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84" r:id="rId1"/>
    <p:sldMasterId id="2147483685" r:id="rId2"/>
  </p:sldMasterIdLst>
  <p:notesMasterIdLst>
    <p:notesMasterId r:id="rId51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2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8D69FB2-05D8-4352-8274-AFE6CE84D3E9}">
  <a:tblStyle styleId="{68D69FB2-05D8-4352-8274-AFE6CE84D3E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viewProps" Target="view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8" Type="http://schemas.openxmlformats.org/officeDocument/2006/relationships/slide" Target="slides/slide6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g84f0d948b6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5" name="Google Shape;1275;g84f0d948b6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77ad207148_0_22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2" name="Google Shape;1282;g77ad207148_0_22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Google Shape;1318;g856694dec5_0_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9" name="Google Shape;1319;g856694dec5_0_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g85631bd64a_0_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9" name="Google Shape;1349;g85631bd64a_0_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" name="Google Shape;1378;g77a382e666_5_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" name="Google Shape;1379;g77a382e666_5_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" name="Google Shape;1394;g77a382e666_5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5" name="Google Shape;1395;g77a382e666_5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" name="Google Shape;1399;g84f0d948b6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0" name="Google Shape;1400;g84f0d948b6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g77ad207148_0_22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1" name="Google Shape;1431;g77ad207148_0_22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g85631bd64a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2" name="Google Shape;1472;g85631bd64a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g77a382e666_5_2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5" name="Google Shape;1495;g77a382e666_5_2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g77a382e666_5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" name="Google Shape;1015;g77a382e666_5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g77a382e666_5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4" name="Google Shape;1534;g77a382e666_5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3" name="Google Shape;1553;g85631bd64a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4" name="Google Shape;1554;g85631bd64a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" name="Google Shape;1576;g8558439aa9_0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7" name="Google Shape;1577;g8558439aa9_0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" name="Google Shape;1623;g77a382e666_5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4" name="Google Shape;1624;g77a382e666_5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" name="Google Shape;1641;g77a382e666_5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2" name="Google Shape;1642;g77a382e666_5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Google Shape;1671;g77ad207148_0_22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2" name="Google Shape;1672;g77ad207148_0_22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" name="Google Shape;1731;g77a382e666_5_3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2" name="Google Shape;1732;g77a382e666_5_3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77a382e666_5_3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77a382e666_5_3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" name="Google Shape;1782;g77a382e666_5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3" name="Google Shape;1783;g77a382e666_5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9" name="Google Shape;1829;g77a382e666_5_4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0" name="Google Shape;1830;g77a382e666_5_4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g84f0d948b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5" name="Google Shape;1025;g84f0d948b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" name="Google Shape;1867;g77a382e666_5_4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8" name="Google Shape;1868;g77a382e666_5_4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g84f0d948b6_0_7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5" name="Google Shape;1905;g84f0d948b6_0_7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" name="Google Shape;1981;g77a382e666_5_2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2" name="Google Shape;1982;g77a382e666_5_2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" name="Google Shape;2094;g856694dec5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" name="Google Shape;2095;g856694dec5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" name="Google Shape;2270;g77ad207148_0_10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" name="Google Shape;2271;g77ad207148_0_10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7" name="Google Shape;2307;g77ad207148_0_105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8" name="Google Shape;2308;g77ad207148_0_105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4" name="Google Shape;2644;g77ad207148_0_108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5" name="Google Shape;2645;g77ad207148_0_108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" name="Google Shape;9144;g77ad207148_0_17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5" name="Google Shape;9145;g77ad207148_0_17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1" name="Google Shape;9571;g77ad207148_0_177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2" name="Google Shape;9572;g77ad207148_0_177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4" name="Google Shape;9734;g77ad207148_0_17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35" name="Google Shape;9735;g77ad207148_0_17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g84f0d948b6_0_4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" name="Google Shape;1084;g84f0d948b6_0_4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6" name="Google Shape;10136;g77ad207148_0_183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37" name="Google Shape;10137;g77ad207148_0_183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g77ad207148_0_187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8" name="Google Shape;10508;g77ad207148_0_187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9" name="Google Shape;10809;g77ad207148_0_190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10" name="Google Shape;10810;g77ad207148_0_190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1" name="Google Shape;11101;g77ad207148_0_19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02" name="Google Shape;11102;g77ad207148_0_19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0" name="Google Shape;11460;g77ad207148_0_196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61" name="Google Shape;11461;g77ad207148_0_196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7" name="Google Shape;11877;g77ad207148_0_200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78" name="Google Shape;11878;g77ad207148_0_200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6" name="Google Shape;12216;g77ad207148_0_204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7" name="Google Shape;12217;g77ad207148_0_204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4" name="Google Shape;12404;g77ad207148_0_206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5" name="Google Shape;12405;g77ad207148_0_206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g77ad207148_0_22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" name="Google Shape;1105;g77ad207148_0_22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77a382e666_5_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" name="Google Shape;1149;g77a382e666_5_1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g84f0d948b6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6" name="Google Shape;1186;g84f0d948b6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779ae7f3ab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779ae7f3ab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" name="Google Shape;1264;g84f0d948b6_0_4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5" name="Google Shape;1265;g84f0d948b6_0_4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383650" y="1770900"/>
            <a:ext cx="6377100" cy="102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383650" y="2834125"/>
            <a:ext cx="6377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05475" y="202538"/>
            <a:ext cx="8840553" cy="4738435"/>
          </a:xfrm>
          <a:custGeom>
            <a:avLst/>
            <a:gdLst/>
            <a:ahLst/>
            <a:cxnLst/>
            <a:rect l="l" t="t" r="r" b="b"/>
            <a:pathLst>
              <a:path w="275471" h="204861" fill="none" extrusionOk="0">
                <a:moveTo>
                  <a:pt x="5325" y="199029"/>
                </a:moveTo>
                <a:cubicBezTo>
                  <a:pt x="8875" y="203466"/>
                  <a:pt x="42469" y="202198"/>
                  <a:pt x="75682" y="202832"/>
                </a:cubicBezTo>
                <a:cubicBezTo>
                  <a:pt x="108896" y="203466"/>
                  <a:pt x="188380" y="203339"/>
                  <a:pt x="204100" y="202832"/>
                </a:cubicBezTo>
                <a:cubicBezTo>
                  <a:pt x="219692" y="202325"/>
                  <a:pt x="264695" y="204860"/>
                  <a:pt x="269893" y="201184"/>
                </a:cubicBezTo>
                <a:cubicBezTo>
                  <a:pt x="275090" y="197381"/>
                  <a:pt x="274457" y="153772"/>
                  <a:pt x="274457" y="142997"/>
                </a:cubicBezTo>
                <a:cubicBezTo>
                  <a:pt x="274457" y="132221"/>
                  <a:pt x="275090" y="92923"/>
                  <a:pt x="273823" y="81260"/>
                </a:cubicBezTo>
                <a:cubicBezTo>
                  <a:pt x="272428" y="69597"/>
                  <a:pt x="275471" y="7987"/>
                  <a:pt x="270273" y="4691"/>
                </a:cubicBezTo>
                <a:cubicBezTo>
                  <a:pt x="265076" y="1395"/>
                  <a:pt x="218298" y="2029"/>
                  <a:pt x="191676" y="2156"/>
                </a:cubicBezTo>
                <a:cubicBezTo>
                  <a:pt x="156434" y="2283"/>
                  <a:pt x="107628" y="888"/>
                  <a:pt x="82908" y="381"/>
                </a:cubicBezTo>
                <a:cubicBezTo>
                  <a:pt x="58061" y="1"/>
                  <a:pt x="8495" y="1015"/>
                  <a:pt x="5199" y="3804"/>
                </a:cubicBezTo>
                <a:cubicBezTo>
                  <a:pt x="1903" y="6466"/>
                  <a:pt x="3931" y="76950"/>
                  <a:pt x="5199" y="96219"/>
                </a:cubicBezTo>
                <a:cubicBezTo>
                  <a:pt x="6593" y="115488"/>
                  <a:pt x="1" y="192564"/>
                  <a:pt x="5325" y="199029"/>
                </a:cubicBezTo>
                <a:close/>
              </a:path>
            </a:pathLst>
          </a:custGeom>
          <a:noFill/>
          <a:ln w="285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2"/>
        </a:solid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 text">
  <p:cSld name="CUSTOM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1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54" name="Google Shape;154;p13"/>
          <p:cNvSpPr txBox="1">
            <a:spLocks noGrp="1"/>
          </p:cNvSpPr>
          <p:nvPr>
            <p:ph type="subTitle" idx="1"/>
          </p:nvPr>
        </p:nvSpPr>
        <p:spPr>
          <a:xfrm>
            <a:off x="1006125" y="1983100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155" name="Google Shape;155;p13"/>
          <p:cNvSpPr txBox="1">
            <a:spLocks noGrp="1"/>
          </p:cNvSpPr>
          <p:nvPr>
            <p:ph type="subTitle" idx="2"/>
          </p:nvPr>
        </p:nvSpPr>
        <p:spPr>
          <a:xfrm>
            <a:off x="1006125" y="2212385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3"/>
          <p:cNvSpPr txBox="1">
            <a:spLocks noGrp="1"/>
          </p:cNvSpPr>
          <p:nvPr>
            <p:ph type="subTitle" idx="3"/>
          </p:nvPr>
        </p:nvSpPr>
        <p:spPr>
          <a:xfrm>
            <a:off x="1006125" y="3466393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157" name="Google Shape;157;p13"/>
          <p:cNvSpPr txBox="1">
            <a:spLocks noGrp="1"/>
          </p:cNvSpPr>
          <p:nvPr>
            <p:ph type="subTitle" idx="4"/>
          </p:nvPr>
        </p:nvSpPr>
        <p:spPr>
          <a:xfrm>
            <a:off x="1006125" y="3695678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3"/>
          <p:cNvSpPr txBox="1">
            <a:spLocks noGrp="1"/>
          </p:cNvSpPr>
          <p:nvPr>
            <p:ph type="subTitle" idx="5"/>
          </p:nvPr>
        </p:nvSpPr>
        <p:spPr>
          <a:xfrm>
            <a:off x="3583337" y="1983100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159" name="Google Shape;159;p13"/>
          <p:cNvSpPr txBox="1">
            <a:spLocks noGrp="1"/>
          </p:cNvSpPr>
          <p:nvPr>
            <p:ph type="subTitle" idx="6"/>
          </p:nvPr>
        </p:nvSpPr>
        <p:spPr>
          <a:xfrm>
            <a:off x="3583337" y="2212385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0" name="Google Shape;160;p13"/>
          <p:cNvSpPr txBox="1">
            <a:spLocks noGrp="1"/>
          </p:cNvSpPr>
          <p:nvPr>
            <p:ph type="subTitle" idx="7"/>
          </p:nvPr>
        </p:nvSpPr>
        <p:spPr>
          <a:xfrm>
            <a:off x="3583362" y="3466393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161" name="Google Shape;161;p13"/>
          <p:cNvSpPr txBox="1">
            <a:spLocks noGrp="1"/>
          </p:cNvSpPr>
          <p:nvPr>
            <p:ph type="subTitle" idx="8"/>
          </p:nvPr>
        </p:nvSpPr>
        <p:spPr>
          <a:xfrm>
            <a:off x="3583337" y="3695678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3"/>
          <p:cNvSpPr txBox="1">
            <a:spLocks noGrp="1"/>
          </p:cNvSpPr>
          <p:nvPr>
            <p:ph type="subTitle" idx="9"/>
          </p:nvPr>
        </p:nvSpPr>
        <p:spPr>
          <a:xfrm>
            <a:off x="6160600" y="1983100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163" name="Google Shape;163;p13"/>
          <p:cNvSpPr txBox="1">
            <a:spLocks noGrp="1"/>
          </p:cNvSpPr>
          <p:nvPr>
            <p:ph type="subTitle" idx="13"/>
          </p:nvPr>
        </p:nvSpPr>
        <p:spPr>
          <a:xfrm>
            <a:off x="6160600" y="2212385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3"/>
          <p:cNvSpPr txBox="1">
            <a:spLocks noGrp="1"/>
          </p:cNvSpPr>
          <p:nvPr>
            <p:ph type="subTitle" idx="14"/>
          </p:nvPr>
        </p:nvSpPr>
        <p:spPr>
          <a:xfrm>
            <a:off x="6160600" y="3466393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165" name="Google Shape;165;p13"/>
          <p:cNvSpPr txBox="1">
            <a:spLocks noGrp="1"/>
          </p:cNvSpPr>
          <p:nvPr>
            <p:ph type="subTitle" idx="15"/>
          </p:nvPr>
        </p:nvSpPr>
        <p:spPr>
          <a:xfrm>
            <a:off x="6160600" y="3695678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66" name="Google Shape;166;p13"/>
          <p:cNvGrpSpPr/>
          <p:nvPr/>
        </p:nvGrpSpPr>
        <p:grpSpPr>
          <a:xfrm>
            <a:off x="336716" y="4334653"/>
            <a:ext cx="273911" cy="682167"/>
            <a:chOff x="5851630" y="1701918"/>
            <a:chExt cx="1333548" cy="3321162"/>
          </a:xfrm>
        </p:grpSpPr>
        <p:sp>
          <p:nvSpPr>
            <p:cNvPr id="167" name="Google Shape;167;p13"/>
            <p:cNvSpPr/>
            <p:nvPr/>
          </p:nvSpPr>
          <p:spPr>
            <a:xfrm>
              <a:off x="6238009" y="1777170"/>
              <a:ext cx="236041" cy="134018"/>
            </a:xfrm>
            <a:custGeom>
              <a:avLst/>
              <a:gdLst/>
              <a:ahLst/>
              <a:cxnLst/>
              <a:rect l="l" t="t" r="r" b="b"/>
              <a:pathLst>
                <a:path w="1136" h="645" extrusionOk="0">
                  <a:moveTo>
                    <a:pt x="284" y="0"/>
                  </a:moveTo>
                  <a:cubicBezTo>
                    <a:pt x="87" y="0"/>
                    <a:pt x="0" y="181"/>
                    <a:pt x="145" y="362"/>
                  </a:cubicBezTo>
                  <a:cubicBezTo>
                    <a:pt x="224" y="481"/>
                    <a:pt x="343" y="600"/>
                    <a:pt x="502" y="639"/>
                  </a:cubicBezTo>
                  <a:cubicBezTo>
                    <a:pt x="525" y="643"/>
                    <a:pt x="548" y="644"/>
                    <a:pt x="571" y="644"/>
                  </a:cubicBezTo>
                  <a:cubicBezTo>
                    <a:pt x="812" y="644"/>
                    <a:pt x="990" y="454"/>
                    <a:pt x="1135" y="164"/>
                  </a:cubicBezTo>
                  <a:cubicBezTo>
                    <a:pt x="858" y="85"/>
                    <a:pt x="581" y="45"/>
                    <a:pt x="343" y="6"/>
                  </a:cubicBezTo>
                  <a:cubicBezTo>
                    <a:pt x="322" y="2"/>
                    <a:pt x="303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8" name="Google Shape;168;p13"/>
            <p:cNvGrpSpPr/>
            <p:nvPr/>
          </p:nvGrpSpPr>
          <p:grpSpPr>
            <a:xfrm>
              <a:off x="5851630" y="1701918"/>
              <a:ext cx="1333548" cy="3321162"/>
              <a:chOff x="4865992" y="1741093"/>
              <a:chExt cx="1333548" cy="3321162"/>
            </a:xfrm>
          </p:grpSpPr>
          <p:sp>
            <p:nvSpPr>
              <p:cNvPr id="169" name="Google Shape;169;p13"/>
              <p:cNvSpPr/>
              <p:nvPr/>
            </p:nvSpPr>
            <p:spPr>
              <a:xfrm>
                <a:off x="5672610" y="2020560"/>
                <a:ext cx="131942" cy="123629"/>
              </a:xfrm>
              <a:custGeom>
                <a:avLst/>
                <a:gdLst/>
                <a:ahLst/>
                <a:cxnLst/>
                <a:rect l="l" t="t" r="r" b="b"/>
                <a:pathLst>
                  <a:path w="635" h="595" extrusionOk="0">
                    <a:moveTo>
                      <a:pt x="317" y="0"/>
                    </a:moveTo>
                    <a:cubicBezTo>
                      <a:pt x="238" y="0"/>
                      <a:pt x="159" y="198"/>
                      <a:pt x="0" y="317"/>
                    </a:cubicBezTo>
                    <a:cubicBezTo>
                      <a:pt x="159" y="436"/>
                      <a:pt x="278" y="594"/>
                      <a:pt x="317" y="594"/>
                    </a:cubicBezTo>
                    <a:cubicBezTo>
                      <a:pt x="436" y="476"/>
                      <a:pt x="555" y="396"/>
                      <a:pt x="634" y="278"/>
                    </a:cubicBezTo>
                    <a:cubicBezTo>
                      <a:pt x="555" y="198"/>
                      <a:pt x="436" y="4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13"/>
              <p:cNvSpPr/>
              <p:nvPr/>
            </p:nvSpPr>
            <p:spPr>
              <a:xfrm>
                <a:off x="5096425" y="2157072"/>
                <a:ext cx="345958" cy="283412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364" extrusionOk="0">
                    <a:moveTo>
                      <a:pt x="970" y="0"/>
                    </a:moveTo>
                    <a:cubicBezTo>
                      <a:pt x="867" y="0"/>
                      <a:pt x="764" y="31"/>
                      <a:pt x="674" y="96"/>
                    </a:cubicBezTo>
                    <a:cubicBezTo>
                      <a:pt x="436" y="254"/>
                      <a:pt x="238" y="413"/>
                      <a:pt x="80" y="650"/>
                    </a:cubicBezTo>
                    <a:cubicBezTo>
                      <a:pt x="1" y="690"/>
                      <a:pt x="1" y="769"/>
                      <a:pt x="1" y="849"/>
                    </a:cubicBezTo>
                    <a:cubicBezTo>
                      <a:pt x="40" y="1165"/>
                      <a:pt x="238" y="1324"/>
                      <a:pt x="634" y="1364"/>
                    </a:cubicBezTo>
                    <a:cubicBezTo>
                      <a:pt x="832" y="1324"/>
                      <a:pt x="991" y="1284"/>
                      <a:pt x="1189" y="1205"/>
                    </a:cubicBezTo>
                    <a:cubicBezTo>
                      <a:pt x="1506" y="1086"/>
                      <a:pt x="1664" y="690"/>
                      <a:pt x="1506" y="373"/>
                    </a:cubicBezTo>
                    <a:cubicBezTo>
                      <a:pt x="1399" y="133"/>
                      <a:pt x="1184" y="0"/>
                      <a:pt x="9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13"/>
              <p:cNvSpPr/>
              <p:nvPr/>
            </p:nvSpPr>
            <p:spPr>
              <a:xfrm>
                <a:off x="5170604" y="3070897"/>
                <a:ext cx="938346" cy="1906174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9174" extrusionOk="0">
                    <a:moveTo>
                      <a:pt x="731" y="0"/>
                    </a:moveTo>
                    <a:cubicBezTo>
                      <a:pt x="606" y="0"/>
                      <a:pt x="481" y="20"/>
                      <a:pt x="357" y="55"/>
                    </a:cubicBezTo>
                    <a:cubicBezTo>
                      <a:pt x="40" y="135"/>
                      <a:pt x="0" y="174"/>
                      <a:pt x="198" y="491"/>
                    </a:cubicBezTo>
                    <a:cubicBezTo>
                      <a:pt x="317" y="451"/>
                      <a:pt x="475" y="412"/>
                      <a:pt x="594" y="372"/>
                    </a:cubicBezTo>
                    <a:cubicBezTo>
                      <a:pt x="753" y="333"/>
                      <a:pt x="911" y="293"/>
                      <a:pt x="1109" y="293"/>
                    </a:cubicBezTo>
                    <a:cubicBezTo>
                      <a:pt x="951" y="729"/>
                      <a:pt x="555" y="808"/>
                      <a:pt x="277" y="927"/>
                    </a:cubicBezTo>
                    <a:cubicBezTo>
                      <a:pt x="357" y="1362"/>
                      <a:pt x="436" y="1798"/>
                      <a:pt x="515" y="2234"/>
                    </a:cubicBezTo>
                    <a:cubicBezTo>
                      <a:pt x="792" y="2115"/>
                      <a:pt x="1070" y="1996"/>
                      <a:pt x="1307" y="1957"/>
                    </a:cubicBezTo>
                    <a:cubicBezTo>
                      <a:pt x="1401" y="1933"/>
                      <a:pt x="1522" y="1868"/>
                      <a:pt x="1622" y="1868"/>
                    </a:cubicBezTo>
                    <a:cubicBezTo>
                      <a:pt x="1691" y="1868"/>
                      <a:pt x="1750" y="1899"/>
                      <a:pt x="1783" y="1996"/>
                    </a:cubicBezTo>
                    <a:cubicBezTo>
                      <a:pt x="1822" y="2076"/>
                      <a:pt x="1585" y="2274"/>
                      <a:pt x="1426" y="2353"/>
                    </a:cubicBezTo>
                    <a:cubicBezTo>
                      <a:pt x="1149" y="2472"/>
                      <a:pt x="872" y="2590"/>
                      <a:pt x="594" y="2670"/>
                    </a:cubicBezTo>
                    <a:cubicBezTo>
                      <a:pt x="634" y="3066"/>
                      <a:pt x="713" y="3502"/>
                      <a:pt x="792" y="3937"/>
                    </a:cubicBezTo>
                    <a:cubicBezTo>
                      <a:pt x="1273" y="3841"/>
                      <a:pt x="1702" y="3667"/>
                      <a:pt x="2163" y="3667"/>
                    </a:cubicBezTo>
                    <a:cubicBezTo>
                      <a:pt x="2272" y="3667"/>
                      <a:pt x="2382" y="3677"/>
                      <a:pt x="2496" y="3700"/>
                    </a:cubicBezTo>
                    <a:cubicBezTo>
                      <a:pt x="2100" y="4294"/>
                      <a:pt x="1387" y="4096"/>
                      <a:pt x="832" y="4413"/>
                    </a:cubicBezTo>
                    <a:cubicBezTo>
                      <a:pt x="911" y="4928"/>
                      <a:pt x="990" y="5482"/>
                      <a:pt x="1030" y="5997"/>
                    </a:cubicBezTo>
                    <a:cubicBezTo>
                      <a:pt x="1284" y="5882"/>
                      <a:pt x="1565" y="5820"/>
                      <a:pt x="1849" y="5820"/>
                    </a:cubicBezTo>
                    <a:cubicBezTo>
                      <a:pt x="2052" y="5820"/>
                      <a:pt x="2258" y="5852"/>
                      <a:pt x="2456" y="5918"/>
                    </a:cubicBezTo>
                    <a:cubicBezTo>
                      <a:pt x="2100" y="6167"/>
                      <a:pt x="1681" y="6320"/>
                      <a:pt x="1226" y="6320"/>
                    </a:cubicBezTo>
                    <a:cubicBezTo>
                      <a:pt x="1174" y="6320"/>
                      <a:pt x="1122" y="6318"/>
                      <a:pt x="1070" y="6314"/>
                    </a:cubicBezTo>
                    <a:lnTo>
                      <a:pt x="1070" y="6314"/>
                    </a:lnTo>
                    <a:cubicBezTo>
                      <a:pt x="1149" y="6671"/>
                      <a:pt x="1268" y="7067"/>
                      <a:pt x="1347" y="7423"/>
                    </a:cubicBezTo>
                    <a:cubicBezTo>
                      <a:pt x="1703" y="7265"/>
                      <a:pt x="1981" y="7186"/>
                      <a:pt x="2258" y="7067"/>
                    </a:cubicBezTo>
                    <a:cubicBezTo>
                      <a:pt x="2352" y="7043"/>
                      <a:pt x="2487" y="6978"/>
                      <a:pt x="2590" y="6978"/>
                    </a:cubicBezTo>
                    <a:cubicBezTo>
                      <a:pt x="2661" y="6978"/>
                      <a:pt x="2717" y="7009"/>
                      <a:pt x="2733" y="7106"/>
                    </a:cubicBezTo>
                    <a:cubicBezTo>
                      <a:pt x="2813" y="7344"/>
                      <a:pt x="2535" y="7423"/>
                      <a:pt x="2377" y="7463"/>
                    </a:cubicBezTo>
                    <a:cubicBezTo>
                      <a:pt x="2100" y="7582"/>
                      <a:pt x="1822" y="7700"/>
                      <a:pt x="1505" y="7780"/>
                    </a:cubicBezTo>
                    <a:cubicBezTo>
                      <a:pt x="1624" y="8057"/>
                      <a:pt x="1703" y="8295"/>
                      <a:pt x="1822" y="8493"/>
                    </a:cubicBezTo>
                    <a:cubicBezTo>
                      <a:pt x="2005" y="8859"/>
                      <a:pt x="2552" y="9174"/>
                      <a:pt x="3050" y="9174"/>
                    </a:cubicBezTo>
                    <a:cubicBezTo>
                      <a:pt x="3306" y="9174"/>
                      <a:pt x="3549" y="9091"/>
                      <a:pt x="3724" y="8889"/>
                    </a:cubicBezTo>
                    <a:cubicBezTo>
                      <a:pt x="3803" y="8849"/>
                      <a:pt x="3882" y="8770"/>
                      <a:pt x="4001" y="8730"/>
                    </a:cubicBezTo>
                    <a:cubicBezTo>
                      <a:pt x="4199" y="8651"/>
                      <a:pt x="4357" y="8453"/>
                      <a:pt x="4397" y="8255"/>
                    </a:cubicBezTo>
                    <a:cubicBezTo>
                      <a:pt x="4516" y="7700"/>
                      <a:pt x="4516" y="7146"/>
                      <a:pt x="4476" y="6591"/>
                    </a:cubicBezTo>
                    <a:cubicBezTo>
                      <a:pt x="4397" y="4730"/>
                      <a:pt x="3842" y="2947"/>
                      <a:pt x="3486" y="1125"/>
                    </a:cubicBezTo>
                    <a:cubicBezTo>
                      <a:pt x="2416" y="1125"/>
                      <a:pt x="2179" y="1046"/>
                      <a:pt x="1585" y="372"/>
                    </a:cubicBezTo>
                    <a:cubicBezTo>
                      <a:pt x="1466" y="253"/>
                      <a:pt x="1347" y="135"/>
                      <a:pt x="1188" y="95"/>
                    </a:cubicBezTo>
                    <a:cubicBezTo>
                      <a:pt x="1036" y="29"/>
                      <a:pt x="883" y="0"/>
                      <a:pt x="7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13"/>
              <p:cNvSpPr/>
              <p:nvPr/>
            </p:nvSpPr>
            <p:spPr>
              <a:xfrm>
                <a:off x="4865992" y="2508016"/>
                <a:ext cx="1333548" cy="2554240"/>
              </a:xfrm>
              <a:custGeom>
                <a:avLst/>
                <a:gdLst/>
                <a:ahLst/>
                <a:cxnLst/>
                <a:rect l="l" t="t" r="r" b="b"/>
                <a:pathLst>
                  <a:path w="6418" h="12293" extrusionOk="0">
                    <a:moveTo>
                      <a:pt x="4888" y="413"/>
                    </a:moveTo>
                    <a:cubicBezTo>
                      <a:pt x="5078" y="413"/>
                      <a:pt x="5276" y="465"/>
                      <a:pt x="5427" y="586"/>
                    </a:cubicBezTo>
                    <a:cubicBezTo>
                      <a:pt x="5229" y="863"/>
                      <a:pt x="4952" y="1101"/>
                      <a:pt x="4635" y="1140"/>
                    </a:cubicBezTo>
                    <a:cubicBezTo>
                      <a:pt x="4516" y="1140"/>
                      <a:pt x="4437" y="1180"/>
                      <a:pt x="4358" y="1259"/>
                    </a:cubicBezTo>
                    <a:cubicBezTo>
                      <a:pt x="4318" y="1299"/>
                      <a:pt x="4318" y="1378"/>
                      <a:pt x="4318" y="1457"/>
                    </a:cubicBezTo>
                    <a:cubicBezTo>
                      <a:pt x="4556" y="1576"/>
                      <a:pt x="4556" y="1814"/>
                      <a:pt x="4595" y="2012"/>
                    </a:cubicBezTo>
                    <a:cubicBezTo>
                      <a:pt x="4714" y="2447"/>
                      <a:pt x="4794" y="2923"/>
                      <a:pt x="4873" y="3358"/>
                    </a:cubicBezTo>
                    <a:cubicBezTo>
                      <a:pt x="4743" y="3417"/>
                      <a:pt x="4607" y="3445"/>
                      <a:pt x="4469" y="3445"/>
                    </a:cubicBezTo>
                    <a:cubicBezTo>
                      <a:pt x="4145" y="3445"/>
                      <a:pt x="3816" y="3292"/>
                      <a:pt x="3566" y="3042"/>
                    </a:cubicBezTo>
                    <a:cubicBezTo>
                      <a:pt x="3254" y="2601"/>
                      <a:pt x="2756" y="2364"/>
                      <a:pt x="2238" y="2364"/>
                    </a:cubicBezTo>
                    <a:cubicBezTo>
                      <a:pt x="1965" y="2364"/>
                      <a:pt x="1686" y="2429"/>
                      <a:pt x="1426" y="2566"/>
                    </a:cubicBezTo>
                    <a:cubicBezTo>
                      <a:pt x="1506" y="2051"/>
                      <a:pt x="1189" y="1972"/>
                      <a:pt x="872" y="1853"/>
                    </a:cubicBezTo>
                    <a:cubicBezTo>
                      <a:pt x="753" y="1774"/>
                      <a:pt x="555" y="1695"/>
                      <a:pt x="555" y="1616"/>
                    </a:cubicBezTo>
                    <a:cubicBezTo>
                      <a:pt x="515" y="1497"/>
                      <a:pt x="753" y="1101"/>
                      <a:pt x="991" y="1061"/>
                    </a:cubicBezTo>
                    <a:lnTo>
                      <a:pt x="991" y="1101"/>
                    </a:lnTo>
                    <a:cubicBezTo>
                      <a:pt x="1347" y="1021"/>
                      <a:pt x="1664" y="1021"/>
                      <a:pt x="1981" y="942"/>
                    </a:cubicBezTo>
                    <a:cubicBezTo>
                      <a:pt x="2892" y="784"/>
                      <a:pt x="3803" y="625"/>
                      <a:pt x="4714" y="427"/>
                    </a:cubicBezTo>
                    <a:cubicBezTo>
                      <a:pt x="4770" y="418"/>
                      <a:pt x="4829" y="413"/>
                      <a:pt x="4888" y="413"/>
                    </a:cubicBezTo>
                    <a:close/>
                    <a:moveTo>
                      <a:pt x="2218" y="2689"/>
                    </a:moveTo>
                    <a:cubicBezTo>
                      <a:pt x="2370" y="2689"/>
                      <a:pt x="2524" y="2721"/>
                      <a:pt x="2654" y="2764"/>
                    </a:cubicBezTo>
                    <a:cubicBezTo>
                      <a:pt x="2813" y="2844"/>
                      <a:pt x="2971" y="2962"/>
                      <a:pt x="3051" y="3081"/>
                    </a:cubicBezTo>
                    <a:cubicBezTo>
                      <a:pt x="3645" y="3755"/>
                      <a:pt x="3882" y="3834"/>
                      <a:pt x="4952" y="3834"/>
                    </a:cubicBezTo>
                    <a:cubicBezTo>
                      <a:pt x="5308" y="5656"/>
                      <a:pt x="5863" y="7439"/>
                      <a:pt x="5942" y="9300"/>
                    </a:cubicBezTo>
                    <a:cubicBezTo>
                      <a:pt x="6021" y="9855"/>
                      <a:pt x="5982" y="10409"/>
                      <a:pt x="5863" y="10964"/>
                    </a:cubicBezTo>
                    <a:cubicBezTo>
                      <a:pt x="5823" y="11162"/>
                      <a:pt x="5665" y="11360"/>
                      <a:pt x="5467" y="11439"/>
                    </a:cubicBezTo>
                    <a:cubicBezTo>
                      <a:pt x="5388" y="11479"/>
                      <a:pt x="5269" y="11519"/>
                      <a:pt x="5229" y="11598"/>
                    </a:cubicBezTo>
                    <a:cubicBezTo>
                      <a:pt x="5054" y="11800"/>
                      <a:pt x="4811" y="11883"/>
                      <a:pt x="4554" y="11883"/>
                    </a:cubicBezTo>
                    <a:cubicBezTo>
                      <a:pt x="4053" y="11883"/>
                      <a:pt x="3498" y="11568"/>
                      <a:pt x="3288" y="11202"/>
                    </a:cubicBezTo>
                    <a:cubicBezTo>
                      <a:pt x="3169" y="11004"/>
                      <a:pt x="3090" y="10766"/>
                      <a:pt x="2971" y="10489"/>
                    </a:cubicBezTo>
                    <a:cubicBezTo>
                      <a:pt x="3288" y="10370"/>
                      <a:pt x="3566" y="10291"/>
                      <a:pt x="3843" y="10172"/>
                    </a:cubicBezTo>
                    <a:cubicBezTo>
                      <a:pt x="4041" y="10132"/>
                      <a:pt x="4318" y="10053"/>
                      <a:pt x="4239" y="9815"/>
                    </a:cubicBezTo>
                    <a:cubicBezTo>
                      <a:pt x="4205" y="9731"/>
                      <a:pt x="4136" y="9704"/>
                      <a:pt x="4054" y="9704"/>
                    </a:cubicBezTo>
                    <a:cubicBezTo>
                      <a:pt x="3945" y="9704"/>
                      <a:pt x="3815" y="9753"/>
                      <a:pt x="3724" y="9776"/>
                    </a:cubicBezTo>
                    <a:cubicBezTo>
                      <a:pt x="3447" y="9855"/>
                      <a:pt x="3169" y="9974"/>
                      <a:pt x="2853" y="10093"/>
                    </a:cubicBezTo>
                    <a:cubicBezTo>
                      <a:pt x="2734" y="9736"/>
                      <a:pt x="2654" y="9380"/>
                      <a:pt x="2536" y="9023"/>
                    </a:cubicBezTo>
                    <a:lnTo>
                      <a:pt x="2536" y="9023"/>
                    </a:lnTo>
                    <a:cubicBezTo>
                      <a:pt x="2588" y="9027"/>
                      <a:pt x="2641" y="9029"/>
                      <a:pt x="2693" y="9029"/>
                    </a:cubicBezTo>
                    <a:cubicBezTo>
                      <a:pt x="3154" y="9029"/>
                      <a:pt x="3606" y="8876"/>
                      <a:pt x="3962" y="8627"/>
                    </a:cubicBezTo>
                    <a:cubicBezTo>
                      <a:pt x="3748" y="8556"/>
                      <a:pt x="3526" y="8516"/>
                      <a:pt x="3304" y="8516"/>
                    </a:cubicBezTo>
                    <a:cubicBezTo>
                      <a:pt x="3031" y="8516"/>
                      <a:pt x="2758" y="8575"/>
                      <a:pt x="2496" y="8706"/>
                    </a:cubicBezTo>
                    <a:cubicBezTo>
                      <a:pt x="2456" y="8191"/>
                      <a:pt x="2377" y="7637"/>
                      <a:pt x="2338" y="7122"/>
                    </a:cubicBezTo>
                    <a:cubicBezTo>
                      <a:pt x="2853" y="6805"/>
                      <a:pt x="3605" y="7003"/>
                      <a:pt x="3962" y="6369"/>
                    </a:cubicBezTo>
                    <a:cubicBezTo>
                      <a:pt x="3880" y="6358"/>
                      <a:pt x="3799" y="6353"/>
                      <a:pt x="3720" y="6353"/>
                    </a:cubicBezTo>
                    <a:cubicBezTo>
                      <a:pt x="3224" y="6353"/>
                      <a:pt x="2770" y="6544"/>
                      <a:pt x="2258" y="6646"/>
                    </a:cubicBezTo>
                    <a:cubicBezTo>
                      <a:pt x="2219" y="6171"/>
                      <a:pt x="2139" y="5775"/>
                      <a:pt x="2060" y="5379"/>
                    </a:cubicBezTo>
                    <a:cubicBezTo>
                      <a:pt x="2338" y="5260"/>
                      <a:pt x="2654" y="5181"/>
                      <a:pt x="2932" y="5062"/>
                    </a:cubicBezTo>
                    <a:cubicBezTo>
                      <a:pt x="3051" y="4983"/>
                      <a:pt x="3288" y="4785"/>
                      <a:pt x="3249" y="4705"/>
                    </a:cubicBezTo>
                    <a:cubicBezTo>
                      <a:pt x="3212" y="4595"/>
                      <a:pt x="3149" y="4561"/>
                      <a:pt x="3076" y="4561"/>
                    </a:cubicBezTo>
                    <a:cubicBezTo>
                      <a:pt x="2993" y="4561"/>
                      <a:pt x="2897" y="4605"/>
                      <a:pt x="2813" y="4626"/>
                    </a:cubicBezTo>
                    <a:cubicBezTo>
                      <a:pt x="2536" y="4705"/>
                      <a:pt x="2258" y="4824"/>
                      <a:pt x="1981" y="4903"/>
                    </a:cubicBezTo>
                    <a:cubicBezTo>
                      <a:pt x="1902" y="4507"/>
                      <a:pt x="1823" y="4071"/>
                      <a:pt x="1743" y="3636"/>
                    </a:cubicBezTo>
                    <a:cubicBezTo>
                      <a:pt x="2021" y="3477"/>
                      <a:pt x="2417" y="3438"/>
                      <a:pt x="2575" y="3002"/>
                    </a:cubicBezTo>
                    <a:cubicBezTo>
                      <a:pt x="2417" y="3002"/>
                      <a:pt x="2258" y="3042"/>
                      <a:pt x="2060" y="3081"/>
                    </a:cubicBezTo>
                    <a:cubicBezTo>
                      <a:pt x="1941" y="3121"/>
                      <a:pt x="1783" y="3160"/>
                      <a:pt x="1664" y="3200"/>
                    </a:cubicBezTo>
                    <a:cubicBezTo>
                      <a:pt x="1506" y="2883"/>
                      <a:pt x="1506" y="2844"/>
                      <a:pt x="1862" y="2764"/>
                    </a:cubicBezTo>
                    <a:cubicBezTo>
                      <a:pt x="1969" y="2711"/>
                      <a:pt x="2093" y="2689"/>
                      <a:pt x="2218" y="2689"/>
                    </a:cubicBezTo>
                    <a:close/>
                    <a:moveTo>
                      <a:pt x="4798" y="1"/>
                    </a:moveTo>
                    <a:cubicBezTo>
                      <a:pt x="4703" y="1"/>
                      <a:pt x="4608" y="11"/>
                      <a:pt x="4516" y="31"/>
                    </a:cubicBezTo>
                    <a:cubicBezTo>
                      <a:pt x="3526" y="189"/>
                      <a:pt x="2575" y="348"/>
                      <a:pt x="1625" y="506"/>
                    </a:cubicBezTo>
                    <a:cubicBezTo>
                      <a:pt x="1110" y="586"/>
                      <a:pt x="595" y="506"/>
                      <a:pt x="278" y="1101"/>
                    </a:cubicBezTo>
                    <a:cubicBezTo>
                      <a:pt x="159" y="1378"/>
                      <a:pt x="0" y="1616"/>
                      <a:pt x="198" y="1893"/>
                    </a:cubicBezTo>
                    <a:cubicBezTo>
                      <a:pt x="336" y="2065"/>
                      <a:pt x="565" y="2178"/>
                      <a:pt x="804" y="2178"/>
                    </a:cubicBezTo>
                    <a:cubicBezTo>
                      <a:pt x="840" y="2178"/>
                      <a:pt x="876" y="2175"/>
                      <a:pt x="912" y="2170"/>
                    </a:cubicBezTo>
                    <a:lnTo>
                      <a:pt x="1030" y="2170"/>
                    </a:lnTo>
                    <a:cubicBezTo>
                      <a:pt x="1110" y="2606"/>
                      <a:pt x="1149" y="3002"/>
                      <a:pt x="1228" y="3438"/>
                    </a:cubicBezTo>
                    <a:cubicBezTo>
                      <a:pt x="1466" y="4864"/>
                      <a:pt x="1743" y="6290"/>
                      <a:pt x="1941" y="7755"/>
                    </a:cubicBezTo>
                    <a:cubicBezTo>
                      <a:pt x="2060" y="8944"/>
                      <a:pt x="2338" y="10132"/>
                      <a:pt x="2813" y="11281"/>
                    </a:cubicBezTo>
                    <a:cubicBezTo>
                      <a:pt x="3127" y="11910"/>
                      <a:pt x="3781" y="12292"/>
                      <a:pt x="4474" y="12292"/>
                    </a:cubicBezTo>
                    <a:cubicBezTo>
                      <a:pt x="4567" y="12292"/>
                      <a:pt x="4660" y="12285"/>
                      <a:pt x="4754" y="12271"/>
                    </a:cubicBezTo>
                    <a:cubicBezTo>
                      <a:pt x="5110" y="12113"/>
                      <a:pt x="5427" y="11954"/>
                      <a:pt x="5705" y="11756"/>
                    </a:cubicBezTo>
                    <a:cubicBezTo>
                      <a:pt x="5982" y="11637"/>
                      <a:pt x="6180" y="11400"/>
                      <a:pt x="6259" y="11083"/>
                    </a:cubicBezTo>
                    <a:cubicBezTo>
                      <a:pt x="6338" y="10726"/>
                      <a:pt x="6378" y="10370"/>
                      <a:pt x="6418" y="10013"/>
                    </a:cubicBezTo>
                    <a:cubicBezTo>
                      <a:pt x="6378" y="9261"/>
                      <a:pt x="6338" y="8548"/>
                      <a:pt x="6220" y="7835"/>
                    </a:cubicBezTo>
                    <a:cubicBezTo>
                      <a:pt x="5863" y="5696"/>
                      <a:pt x="5348" y="3596"/>
                      <a:pt x="4912" y="1457"/>
                    </a:cubicBezTo>
                    <a:cubicBezTo>
                      <a:pt x="5229" y="1378"/>
                      <a:pt x="5507" y="1140"/>
                      <a:pt x="5665" y="863"/>
                    </a:cubicBezTo>
                    <a:cubicBezTo>
                      <a:pt x="5863" y="665"/>
                      <a:pt x="5784" y="348"/>
                      <a:pt x="5546" y="229"/>
                    </a:cubicBezTo>
                    <a:cubicBezTo>
                      <a:pt x="5340" y="82"/>
                      <a:pt x="5069" y="1"/>
                      <a:pt x="47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13"/>
              <p:cNvSpPr/>
              <p:nvPr/>
            </p:nvSpPr>
            <p:spPr>
              <a:xfrm>
                <a:off x="5606743" y="1935993"/>
                <a:ext cx="352399" cy="307514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480" extrusionOk="0">
                    <a:moveTo>
                      <a:pt x="634" y="407"/>
                    </a:moveTo>
                    <a:cubicBezTo>
                      <a:pt x="714" y="447"/>
                      <a:pt x="872" y="605"/>
                      <a:pt x="951" y="685"/>
                    </a:cubicBezTo>
                    <a:cubicBezTo>
                      <a:pt x="872" y="803"/>
                      <a:pt x="753" y="883"/>
                      <a:pt x="634" y="1001"/>
                    </a:cubicBezTo>
                    <a:cubicBezTo>
                      <a:pt x="595" y="1001"/>
                      <a:pt x="476" y="843"/>
                      <a:pt x="317" y="724"/>
                    </a:cubicBezTo>
                    <a:cubicBezTo>
                      <a:pt x="476" y="605"/>
                      <a:pt x="595" y="407"/>
                      <a:pt x="634" y="407"/>
                    </a:cubicBezTo>
                    <a:close/>
                    <a:moveTo>
                      <a:pt x="771" y="1"/>
                    </a:moveTo>
                    <a:cubicBezTo>
                      <a:pt x="727" y="1"/>
                      <a:pt x="682" y="4"/>
                      <a:pt x="634" y="11"/>
                    </a:cubicBezTo>
                    <a:cubicBezTo>
                      <a:pt x="278" y="90"/>
                      <a:pt x="1" y="407"/>
                      <a:pt x="40" y="764"/>
                    </a:cubicBezTo>
                    <a:cubicBezTo>
                      <a:pt x="1" y="1120"/>
                      <a:pt x="278" y="1437"/>
                      <a:pt x="674" y="1477"/>
                    </a:cubicBezTo>
                    <a:cubicBezTo>
                      <a:pt x="698" y="1479"/>
                      <a:pt x="722" y="1479"/>
                      <a:pt x="745" y="1479"/>
                    </a:cubicBezTo>
                    <a:cubicBezTo>
                      <a:pt x="1696" y="1479"/>
                      <a:pt x="1683" y="1"/>
                      <a:pt x="7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>
                <a:off x="5187019" y="1741093"/>
                <a:ext cx="419928" cy="312501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1504" extrusionOk="0">
                    <a:moveTo>
                      <a:pt x="614" y="389"/>
                    </a:moveTo>
                    <a:cubicBezTo>
                      <a:pt x="633" y="389"/>
                      <a:pt x="653" y="391"/>
                      <a:pt x="674" y="395"/>
                    </a:cubicBezTo>
                    <a:cubicBezTo>
                      <a:pt x="872" y="434"/>
                      <a:pt x="1149" y="474"/>
                      <a:pt x="1466" y="553"/>
                    </a:cubicBezTo>
                    <a:cubicBezTo>
                      <a:pt x="1285" y="843"/>
                      <a:pt x="1104" y="1033"/>
                      <a:pt x="862" y="1033"/>
                    </a:cubicBezTo>
                    <a:cubicBezTo>
                      <a:pt x="839" y="1033"/>
                      <a:pt x="816" y="1032"/>
                      <a:pt x="793" y="1028"/>
                    </a:cubicBezTo>
                    <a:lnTo>
                      <a:pt x="832" y="1028"/>
                    </a:lnTo>
                    <a:cubicBezTo>
                      <a:pt x="674" y="989"/>
                      <a:pt x="515" y="870"/>
                      <a:pt x="436" y="751"/>
                    </a:cubicBezTo>
                    <a:cubicBezTo>
                      <a:pt x="328" y="570"/>
                      <a:pt x="417" y="389"/>
                      <a:pt x="614" y="389"/>
                    </a:cubicBezTo>
                    <a:close/>
                    <a:moveTo>
                      <a:pt x="984" y="1"/>
                    </a:moveTo>
                    <a:cubicBezTo>
                      <a:pt x="717" y="1"/>
                      <a:pt x="459" y="82"/>
                      <a:pt x="238" y="236"/>
                    </a:cubicBezTo>
                    <a:cubicBezTo>
                      <a:pt x="119" y="315"/>
                      <a:pt x="80" y="434"/>
                      <a:pt x="40" y="553"/>
                    </a:cubicBezTo>
                    <a:cubicBezTo>
                      <a:pt x="0" y="1068"/>
                      <a:pt x="396" y="1464"/>
                      <a:pt x="872" y="1504"/>
                    </a:cubicBezTo>
                    <a:cubicBezTo>
                      <a:pt x="1268" y="1464"/>
                      <a:pt x="1624" y="1266"/>
                      <a:pt x="1822" y="949"/>
                    </a:cubicBezTo>
                    <a:cubicBezTo>
                      <a:pt x="2021" y="672"/>
                      <a:pt x="1941" y="276"/>
                      <a:pt x="1624" y="157"/>
                    </a:cubicBezTo>
                    <a:cubicBezTo>
                      <a:pt x="1414" y="52"/>
                      <a:pt x="1196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5014766" y="2069181"/>
                <a:ext cx="526313" cy="470414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264" extrusionOk="0">
                    <a:moveTo>
                      <a:pt x="1373" y="423"/>
                    </a:moveTo>
                    <a:cubicBezTo>
                      <a:pt x="1599" y="423"/>
                      <a:pt x="1832" y="556"/>
                      <a:pt x="1938" y="796"/>
                    </a:cubicBezTo>
                    <a:cubicBezTo>
                      <a:pt x="2057" y="1113"/>
                      <a:pt x="1899" y="1509"/>
                      <a:pt x="1582" y="1628"/>
                    </a:cubicBezTo>
                    <a:cubicBezTo>
                      <a:pt x="1423" y="1707"/>
                      <a:pt x="1225" y="1747"/>
                      <a:pt x="1027" y="1787"/>
                    </a:cubicBezTo>
                    <a:cubicBezTo>
                      <a:pt x="671" y="1747"/>
                      <a:pt x="473" y="1588"/>
                      <a:pt x="433" y="1272"/>
                    </a:cubicBezTo>
                    <a:cubicBezTo>
                      <a:pt x="394" y="1192"/>
                      <a:pt x="433" y="1113"/>
                      <a:pt x="473" y="1073"/>
                    </a:cubicBezTo>
                    <a:cubicBezTo>
                      <a:pt x="631" y="875"/>
                      <a:pt x="829" y="677"/>
                      <a:pt x="1067" y="519"/>
                    </a:cubicBezTo>
                    <a:cubicBezTo>
                      <a:pt x="1157" y="454"/>
                      <a:pt x="1264" y="423"/>
                      <a:pt x="1373" y="423"/>
                    </a:cubicBezTo>
                    <a:close/>
                    <a:moveTo>
                      <a:pt x="1383" y="1"/>
                    </a:moveTo>
                    <a:cubicBezTo>
                      <a:pt x="1357" y="1"/>
                      <a:pt x="1331" y="2"/>
                      <a:pt x="1305" y="4"/>
                    </a:cubicBezTo>
                    <a:cubicBezTo>
                      <a:pt x="750" y="162"/>
                      <a:pt x="314" y="559"/>
                      <a:pt x="77" y="1073"/>
                    </a:cubicBezTo>
                    <a:lnTo>
                      <a:pt x="77" y="1192"/>
                    </a:lnTo>
                    <a:cubicBezTo>
                      <a:pt x="0" y="1765"/>
                      <a:pt x="476" y="2264"/>
                      <a:pt x="1042" y="2264"/>
                    </a:cubicBezTo>
                    <a:cubicBezTo>
                      <a:pt x="1064" y="2264"/>
                      <a:pt x="1085" y="2263"/>
                      <a:pt x="1107" y="2262"/>
                    </a:cubicBezTo>
                    <a:cubicBezTo>
                      <a:pt x="1344" y="2222"/>
                      <a:pt x="1542" y="2143"/>
                      <a:pt x="1780" y="2103"/>
                    </a:cubicBezTo>
                    <a:cubicBezTo>
                      <a:pt x="2255" y="1866"/>
                      <a:pt x="2533" y="1351"/>
                      <a:pt x="2453" y="796"/>
                    </a:cubicBezTo>
                    <a:cubicBezTo>
                      <a:pt x="2303" y="345"/>
                      <a:pt x="1867" y="1"/>
                      <a:pt x="1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6" name="Google Shape;176;p13"/>
          <p:cNvGrpSpPr/>
          <p:nvPr/>
        </p:nvGrpSpPr>
        <p:grpSpPr>
          <a:xfrm>
            <a:off x="8494282" y="195825"/>
            <a:ext cx="371850" cy="474763"/>
            <a:chOff x="7470798" y="1116578"/>
            <a:chExt cx="1373660" cy="1751893"/>
          </a:xfrm>
        </p:grpSpPr>
        <p:sp>
          <p:nvSpPr>
            <p:cNvPr id="177" name="Google Shape;177;p13"/>
            <p:cNvSpPr/>
            <p:nvPr/>
          </p:nvSpPr>
          <p:spPr>
            <a:xfrm>
              <a:off x="7528032" y="1174144"/>
              <a:ext cx="1276748" cy="1357595"/>
            </a:xfrm>
            <a:custGeom>
              <a:avLst/>
              <a:gdLst/>
              <a:ahLst/>
              <a:cxnLst/>
              <a:rect l="l" t="t" r="r" b="b"/>
              <a:pathLst>
                <a:path w="11488" h="12216" extrusionOk="0">
                  <a:moveTo>
                    <a:pt x="8690" y="2253"/>
                  </a:moveTo>
                  <a:cubicBezTo>
                    <a:pt x="8739" y="2253"/>
                    <a:pt x="8788" y="2261"/>
                    <a:pt x="8834" y="2273"/>
                  </a:cubicBezTo>
                  <a:lnTo>
                    <a:pt x="8794" y="2273"/>
                  </a:lnTo>
                  <a:cubicBezTo>
                    <a:pt x="9468" y="2392"/>
                    <a:pt x="10220" y="3659"/>
                    <a:pt x="10022" y="4293"/>
                  </a:cubicBezTo>
                  <a:cubicBezTo>
                    <a:pt x="10022" y="4372"/>
                    <a:pt x="9983" y="4412"/>
                    <a:pt x="9943" y="4452"/>
                  </a:cubicBezTo>
                  <a:cubicBezTo>
                    <a:pt x="9428" y="3739"/>
                    <a:pt x="9270" y="2827"/>
                    <a:pt x="8398" y="2471"/>
                  </a:cubicBezTo>
                  <a:cubicBezTo>
                    <a:pt x="8454" y="2302"/>
                    <a:pt x="8571" y="2253"/>
                    <a:pt x="8690" y="2253"/>
                  </a:cubicBezTo>
                  <a:close/>
                  <a:moveTo>
                    <a:pt x="1783" y="2511"/>
                  </a:moveTo>
                  <a:cubicBezTo>
                    <a:pt x="1823" y="2511"/>
                    <a:pt x="1902" y="2550"/>
                    <a:pt x="1981" y="2629"/>
                  </a:cubicBezTo>
                  <a:cubicBezTo>
                    <a:pt x="1981" y="2669"/>
                    <a:pt x="1981" y="2709"/>
                    <a:pt x="1981" y="2748"/>
                  </a:cubicBezTo>
                  <a:cubicBezTo>
                    <a:pt x="1585" y="3105"/>
                    <a:pt x="1545" y="3580"/>
                    <a:pt x="1347" y="3976"/>
                  </a:cubicBezTo>
                  <a:lnTo>
                    <a:pt x="1110" y="4491"/>
                  </a:lnTo>
                  <a:lnTo>
                    <a:pt x="991" y="4491"/>
                  </a:lnTo>
                  <a:cubicBezTo>
                    <a:pt x="951" y="4174"/>
                    <a:pt x="951" y="3818"/>
                    <a:pt x="1070" y="3501"/>
                  </a:cubicBezTo>
                  <a:lnTo>
                    <a:pt x="1070" y="3540"/>
                  </a:lnTo>
                  <a:cubicBezTo>
                    <a:pt x="1149" y="3263"/>
                    <a:pt x="1268" y="2986"/>
                    <a:pt x="1426" y="2788"/>
                  </a:cubicBezTo>
                  <a:cubicBezTo>
                    <a:pt x="1506" y="2669"/>
                    <a:pt x="1664" y="2550"/>
                    <a:pt x="1783" y="2511"/>
                  </a:cubicBezTo>
                  <a:close/>
                  <a:moveTo>
                    <a:pt x="2456" y="3897"/>
                  </a:moveTo>
                  <a:cubicBezTo>
                    <a:pt x="2496" y="4016"/>
                    <a:pt x="2496" y="4135"/>
                    <a:pt x="2536" y="4214"/>
                  </a:cubicBezTo>
                  <a:cubicBezTo>
                    <a:pt x="2496" y="4333"/>
                    <a:pt x="2496" y="4452"/>
                    <a:pt x="2456" y="4531"/>
                  </a:cubicBezTo>
                  <a:lnTo>
                    <a:pt x="2219" y="5600"/>
                  </a:lnTo>
                  <a:cubicBezTo>
                    <a:pt x="1981" y="5481"/>
                    <a:pt x="1862" y="5244"/>
                    <a:pt x="1902" y="5006"/>
                  </a:cubicBezTo>
                  <a:cubicBezTo>
                    <a:pt x="1941" y="4689"/>
                    <a:pt x="2060" y="4372"/>
                    <a:pt x="2179" y="4055"/>
                  </a:cubicBezTo>
                  <a:cubicBezTo>
                    <a:pt x="2179" y="3976"/>
                    <a:pt x="2337" y="3976"/>
                    <a:pt x="2417" y="3897"/>
                  </a:cubicBezTo>
                  <a:close/>
                  <a:moveTo>
                    <a:pt x="8398" y="4055"/>
                  </a:moveTo>
                  <a:cubicBezTo>
                    <a:pt x="8477" y="4095"/>
                    <a:pt x="8596" y="4095"/>
                    <a:pt x="8675" y="4174"/>
                  </a:cubicBezTo>
                  <a:cubicBezTo>
                    <a:pt x="8953" y="4531"/>
                    <a:pt x="9032" y="5006"/>
                    <a:pt x="8953" y="5442"/>
                  </a:cubicBezTo>
                  <a:cubicBezTo>
                    <a:pt x="8913" y="5759"/>
                    <a:pt x="8755" y="6036"/>
                    <a:pt x="8517" y="6234"/>
                  </a:cubicBezTo>
                  <a:lnTo>
                    <a:pt x="8438" y="6234"/>
                  </a:lnTo>
                  <a:lnTo>
                    <a:pt x="8438" y="5759"/>
                  </a:lnTo>
                  <a:cubicBezTo>
                    <a:pt x="8477" y="5323"/>
                    <a:pt x="8438" y="4887"/>
                    <a:pt x="8319" y="4491"/>
                  </a:cubicBezTo>
                  <a:cubicBezTo>
                    <a:pt x="8319" y="4452"/>
                    <a:pt x="8279" y="4372"/>
                    <a:pt x="8279" y="4333"/>
                  </a:cubicBezTo>
                  <a:cubicBezTo>
                    <a:pt x="8359" y="4214"/>
                    <a:pt x="8359" y="4135"/>
                    <a:pt x="8398" y="4055"/>
                  </a:cubicBezTo>
                  <a:close/>
                  <a:moveTo>
                    <a:pt x="1110" y="5006"/>
                  </a:moveTo>
                  <a:cubicBezTo>
                    <a:pt x="1149" y="5085"/>
                    <a:pt x="1228" y="5204"/>
                    <a:pt x="1228" y="5283"/>
                  </a:cubicBezTo>
                  <a:cubicBezTo>
                    <a:pt x="1149" y="5719"/>
                    <a:pt x="1228" y="6195"/>
                    <a:pt x="1347" y="6630"/>
                  </a:cubicBezTo>
                  <a:cubicBezTo>
                    <a:pt x="1347" y="6709"/>
                    <a:pt x="1347" y="6749"/>
                    <a:pt x="1387" y="6828"/>
                  </a:cubicBezTo>
                  <a:lnTo>
                    <a:pt x="1308" y="6908"/>
                  </a:lnTo>
                  <a:cubicBezTo>
                    <a:pt x="1228" y="6828"/>
                    <a:pt x="1070" y="6789"/>
                    <a:pt x="1030" y="6670"/>
                  </a:cubicBezTo>
                  <a:cubicBezTo>
                    <a:pt x="713" y="6234"/>
                    <a:pt x="674" y="5680"/>
                    <a:pt x="832" y="5204"/>
                  </a:cubicBezTo>
                  <a:lnTo>
                    <a:pt x="872" y="5204"/>
                  </a:lnTo>
                  <a:cubicBezTo>
                    <a:pt x="911" y="5125"/>
                    <a:pt x="1030" y="5085"/>
                    <a:pt x="1110" y="5006"/>
                  </a:cubicBezTo>
                  <a:close/>
                  <a:moveTo>
                    <a:pt x="9666" y="5135"/>
                  </a:moveTo>
                  <a:cubicBezTo>
                    <a:pt x="9705" y="5135"/>
                    <a:pt x="9745" y="5145"/>
                    <a:pt x="9785" y="5165"/>
                  </a:cubicBezTo>
                  <a:cubicBezTo>
                    <a:pt x="9903" y="5244"/>
                    <a:pt x="10022" y="5363"/>
                    <a:pt x="10101" y="5521"/>
                  </a:cubicBezTo>
                  <a:cubicBezTo>
                    <a:pt x="10260" y="5838"/>
                    <a:pt x="10300" y="6195"/>
                    <a:pt x="10260" y="6551"/>
                  </a:cubicBezTo>
                  <a:cubicBezTo>
                    <a:pt x="10220" y="6630"/>
                    <a:pt x="10220" y="6670"/>
                    <a:pt x="10181" y="6749"/>
                  </a:cubicBezTo>
                  <a:cubicBezTo>
                    <a:pt x="10101" y="6789"/>
                    <a:pt x="10022" y="6868"/>
                    <a:pt x="9943" y="6947"/>
                  </a:cubicBezTo>
                  <a:cubicBezTo>
                    <a:pt x="9864" y="6828"/>
                    <a:pt x="9824" y="6749"/>
                    <a:pt x="9824" y="6670"/>
                  </a:cubicBezTo>
                  <a:cubicBezTo>
                    <a:pt x="9824" y="6234"/>
                    <a:pt x="9745" y="5798"/>
                    <a:pt x="9547" y="5402"/>
                  </a:cubicBezTo>
                  <a:cubicBezTo>
                    <a:pt x="9507" y="5323"/>
                    <a:pt x="9507" y="5244"/>
                    <a:pt x="9547" y="5165"/>
                  </a:cubicBezTo>
                  <a:cubicBezTo>
                    <a:pt x="9587" y="5145"/>
                    <a:pt x="9626" y="5135"/>
                    <a:pt x="9666" y="5135"/>
                  </a:cubicBezTo>
                  <a:close/>
                  <a:moveTo>
                    <a:pt x="6000" y="0"/>
                  </a:moveTo>
                  <a:cubicBezTo>
                    <a:pt x="4214" y="0"/>
                    <a:pt x="2472" y="783"/>
                    <a:pt x="1268" y="2194"/>
                  </a:cubicBezTo>
                  <a:cubicBezTo>
                    <a:pt x="476" y="2986"/>
                    <a:pt x="40" y="4055"/>
                    <a:pt x="0" y="5204"/>
                  </a:cubicBezTo>
                  <a:cubicBezTo>
                    <a:pt x="0" y="6155"/>
                    <a:pt x="278" y="7066"/>
                    <a:pt x="753" y="7858"/>
                  </a:cubicBezTo>
                  <a:cubicBezTo>
                    <a:pt x="1110" y="8611"/>
                    <a:pt x="1743" y="9205"/>
                    <a:pt x="2536" y="9562"/>
                  </a:cubicBezTo>
                  <a:cubicBezTo>
                    <a:pt x="2654" y="9601"/>
                    <a:pt x="2734" y="9641"/>
                    <a:pt x="2813" y="9720"/>
                  </a:cubicBezTo>
                  <a:cubicBezTo>
                    <a:pt x="2971" y="9799"/>
                    <a:pt x="3051" y="9997"/>
                    <a:pt x="2932" y="10156"/>
                  </a:cubicBezTo>
                  <a:cubicBezTo>
                    <a:pt x="2813" y="10631"/>
                    <a:pt x="2694" y="11106"/>
                    <a:pt x="2575" y="11582"/>
                  </a:cubicBezTo>
                  <a:lnTo>
                    <a:pt x="3962" y="11780"/>
                  </a:lnTo>
                  <a:cubicBezTo>
                    <a:pt x="3962" y="11582"/>
                    <a:pt x="3882" y="11423"/>
                    <a:pt x="3882" y="11265"/>
                  </a:cubicBezTo>
                  <a:cubicBezTo>
                    <a:pt x="3803" y="10393"/>
                    <a:pt x="3764" y="9522"/>
                    <a:pt x="3684" y="8650"/>
                  </a:cubicBezTo>
                  <a:cubicBezTo>
                    <a:pt x="3724" y="8492"/>
                    <a:pt x="3605" y="8334"/>
                    <a:pt x="3447" y="8294"/>
                  </a:cubicBezTo>
                  <a:cubicBezTo>
                    <a:pt x="2971" y="8056"/>
                    <a:pt x="2654" y="7581"/>
                    <a:pt x="2575" y="7066"/>
                  </a:cubicBezTo>
                  <a:cubicBezTo>
                    <a:pt x="2575" y="6987"/>
                    <a:pt x="2654" y="6908"/>
                    <a:pt x="2694" y="6828"/>
                  </a:cubicBezTo>
                  <a:cubicBezTo>
                    <a:pt x="2734" y="6868"/>
                    <a:pt x="2813" y="6947"/>
                    <a:pt x="2852" y="7026"/>
                  </a:cubicBezTo>
                  <a:cubicBezTo>
                    <a:pt x="3051" y="7264"/>
                    <a:pt x="3169" y="7502"/>
                    <a:pt x="3367" y="7779"/>
                  </a:cubicBezTo>
                  <a:cubicBezTo>
                    <a:pt x="3447" y="7858"/>
                    <a:pt x="3565" y="7898"/>
                    <a:pt x="3684" y="7977"/>
                  </a:cubicBezTo>
                  <a:lnTo>
                    <a:pt x="3684" y="7541"/>
                  </a:lnTo>
                  <a:cubicBezTo>
                    <a:pt x="3764" y="7106"/>
                    <a:pt x="3803" y="6630"/>
                    <a:pt x="3882" y="6234"/>
                  </a:cubicBezTo>
                  <a:cubicBezTo>
                    <a:pt x="3882" y="6155"/>
                    <a:pt x="3962" y="6076"/>
                    <a:pt x="4041" y="6036"/>
                  </a:cubicBezTo>
                  <a:cubicBezTo>
                    <a:pt x="4080" y="6115"/>
                    <a:pt x="4160" y="6155"/>
                    <a:pt x="4160" y="6234"/>
                  </a:cubicBezTo>
                  <a:cubicBezTo>
                    <a:pt x="4160" y="6551"/>
                    <a:pt x="4160" y="6908"/>
                    <a:pt x="4160" y="7224"/>
                  </a:cubicBezTo>
                  <a:cubicBezTo>
                    <a:pt x="4199" y="7541"/>
                    <a:pt x="4160" y="7739"/>
                    <a:pt x="4160" y="8096"/>
                  </a:cubicBezTo>
                  <a:cubicBezTo>
                    <a:pt x="4437" y="7937"/>
                    <a:pt x="4635" y="7819"/>
                    <a:pt x="4873" y="7700"/>
                  </a:cubicBezTo>
                  <a:cubicBezTo>
                    <a:pt x="4912" y="7660"/>
                    <a:pt x="4952" y="7581"/>
                    <a:pt x="4912" y="7502"/>
                  </a:cubicBezTo>
                  <a:cubicBezTo>
                    <a:pt x="4833" y="6908"/>
                    <a:pt x="4873" y="6313"/>
                    <a:pt x="5031" y="5719"/>
                  </a:cubicBezTo>
                  <a:cubicBezTo>
                    <a:pt x="5071" y="5521"/>
                    <a:pt x="5150" y="5323"/>
                    <a:pt x="5308" y="5125"/>
                  </a:cubicBezTo>
                  <a:cubicBezTo>
                    <a:pt x="5388" y="5006"/>
                    <a:pt x="5546" y="4927"/>
                    <a:pt x="5744" y="4887"/>
                  </a:cubicBezTo>
                  <a:cubicBezTo>
                    <a:pt x="5863" y="4887"/>
                    <a:pt x="5982" y="5125"/>
                    <a:pt x="6061" y="5283"/>
                  </a:cubicBezTo>
                  <a:cubicBezTo>
                    <a:pt x="6101" y="5402"/>
                    <a:pt x="6140" y="5521"/>
                    <a:pt x="6140" y="5640"/>
                  </a:cubicBezTo>
                  <a:cubicBezTo>
                    <a:pt x="6259" y="6393"/>
                    <a:pt x="5982" y="7145"/>
                    <a:pt x="5467" y="7700"/>
                  </a:cubicBezTo>
                  <a:cubicBezTo>
                    <a:pt x="5625" y="8056"/>
                    <a:pt x="5942" y="8294"/>
                    <a:pt x="6299" y="8373"/>
                  </a:cubicBezTo>
                  <a:cubicBezTo>
                    <a:pt x="6378" y="8215"/>
                    <a:pt x="6457" y="8056"/>
                    <a:pt x="6497" y="7937"/>
                  </a:cubicBezTo>
                  <a:cubicBezTo>
                    <a:pt x="6616" y="7621"/>
                    <a:pt x="6734" y="7304"/>
                    <a:pt x="6893" y="6987"/>
                  </a:cubicBezTo>
                  <a:cubicBezTo>
                    <a:pt x="6933" y="6908"/>
                    <a:pt x="7051" y="6828"/>
                    <a:pt x="7170" y="6749"/>
                  </a:cubicBezTo>
                  <a:cubicBezTo>
                    <a:pt x="7210" y="6868"/>
                    <a:pt x="7249" y="6987"/>
                    <a:pt x="7249" y="7106"/>
                  </a:cubicBezTo>
                  <a:cubicBezTo>
                    <a:pt x="7249" y="7343"/>
                    <a:pt x="7170" y="7541"/>
                    <a:pt x="7091" y="7739"/>
                  </a:cubicBezTo>
                  <a:cubicBezTo>
                    <a:pt x="7012" y="7937"/>
                    <a:pt x="6933" y="8175"/>
                    <a:pt x="6853" y="8373"/>
                  </a:cubicBezTo>
                  <a:lnTo>
                    <a:pt x="6893" y="8452"/>
                  </a:lnTo>
                  <a:cubicBezTo>
                    <a:pt x="7368" y="8215"/>
                    <a:pt x="7804" y="8017"/>
                    <a:pt x="8279" y="7779"/>
                  </a:cubicBezTo>
                  <a:lnTo>
                    <a:pt x="8279" y="7779"/>
                  </a:lnTo>
                  <a:cubicBezTo>
                    <a:pt x="8359" y="7977"/>
                    <a:pt x="8319" y="8175"/>
                    <a:pt x="8121" y="8294"/>
                  </a:cubicBezTo>
                  <a:cubicBezTo>
                    <a:pt x="7764" y="8611"/>
                    <a:pt x="7329" y="8769"/>
                    <a:pt x="6853" y="8809"/>
                  </a:cubicBezTo>
                  <a:cubicBezTo>
                    <a:pt x="6695" y="8849"/>
                    <a:pt x="6576" y="8928"/>
                    <a:pt x="6536" y="9086"/>
                  </a:cubicBezTo>
                  <a:cubicBezTo>
                    <a:pt x="6378" y="9482"/>
                    <a:pt x="6180" y="9878"/>
                    <a:pt x="6021" y="10314"/>
                  </a:cubicBezTo>
                  <a:cubicBezTo>
                    <a:pt x="5863" y="10710"/>
                    <a:pt x="5665" y="11265"/>
                    <a:pt x="5427" y="11740"/>
                  </a:cubicBezTo>
                  <a:cubicBezTo>
                    <a:pt x="5388" y="11819"/>
                    <a:pt x="5229" y="11859"/>
                    <a:pt x="5110" y="11938"/>
                  </a:cubicBezTo>
                  <a:cubicBezTo>
                    <a:pt x="5071" y="11819"/>
                    <a:pt x="5031" y="11701"/>
                    <a:pt x="5031" y="11582"/>
                  </a:cubicBezTo>
                  <a:cubicBezTo>
                    <a:pt x="5150" y="11225"/>
                    <a:pt x="5308" y="10869"/>
                    <a:pt x="5427" y="10552"/>
                  </a:cubicBezTo>
                  <a:lnTo>
                    <a:pt x="6101" y="8809"/>
                  </a:lnTo>
                  <a:lnTo>
                    <a:pt x="5110" y="8056"/>
                  </a:lnTo>
                  <a:lnTo>
                    <a:pt x="4120" y="8492"/>
                  </a:lnTo>
                  <a:cubicBezTo>
                    <a:pt x="4199" y="9601"/>
                    <a:pt x="4239" y="10710"/>
                    <a:pt x="4318" y="11819"/>
                  </a:cubicBezTo>
                  <a:lnTo>
                    <a:pt x="5031" y="11978"/>
                  </a:lnTo>
                  <a:lnTo>
                    <a:pt x="6219" y="12216"/>
                  </a:lnTo>
                  <a:cubicBezTo>
                    <a:pt x="6299" y="11740"/>
                    <a:pt x="6418" y="11344"/>
                    <a:pt x="6497" y="10908"/>
                  </a:cubicBezTo>
                  <a:cubicBezTo>
                    <a:pt x="6536" y="10671"/>
                    <a:pt x="6774" y="10473"/>
                    <a:pt x="7012" y="10473"/>
                  </a:cubicBezTo>
                  <a:cubicBezTo>
                    <a:pt x="7062" y="10478"/>
                    <a:pt x="7113" y="10480"/>
                    <a:pt x="7164" y="10480"/>
                  </a:cubicBezTo>
                  <a:cubicBezTo>
                    <a:pt x="7517" y="10480"/>
                    <a:pt x="7884" y="10363"/>
                    <a:pt x="8160" y="10156"/>
                  </a:cubicBezTo>
                  <a:cubicBezTo>
                    <a:pt x="8359" y="10037"/>
                    <a:pt x="8557" y="9997"/>
                    <a:pt x="8755" y="9878"/>
                  </a:cubicBezTo>
                  <a:cubicBezTo>
                    <a:pt x="9507" y="9522"/>
                    <a:pt x="10141" y="8888"/>
                    <a:pt x="10498" y="8136"/>
                  </a:cubicBezTo>
                  <a:cubicBezTo>
                    <a:pt x="11488" y="6155"/>
                    <a:pt x="11250" y="3818"/>
                    <a:pt x="9943" y="2035"/>
                  </a:cubicBezTo>
                  <a:cubicBezTo>
                    <a:pt x="9270" y="926"/>
                    <a:pt x="8121" y="213"/>
                    <a:pt x="6814" y="55"/>
                  </a:cubicBezTo>
                  <a:cubicBezTo>
                    <a:pt x="6543" y="18"/>
                    <a:pt x="6271" y="0"/>
                    <a:pt x="6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7470798" y="1116578"/>
              <a:ext cx="1373660" cy="1751893"/>
            </a:xfrm>
            <a:custGeom>
              <a:avLst/>
              <a:gdLst/>
              <a:ahLst/>
              <a:cxnLst/>
              <a:rect l="l" t="t" r="r" b="b"/>
              <a:pathLst>
                <a:path w="12360" h="15764" extrusionOk="0">
                  <a:moveTo>
                    <a:pt x="6140" y="5801"/>
                  </a:moveTo>
                  <a:lnTo>
                    <a:pt x="6140" y="5801"/>
                  </a:lnTo>
                  <a:cubicBezTo>
                    <a:pt x="6378" y="6475"/>
                    <a:pt x="6220" y="7188"/>
                    <a:pt x="5823" y="7742"/>
                  </a:cubicBezTo>
                  <a:cubicBezTo>
                    <a:pt x="5744" y="7069"/>
                    <a:pt x="5863" y="6396"/>
                    <a:pt x="6140" y="5801"/>
                  </a:cubicBezTo>
                  <a:close/>
                  <a:moveTo>
                    <a:pt x="6542" y="520"/>
                  </a:moveTo>
                  <a:cubicBezTo>
                    <a:pt x="6803" y="520"/>
                    <a:pt x="7066" y="537"/>
                    <a:pt x="7329" y="573"/>
                  </a:cubicBezTo>
                  <a:cubicBezTo>
                    <a:pt x="8636" y="731"/>
                    <a:pt x="9785" y="1444"/>
                    <a:pt x="10458" y="2553"/>
                  </a:cubicBezTo>
                  <a:cubicBezTo>
                    <a:pt x="11805" y="4296"/>
                    <a:pt x="12043" y="6673"/>
                    <a:pt x="11092" y="8654"/>
                  </a:cubicBezTo>
                  <a:cubicBezTo>
                    <a:pt x="10696" y="9446"/>
                    <a:pt x="10102" y="10040"/>
                    <a:pt x="9349" y="10436"/>
                  </a:cubicBezTo>
                  <a:cubicBezTo>
                    <a:pt x="9151" y="10515"/>
                    <a:pt x="8953" y="10595"/>
                    <a:pt x="8755" y="10713"/>
                  </a:cubicBezTo>
                  <a:cubicBezTo>
                    <a:pt x="8398" y="10911"/>
                    <a:pt x="8002" y="11030"/>
                    <a:pt x="7566" y="11030"/>
                  </a:cubicBezTo>
                  <a:cubicBezTo>
                    <a:pt x="7546" y="11027"/>
                    <a:pt x="7526" y="11025"/>
                    <a:pt x="7506" y="11025"/>
                  </a:cubicBezTo>
                  <a:cubicBezTo>
                    <a:pt x="7296" y="11025"/>
                    <a:pt x="7127" y="11209"/>
                    <a:pt x="7091" y="11426"/>
                  </a:cubicBezTo>
                  <a:cubicBezTo>
                    <a:pt x="6972" y="11862"/>
                    <a:pt x="6893" y="12298"/>
                    <a:pt x="6814" y="12734"/>
                  </a:cubicBezTo>
                  <a:lnTo>
                    <a:pt x="5625" y="12496"/>
                  </a:lnTo>
                  <a:lnTo>
                    <a:pt x="4873" y="12377"/>
                  </a:lnTo>
                  <a:cubicBezTo>
                    <a:pt x="4833" y="11228"/>
                    <a:pt x="4754" y="10119"/>
                    <a:pt x="4714" y="9010"/>
                  </a:cubicBezTo>
                  <a:lnTo>
                    <a:pt x="5705" y="8574"/>
                  </a:lnTo>
                  <a:lnTo>
                    <a:pt x="6695" y="9367"/>
                  </a:lnTo>
                  <a:lnTo>
                    <a:pt x="6021" y="11070"/>
                  </a:lnTo>
                  <a:cubicBezTo>
                    <a:pt x="5863" y="11426"/>
                    <a:pt x="5744" y="11743"/>
                    <a:pt x="5625" y="12100"/>
                  </a:cubicBezTo>
                  <a:cubicBezTo>
                    <a:pt x="5625" y="12219"/>
                    <a:pt x="5625" y="12337"/>
                    <a:pt x="5665" y="12456"/>
                  </a:cubicBezTo>
                  <a:cubicBezTo>
                    <a:pt x="5784" y="12417"/>
                    <a:pt x="5942" y="12337"/>
                    <a:pt x="6021" y="12258"/>
                  </a:cubicBezTo>
                  <a:cubicBezTo>
                    <a:pt x="6220" y="11783"/>
                    <a:pt x="6418" y="11308"/>
                    <a:pt x="6616" y="10832"/>
                  </a:cubicBezTo>
                  <a:cubicBezTo>
                    <a:pt x="6814" y="10357"/>
                    <a:pt x="6933" y="10000"/>
                    <a:pt x="7091" y="9604"/>
                  </a:cubicBezTo>
                  <a:cubicBezTo>
                    <a:pt x="7131" y="9446"/>
                    <a:pt x="7289" y="9367"/>
                    <a:pt x="7448" y="9367"/>
                  </a:cubicBezTo>
                  <a:cubicBezTo>
                    <a:pt x="7883" y="9327"/>
                    <a:pt x="8359" y="9129"/>
                    <a:pt x="8715" y="8812"/>
                  </a:cubicBezTo>
                  <a:cubicBezTo>
                    <a:pt x="8874" y="8733"/>
                    <a:pt x="8953" y="8495"/>
                    <a:pt x="8874" y="8337"/>
                  </a:cubicBezTo>
                  <a:lnTo>
                    <a:pt x="8874" y="8337"/>
                  </a:lnTo>
                  <a:cubicBezTo>
                    <a:pt x="8398" y="8535"/>
                    <a:pt x="7923" y="8772"/>
                    <a:pt x="7487" y="8970"/>
                  </a:cubicBezTo>
                  <a:lnTo>
                    <a:pt x="7408" y="8891"/>
                  </a:lnTo>
                  <a:cubicBezTo>
                    <a:pt x="7527" y="8693"/>
                    <a:pt x="7606" y="8455"/>
                    <a:pt x="7685" y="8257"/>
                  </a:cubicBezTo>
                  <a:cubicBezTo>
                    <a:pt x="7764" y="8059"/>
                    <a:pt x="7804" y="7861"/>
                    <a:pt x="7844" y="7624"/>
                  </a:cubicBezTo>
                  <a:cubicBezTo>
                    <a:pt x="7844" y="7505"/>
                    <a:pt x="7804" y="7386"/>
                    <a:pt x="7725" y="7267"/>
                  </a:cubicBezTo>
                  <a:cubicBezTo>
                    <a:pt x="7646" y="7346"/>
                    <a:pt x="7527" y="7426"/>
                    <a:pt x="7487" y="7544"/>
                  </a:cubicBezTo>
                  <a:cubicBezTo>
                    <a:pt x="7329" y="7822"/>
                    <a:pt x="7210" y="8139"/>
                    <a:pt x="7051" y="8455"/>
                  </a:cubicBezTo>
                  <a:cubicBezTo>
                    <a:pt x="7012" y="8614"/>
                    <a:pt x="6972" y="8733"/>
                    <a:pt x="6893" y="8891"/>
                  </a:cubicBezTo>
                  <a:cubicBezTo>
                    <a:pt x="6536" y="8812"/>
                    <a:pt x="6220" y="8574"/>
                    <a:pt x="6021" y="8257"/>
                  </a:cubicBezTo>
                  <a:cubicBezTo>
                    <a:pt x="6576" y="7703"/>
                    <a:pt x="6814" y="6911"/>
                    <a:pt x="6695" y="6158"/>
                  </a:cubicBezTo>
                  <a:cubicBezTo>
                    <a:pt x="6695" y="6039"/>
                    <a:pt x="6695" y="5920"/>
                    <a:pt x="6655" y="5801"/>
                  </a:cubicBezTo>
                  <a:cubicBezTo>
                    <a:pt x="6576" y="5643"/>
                    <a:pt x="6457" y="5445"/>
                    <a:pt x="6338" y="5445"/>
                  </a:cubicBezTo>
                  <a:cubicBezTo>
                    <a:pt x="6140" y="5445"/>
                    <a:pt x="5982" y="5524"/>
                    <a:pt x="5863" y="5683"/>
                  </a:cubicBezTo>
                  <a:cubicBezTo>
                    <a:pt x="5744" y="5841"/>
                    <a:pt x="5665" y="6039"/>
                    <a:pt x="5625" y="6277"/>
                  </a:cubicBezTo>
                  <a:cubicBezTo>
                    <a:pt x="5467" y="6831"/>
                    <a:pt x="5427" y="7426"/>
                    <a:pt x="5507" y="8020"/>
                  </a:cubicBezTo>
                  <a:cubicBezTo>
                    <a:pt x="5507" y="8099"/>
                    <a:pt x="5507" y="8178"/>
                    <a:pt x="5427" y="8218"/>
                  </a:cubicBezTo>
                  <a:cubicBezTo>
                    <a:pt x="5229" y="8376"/>
                    <a:pt x="4992" y="8455"/>
                    <a:pt x="4714" y="8614"/>
                  </a:cubicBezTo>
                  <a:cubicBezTo>
                    <a:pt x="4714" y="8297"/>
                    <a:pt x="4754" y="8020"/>
                    <a:pt x="4754" y="7742"/>
                  </a:cubicBezTo>
                  <a:cubicBezTo>
                    <a:pt x="4754" y="7505"/>
                    <a:pt x="4754" y="7109"/>
                    <a:pt x="4714" y="6752"/>
                  </a:cubicBezTo>
                  <a:cubicBezTo>
                    <a:pt x="4714" y="6713"/>
                    <a:pt x="4635" y="6633"/>
                    <a:pt x="4595" y="6554"/>
                  </a:cubicBezTo>
                  <a:cubicBezTo>
                    <a:pt x="4556" y="6633"/>
                    <a:pt x="4477" y="6673"/>
                    <a:pt x="4437" y="6752"/>
                  </a:cubicBezTo>
                  <a:cubicBezTo>
                    <a:pt x="4358" y="7188"/>
                    <a:pt x="4318" y="7624"/>
                    <a:pt x="4279" y="8059"/>
                  </a:cubicBezTo>
                  <a:lnTo>
                    <a:pt x="4279" y="8495"/>
                  </a:lnTo>
                  <a:cubicBezTo>
                    <a:pt x="4160" y="8416"/>
                    <a:pt x="4001" y="8376"/>
                    <a:pt x="3962" y="8297"/>
                  </a:cubicBezTo>
                  <a:cubicBezTo>
                    <a:pt x="3764" y="8059"/>
                    <a:pt x="3645" y="7822"/>
                    <a:pt x="3447" y="7544"/>
                  </a:cubicBezTo>
                  <a:cubicBezTo>
                    <a:pt x="3407" y="7465"/>
                    <a:pt x="3328" y="7426"/>
                    <a:pt x="3249" y="7346"/>
                  </a:cubicBezTo>
                  <a:cubicBezTo>
                    <a:pt x="3209" y="7426"/>
                    <a:pt x="3130" y="7544"/>
                    <a:pt x="3169" y="7624"/>
                  </a:cubicBezTo>
                  <a:cubicBezTo>
                    <a:pt x="3209" y="8139"/>
                    <a:pt x="3566" y="8574"/>
                    <a:pt x="4041" y="8812"/>
                  </a:cubicBezTo>
                  <a:cubicBezTo>
                    <a:pt x="4199" y="8852"/>
                    <a:pt x="4279" y="9010"/>
                    <a:pt x="4279" y="9208"/>
                  </a:cubicBezTo>
                  <a:cubicBezTo>
                    <a:pt x="4318" y="10080"/>
                    <a:pt x="4397" y="10911"/>
                    <a:pt x="4477" y="11783"/>
                  </a:cubicBezTo>
                  <a:cubicBezTo>
                    <a:pt x="4477" y="11941"/>
                    <a:pt x="4516" y="12100"/>
                    <a:pt x="4556" y="12337"/>
                  </a:cubicBezTo>
                  <a:lnTo>
                    <a:pt x="3169" y="12139"/>
                  </a:lnTo>
                  <a:cubicBezTo>
                    <a:pt x="3288" y="11624"/>
                    <a:pt x="3367" y="11149"/>
                    <a:pt x="3526" y="10674"/>
                  </a:cubicBezTo>
                  <a:cubicBezTo>
                    <a:pt x="3605" y="10515"/>
                    <a:pt x="3566" y="10317"/>
                    <a:pt x="3407" y="10238"/>
                  </a:cubicBezTo>
                  <a:cubicBezTo>
                    <a:pt x="3328" y="10159"/>
                    <a:pt x="3209" y="10119"/>
                    <a:pt x="3130" y="10080"/>
                  </a:cubicBezTo>
                  <a:cubicBezTo>
                    <a:pt x="2338" y="9763"/>
                    <a:pt x="1704" y="9168"/>
                    <a:pt x="1308" y="8376"/>
                  </a:cubicBezTo>
                  <a:cubicBezTo>
                    <a:pt x="832" y="7584"/>
                    <a:pt x="555" y="6673"/>
                    <a:pt x="555" y="5722"/>
                  </a:cubicBezTo>
                  <a:cubicBezTo>
                    <a:pt x="595" y="4613"/>
                    <a:pt x="1070" y="3504"/>
                    <a:pt x="1862" y="2712"/>
                  </a:cubicBezTo>
                  <a:cubicBezTo>
                    <a:pt x="3037" y="1329"/>
                    <a:pt x="4755" y="520"/>
                    <a:pt x="6542" y="520"/>
                  </a:cubicBezTo>
                  <a:close/>
                  <a:moveTo>
                    <a:pt x="2496" y="14041"/>
                  </a:moveTo>
                  <a:lnTo>
                    <a:pt x="6140" y="14754"/>
                  </a:lnTo>
                  <a:cubicBezTo>
                    <a:pt x="5767" y="15127"/>
                    <a:pt x="5308" y="15326"/>
                    <a:pt x="4810" y="15326"/>
                  </a:cubicBezTo>
                  <a:cubicBezTo>
                    <a:pt x="4727" y="15326"/>
                    <a:pt x="4642" y="15320"/>
                    <a:pt x="4556" y="15308"/>
                  </a:cubicBezTo>
                  <a:cubicBezTo>
                    <a:pt x="3922" y="15269"/>
                    <a:pt x="3328" y="15071"/>
                    <a:pt x="2813" y="14714"/>
                  </a:cubicBezTo>
                  <a:cubicBezTo>
                    <a:pt x="2575" y="14595"/>
                    <a:pt x="2456" y="14318"/>
                    <a:pt x="2496" y="14041"/>
                  </a:cubicBezTo>
                  <a:close/>
                  <a:moveTo>
                    <a:pt x="6501" y="1"/>
                  </a:moveTo>
                  <a:cubicBezTo>
                    <a:pt x="4494" y="1"/>
                    <a:pt x="2594" y="933"/>
                    <a:pt x="1308" y="2514"/>
                  </a:cubicBezTo>
                  <a:cubicBezTo>
                    <a:pt x="476" y="3385"/>
                    <a:pt x="40" y="4573"/>
                    <a:pt x="0" y="5801"/>
                  </a:cubicBezTo>
                  <a:cubicBezTo>
                    <a:pt x="40" y="6792"/>
                    <a:pt x="317" y="7742"/>
                    <a:pt x="793" y="8574"/>
                  </a:cubicBezTo>
                  <a:cubicBezTo>
                    <a:pt x="1149" y="9367"/>
                    <a:pt x="1783" y="10000"/>
                    <a:pt x="2615" y="10357"/>
                  </a:cubicBezTo>
                  <a:lnTo>
                    <a:pt x="3051" y="10555"/>
                  </a:lnTo>
                  <a:cubicBezTo>
                    <a:pt x="2892" y="11030"/>
                    <a:pt x="2773" y="11545"/>
                    <a:pt x="2615" y="12021"/>
                  </a:cubicBezTo>
                  <a:cubicBezTo>
                    <a:pt x="2417" y="11981"/>
                    <a:pt x="2219" y="11941"/>
                    <a:pt x="2021" y="11902"/>
                  </a:cubicBezTo>
                  <a:cubicBezTo>
                    <a:pt x="1941" y="11902"/>
                    <a:pt x="1823" y="11981"/>
                    <a:pt x="1783" y="12021"/>
                  </a:cubicBezTo>
                  <a:cubicBezTo>
                    <a:pt x="1704" y="12337"/>
                    <a:pt x="1625" y="12654"/>
                    <a:pt x="1545" y="12971"/>
                  </a:cubicBezTo>
                  <a:cubicBezTo>
                    <a:pt x="1426" y="13684"/>
                    <a:pt x="1426" y="13684"/>
                    <a:pt x="2100" y="13962"/>
                  </a:cubicBezTo>
                  <a:cubicBezTo>
                    <a:pt x="2219" y="14793"/>
                    <a:pt x="2298" y="14952"/>
                    <a:pt x="2892" y="15269"/>
                  </a:cubicBezTo>
                  <a:cubicBezTo>
                    <a:pt x="3486" y="15599"/>
                    <a:pt x="4135" y="15764"/>
                    <a:pt x="4794" y="15764"/>
                  </a:cubicBezTo>
                  <a:cubicBezTo>
                    <a:pt x="4926" y="15764"/>
                    <a:pt x="5058" y="15757"/>
                    <a:pt x="5190" y="15744"/>
                  </a:cubicBezTo>
                  <a:cubicBezTo>
                    <a:pt x="5784" y="15665"/>
                    <a:pt x="6259" y="15348"/>
                    <a:pt x="6536" y="14833"/>
                  </a:cubicBezTo>
                  <a:cubicBezTo>
                    <a:pt x="6695" y="14873"/>
                    <a:pt x="6853" y="14873"/>
                    <a:pt x="7051" y="14873"/>
                  </a:cubicBezTo>
                  <a:cubicBezTo>
                    <a:pt x="7170" y="14873"/>
                    <a:pt x="7329" y="14793"/>
                    <a:pt x="7368" y="14675"/>
                  </a:cubicBezTo>
                  <a:cubicBezTo>
                    <a:pt x="7448" y="14318"/>
                    <a:pt x="7527" y="13962"/>
                    <a:pt x="7566" y="13605"/>
                  </a:cubicBezTo>
                  <a:cubicBezTo>
                    <a:pt x="7566" y="13486"/>
                    <a:pt x="7448" y="13328"/>
                    <a:pt x="7646" y="13209"/>
                  </a:cubicBezTo>
                  <a:cubicBezTo>
                    <a:pt x="7606" y="13011"/>
                    <a:pt x="7448" y="12892"/>
                    <a:pt x="7249" y="12852"/>
                  </a:cubicBezTo>
                  <a:cubicBezTo>
                    <a:pt x="7329" y="12377"/>
                    <a:pt x="7408" y="11941"/>
                    <a:pt x="7487" y="11466"/>
                  </a:cubicBezTo>
                  <a:cubicBezTo>
                    <a:pt x="7543" y="11470"/>
                    <a:pt x="7600" y="11472"/>
                    <a:pt x="7657" y="11472"/>
                  </a:cubicBezTo>
                  <a:cubicBezTo>
                    <a:pt x="8168" y="11472"/>
                    <a:pt x="8724" y="11315"/>
                    <a:pt x="9151" y="11030"/>
                  </a:cubicBezTo>
                  <a:cubicBezTo>
                    <a:pt x="9230" y="10991"/>
                    <a:pt x="9309" y="10951"/>
                    <a:pt x="9349" y="10911"/>
                  </a:cubicBezTo>
                  <a:cubicBezTo>
                    <a:pt x="10616" y="10357"/>
                    <a:pt x="11528" y="9248"/>
                    <a:pt x="11884" y="7940"/>
                  </a:cubicBezTo>
                  <a:cubicBezTo>
                    <a:pt x="12359" y="6237"/>
                    <a:pt x="12122" y="4415"/>
                    <a:pt x="11250" y="2910"/>
                  </a:cubicBezTo>
                  <a:cubicBezTo>
                    <a:pt x="10339" y="1246"/>
                    <a:pt x="8953" y="137"/>
                    <a:pt x="6972" y="18"/>
                  </a:cubicBezTo>
                  <a:cubicBezTo>
                    <a:pt x="6815" y="7"/>
                    <a:pt x="6658" y="1"/>
                    <a:pt x="6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8588914" y="1744695"/>
              <a:ext cx="92578" cy="201594"/>
            </a:xfrm>
            <a:custGeom>
              <a:avLst/>
              <a:gdLst/>
              <a:ahLst/>
              <a:cxnLst/>
              <a:rect l="l" t="t" r="r" b="b"/>
              <a:pathLst>
                <a:path w="833" h="1814" extrusionOk="0">
                  <a:moveTo>
                    <a:pt x="145" y="1"/>
                  </a:moveTo>
                  <a:cubicBezTo>
                    <a:pt x="100" y="1"/>
                    <a:pt x="60" y="11"/>
                    <a:pt x="41" y="31"/>
                  </a:cubicBezTo>
                  <a:cubicBezTo>
                    <a:pt x="1" y="110"/>
                    <a:pt x="1" y="189"/>
                    <a:pt x="41" y="268"/>
                  </a:cubicBezTo>
                  <a:cubicBezTo>
                    <a:pt x="239" y="664"/>
                    <a:pt x="318" y="1100"/>
                    <a:pt x="318" y="1536"/>
                  </a:cubicBezTo>
                  <a:cubicBezTo>
                    <a:pt x="318" y="1615"/>
                    <a:pt x="357" y="1694"/>
                    <a:pt x="397" y="1813"/>
                  </a:cubicBezTo>
                  <a:cubicBezTo>
                    <a:pt x="516" y="1734"/>
                    <a:pt x="595" y="1655"/>
                    <a:pt x="674" y="1615"/>
                  </a:cubicBezTo>
                  <a:cubicBezTo>
                    <a:pt x="674" y="1536"/>
                    <a:pt x="714" y="1496"/>
                    <a:pt x="714" y="1417"/>
                  </a:cubicBezTo>
                  <a:cubicBezTo>
                    <a:pt x="833" y="1061"/>
                    <a:pt x="793" y="704"/>
                    <a:pt x="635" y="387"/>
                  </a:cubicBezTo>
                  <a:cubicBezTo>
                    <a:pt x="516" y="229"/>
                    <a:pt x="397" y="110"/>
                    <a:pt x="278" y="31"/>
                  </a:cubicBezTo>
                  <a:cubicBezTo>
                    <a:pt x="239" y="11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8461332" y="1423524"/>
              <a:ext cx="202604" cy="245381"/>
            </a:xfrm>
            <a:custGeom>
              <a:avLst/>
              <a:gdLst/>
              <a:ahLst/>
              <a:cxnLst/>
              <a:rect l="l" t="t" r="r" b="b"/>
              <a:pathLst>
                <a:path w="1823" h="2208" extrusionOk="0">
                  <a:moveTo>
                    <a:pt x="260" y="1"/>
                  </a:moveTo>
                  <a:cubicBezTo>
                    <a:pt x="152" y="1"/>
                    <a:pt x="51" y="48"/>
                    <a:pt x="0" y="227"/>
                  </a:cubicBezTo>
                  <a:cubicBezTo>
                    <a:pt x="872" y="583"/>
                    <a:pt x="1030" y="1495"/>
                    <a:pt x="1545" y="2208"/>
                  </a:cubicBezTo>
                  <a:cubicBezTo>
                    <a:pt x="1585" y="2168"/>
                    <a:pt x="1624" y="2089"/>
                    <a:pt x="1664" y="2049"/>
                  </a:cubicBezTo>
                  <a:cubicBezTo>
                    <a:pt x="1822" y="1415"/>
                    <a:pt x="1070" y="148"/>
                    <a:pt x="436" y="29"/>
                  </a:cubicBezTo>
                  <a:cubicBezTo>
                    <a:pt x="380" y="15"/>
                    <a:pt x="319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3"/>
            <p:cNvSpPr/>
            <p:nvPr/>
          </p:nvSpPr>
          <p:spPr>
            <a:xfrm>
              <a:off x="8456887" y="1620338"/>
              <a:ext cx="79352" cy="246714"/>
            </a:xfrm>
            <a:custGeom>
              <a:avLst/>
              <a:gdLst/>
              <a:ahLst/>
              <a:cxnLst/>
              <a:rect l="l" t="t" r="r" b="b"/>
              <a:pathLst>
                <a:path w="714" h="2220" extrusionOk="0">
                  <a:moveTo>
                    <a:pt x="40" y="1"/>
                  </a:moveTo>
                  <a:cubicBezTo>
                    <a:pt x="40" y="120"/>
                    <a:pt x="1" y="199"/>
                    <a:pt x="1" y="278"/>
                  </a:cubicBezTo>
                  <a:cubicBezTo>
                    <a:pt x="1" y="318"/>
                    <a:pt x="1" y="357"/>
                    <a:pt x="1" y="397"/>
                  </a:cubicBezTo>
                  <a:cubicBezTo>
                    <a:pt x="159" y="833"/>
                    <a:pt x="199" y="1268"/>
                    <a:pt x="119" y="1704"/>
                  </a:cubicBezTo>
                  <a:lnTo>
                    <a:pt x="119" y="2219"/>
                  </a:lnTo>
                  <a:lnTo>
                    <a:pt x="199" y="2219"/>
                  </a:lnTo>
                  <a:cubicBezTo>
                    <a:pt x="436" y="1981"/>
                    <a:pt x="555" y="1704"/>
                    <a:pt x="634" y="1427"/>
                  </a:cubicBezTo>
                  <a:cubicBezTo>
                    <a:pt x="714" y="952"/>
                    <a:pt x="595" y="516"/>
                    <a:pt x="317" y="120"/>
                  </a:cubicBezTo>
                  <a:cubicBezTo>
                    <a:pt x="278" y="80"/>
                    <a:pt x="15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3"/>
            <p:cNvSpPr/>
            <p:nvPr/>
          </p:nvSpPr>
          <p:spPr>
            <a:xfrm>
              <a:off x="7734963" y="1607113"/>
              <a:ext cx="74907" cy="189481"/>
            </a:xfrm>
            <a:custGeom>
              <a:avLst/>
              <a:gdLst/>
              <a:ahLst/>
              <a:cxnLst/>
              <a:rect l="l" t="t" r="r" b="b"/>
              <a:pathLst>
                <a:path w="674" h="1705" extrusionOk="0">
                  <a:moveTo>
                    <a:pt x="555" y="1"/>
                  </a:moveTo>
                  <a:cubicBezTo>
                    <a:pt x="475" y="80"/>
                    <a:pt x="317" y="80"/>
                    <a:pt x="277" y="159"/>
                  </a:cubicBezTo>
                  <a:cubicBezTo>
                    <a:pt x="159" y="476"/>
                    <a:pt x="79" y="793"/>
                    <a:pt x="40" y="1110"/>
                  </a:cubicBezTo>
                  <a:cubicBezTo>
                    <a:pt x="0" y="1348"/>
                    <a:pt x="119" y="1585"/>
                    <a:pt x="317" y="1704"/>
                  </a:cubicBezTo>
                  <a:lnTo>
                    <a:pt x="555" y="635"/>
                  </a:lnTo>
                  <a:cubicBezTo>
                    <a:pt x="594" y="556"/>
                    <a:pt x="634" y="437"/>
                    <a:pt x="674" y="318"/>
                  </a:cubicBezTo>
                  <a:cubicBezTo>
                    <a:pt x="634" y="239"/>
                    <a:pt x="594" y="120"/>
                    <a:pt x="5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3"/>
            <p:cNvSpPr/>
            <p:nvPr/>
          </p:nvSpPr>
          <p:spPr>
            <a:xfrm>
              <a:off x="7602825" y="1730470"/>
              <a:ext cx="79352" cy="211374"/>
            </a:xfrm>
            <a:custGeom>
              <a:avLst/>
              <a:gdLst/>
              <a:ahLst/>
              <a:cxnLst/>
              <a:rect l="l" t="t" r="r" b="b"/>
              <a:pathLst>
                <a:path w="714" h="1902" extrusionOk="0">
                  <a:moveTo>
                    <a:pt x="437" y="0"/>
                  </a:moveTo>
                  <a:cubicBezTo>
                    <a:pt x="357" y="79"/>
                    <a:pt x="238" y="119"/>
                    <a:pt x="199" y="198"/>
                  </a:cubicBezTo>
                  <a:cubicBezTo>
                    <a:pt x="1" y="674"/>
                    <a:pt x="80" y="1228"/>
                    <a:pt x="357" y="1703"/>
                  </a:cubicBezTo>
                  <a:cubicBezTo>
                    <a:pt x="397" y="1783"/>
                    <a:pt x="555" y="1822"/>
                    <a:pt x="674" y="1902"/>
                  </a:cubicBezTo>
                  <a:lnTo>
                    <a:pt x="714" y="1822"/>
                  </a:lnTo>
                  <a:cubicBezTo>
                    <a:pt x="714" y="1743"/>
                    <a:pt x="714" y="1703"/>
                    <a:pt x="674" y="1624"/>
                  </a:cubicBezTo>
                  <a:cubicBezTo>
                    <a:pt x="555" y="1189"/>
                    <a:pt x="476" y="713"/>
                    <a:pt x="555" y="277"/>
                  </a:cubicBezTo>
                  <a:cubicBezTo>
                    <a:pt x="555" y="198"/>
                    <a:pt x="476" y="79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3"/>
            <p:cNvSpPr/>
            <p:nvPr/>
          </p:nvSpPr>
          <p:spPr>
            <a:xfrm>
              <a:off x="7629275" y="1453085"/>
              <a:ext cx="118917" cy="220265"/>
            </a:xfrm>
            <a:custGeom>
              <a:avLst/>
              <a:gdLst/>
              <a:ahLst/>
              <a:cxnLst/>
              <a:rect l="l" t="t" r="r" b="b"/>
              <a:pathLst>
                <a:path w="1070" h="1982" extrusionOk="0">
                  <a:moveTo>
                    <a:pt x="872" y="1"/>
                  </a:moveTo>
                  <a:cubicBezTo>
                    <a:pt x="713" y="80"/>
                    <a:pt x="595" y="159"/>
                    <a:pt x="476" y="278"/>
                  </a:cubicBezTo>
                  <a:cubicBezTo>
                    <a:pt x="357" y="516"/>
                    <a:pt x="238" y="753"/>
                    <a:pt x="159" y="1030"/>
                  </a:cubicBezTo>
                  <a:cubicBezTo>
                    <a:pt x="40" y="1347"/>
                    <a:pt x="0" y="1664"/>
                    <a:pt x="40" y="1981"/>
                  </a:cubicBezTo>
                  <a:lnTo>
                    <a:pt x="159" y="1981"/>
                  </a:lnTo>
                  <a:lnTo>
                    <a:pt x="397" y="1506"/>
                  </a:lnTo>
                  <a:cubicBezTo>
                    <a:pt x="595" y="1070"/>
                    <a:pt x="674" y="595"/>
                    <a:pt x="1030" y="278"/>
                  </a:cubicBezTo>
                  <a:cubicBezTo>
                    <a:pt x="1070" y="199"/>
                    <a:pt x="1070" y="159"/>
                    <a:pt x="1030" y="119"/>
                  </a:cubicBezTo>
                  <a:cubicBezTo>
                    <a:pt x="991" y="80"/>
                    <a:pt x="912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13"/>
          <p:cNvSpPr/>
          <p:nvPr/>
        </p:nvSpPr>
        <p:spPr>
          <a:xfrm>
            <a:off x="676647" y="4736931"/>
            <a:ext cx="329909" cy="318514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3"/>
          <p:cNvSpPr/>
          <p:nvPr/>
        </p:nvSpPr>
        <p:spPr>
          <a:xfrm rot="5090269">
            <a:off x="8051451" y="185989"/>
            <a:ext cx="354800" cy="22648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3"/>
          <p:cNvSpPr/>
          <p:nvPr/>
        </p:nvSpPr>
        <p:spPr>
          <a:xfrm rot="1256407">
            <a:off x="-3455" y="4705797"/>
            <a:ext cx="429424" cy="318498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3"/>
          <p:cNvSpPr/>
          <p:nvPr/>
        </p:nvSpPr>
        <p:spPr>
          <a:xfrm>
            <a:off x="155337" y="4217450"/>
            <a:ext cx="144161" cy="174259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" name="Google Shape;189;p13"/>
          <p:cNvGrpSpPr/>
          <p:nvPr/>
        </p:nvGrpSpPr>
        <p:grpSpPr>
          <a:xfrm>
            <a:off x="8794007" y="574661"/>
            <a:ext cx="166663" cy="184287"/>
            <a:chOff x="5414907" y="2017485"/>
            <a:chExt cx="220338" cy="243702"/>
          </a:xfrm>
        </p:grpSpPr>
        <p:sp>
          <p:nvSpPr>
            <p:cNvPr id="190" name="Google Shape;190;p13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3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3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Google Shape;193;p13"/>
          <p:cNvSpPr/>
          <p:nvPr/>
        </p:nvSpPr>
        <p:spPr>
          <a:xfrm>
            <a:off x="8195945" y="32151"/>
            <a:ext cx="279497" cy="236255"/>
          </a:xfrm>
          <a:custGeom>
            <a:avLst/>
            <a:gdLst/>
            <a:ahLst/>
            <a:cxnLst/>
            <a:rect l="l" t="t" r="r" b="b"/>
            <a:pathLst>
              <a:path w="7805" h="6597" extrusionOk="0">
                <a:moveTo>
                  <a:pt x="6285" y="481"/>
                </a:moveTo>
                <a:cubicBezTo>
                  <a:pt x="6833" y="481"/>
                  <a:pt x="7178" y="1051"/>
                  <a:pt x="6972" y="2105"/>
                </a:cubicBezTo>
                <a:cubicBezTo>
                  <a:pt x="6854" y="2660"/>
                  <a:pt x="6695" y="3214"/>
                  <a:pt x="6497" y="3769"/>
                </a:cubicBezTo>
                <a:cubicBezTo>
                  <a:pt x="6141" y="4561"/>
                  <a:pt x="5705" y="5353"/>
                  <a:pt x="5190" y="6106"/>
                </a:cubicBezTo>
                <a:cubicBezTo>
                  <a:pt x="4001" y="5670"/>
                  <a:pt x="2615" y="5551"/>
                  <a:pt x="1625" y="4759"/>
                </a:cubicBezTo>
                <a:cubicBezTo>
                  <a:pt x="793" y="4046"/>
                  <a:pt x="634" y="2779"/>
                  <a:pt x="1704" y="2145"/>
                </a:cubicBezTo>
                <a:cubicBezTo>
                  <a:pt x="1982" y="1976"/>
                  <a:pt x="2274" y="1902"/>
                  <a:pt x="2565" y="1902"/>
                </a:cubicBezTo>
                <a:cubicBezTo>
                  <a:pt x="3227" y="1902"/>
                  <a:pt x="3878" y="2283"/>
                  <a:pt x="4318" y="2779"/>
                </a:cubicBezTo>
                <a:cubicBezTo>
                  <a:pt x="4370" y="2830"/>
                  <a:pt x="4433" y="2852"/>
                  <a:pt x="4493" y="2852"/>
                </a:cubicBezTo>
                <a:cubicBezTo>
                  <a:pt x="4665" y="2852"/>
                  <a:pt x="4821" y="2677"/>
                  <a:pt x="4675" y="2501"/>
                </a:cubicBezTo>
                <a:cubicBezTo>
                  <a:pt x="4754" y="2462"/>
                  <a:pt x="4794" y="2382"/>
                  <a:pt x="4794" y="2303"/>
                </a:cubicBezTo>
                <a:cubicBezTo>
                  <a:pt x="4794" y="1828"/>
                  <a:pt x="4952" y="1353"/>
                  <a:pt x="5269" y="996"/>
                </a:cubicBezTo>
                <a:cubicBezTo>
                  <a:pt x="5631" y="648"/>
                  <a:pt x="5988" y="481"/>
                  <a:pt x="6285" y="481"/>
                </a:cubicBezTo>
                <a:close/>
                <a:moveTo>
                  <a:pt x="6180" y="0"/>
                </a:moveTo>
                <a:cubicBezTo>
                  <a:pt x="5272" y="0"/>
                  <a:pt x="4436" y="1245"/>
                  <a:pt x="4318" y="2184"/>
                </a:cubicBezTo>
                <a:cubicBezTo>
                  <a:pt x="3781" y="1765"/>
                  <a:pt x="3088" y="1516"/>
                  <a:pt x="2434" y="1516"/>
                </a:cubicBezTo>
                <a:cubicBezTo>
                  <a:pt x="1544" y="1516"/>
                  <a:pt x="727" y="1977"/>
                  <a:pt x="476" y="3095"/>
                </a:cubicBezTo>
                <a:cubicBezTo>
                  <a:pt x="1" y="5551"/>
                  <a:pt x="3526" y="5948"/>
                  <a:pt x="5071" y="6542"/>
                </a:cubicBezTo>
                <a:lnTo>
                  <a:pt x="5150" y="6542"/>
                </a:lnTo>
                <a:cubicBezTo>
                  <a:pt x="5186" y="6577"/>
                  <a:pt x="5237" y="6597"/>
                  <a:pt x="5287" y="6597"/>
                </a:cubicBezTo>
                <a:cubicBezTo>
                  <a:pt x="5348" y="6597"/>
                  <a:pt x="5406" y="6568"/>
                  <a:pt x="5427" y="6502"/>
                </a:cubicBezTo>
                <a:cubicBezTo>
                  <a:pt x="6141" y="5551"/>
                  <a:pt x="6695" y="4482"/>
                  <a:pt x="7091" y="3373"/>
                </a:cubicBezTo>
                <a:cubicBezTo>
                  <a:pt x="7408" y="2501"/>
                  <a:pt x="7804" y="1313"/>
                  <a:pt x="7131" y="521"/>
                </a:cubicBezTo>
                <a:cubicBezTo>
                  <a:pt x="6823" y="152"/>
                  <a:pt x="6497" y="0"/>
                  <a:pt x="61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13"/>
          <p:cNvSpPr/>
          <p:nvPr/>
        </p:nvSpPr>
        <p:spPr>
          <a:xfrm>
            <a:off x="8902400" y="112365"/>
            <a:ext cx="147078" cy="177785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13"/>
          <p:cNvSpPr/>
          <p:nvPr/>
        </p:nvSpPr>
        <p:spPr>
          <a:xfrm>
            <a:off x="123011" y="4391712"/>
            <a:ext cx="144161" cy="174259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13"/>
          <p:cNvSpPr/>
          <p:nvPr/>
        </p:nvSpPr>
        <p:spPr>
          <a:xfrm>
            <a:off x="9025243" y="330871"/>
            <a:ext cx="109748" cy="132641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text">
  <p:cSld name="CUSTOM_4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1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99" name="Google Shape;199;p14"/>
          <p:cNvSpPr txBox="1">
            <a:spLocks noGrp="1"/>
          </p:cNvSpPr>
          <p:nvPr>
            <p:ph type="subTitle" idx="1"/>
          </p:nvPr>
        </p:nvSpPr>
        <p:spPr>
          <a:xfrm>
            <a:off x="1464275" y="1981263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00" name="Google Shape;200;p14"/>
          <p:cNvSpPr txBox="1">
            <a:spLocks noGrp="1"/>
          </p:cNvSpPr>
          <p:nvPr>
            <p:ph type="subTitle" idx="2"/>
          </p:nvPr>
        </p:nvSpPr>
        <p:spPr>
          <a:xfrm>
            <a:off x="1464275" y="2185931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1" name="Google Shape;201;p14"/>
          <p:cNvSpPr txBox="1">
            <a:spLocks noGrp="1"/>
          </p:cNvSpPr>
          <p:nvPr>
            <p:ph type="subTitle" idx="3"/>
          </p:nvPr>
        </p:nvSpPr>
        <p:spPr>
          <a:xfrm>
            <a:off x="1464275" y="3739095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02" name="Google Shape;202;p14"/>
          <p:cNvSpPr txBox="1">
            <a:spLocks noGrp="1"/>
          </p:cNvSpPr>
          <p:nvPr>
            <p:ph type="subTitle" idx="4"/>
          </p:nvPr>
        </p:nvSpPr>
        <p:spPr>
          <a:xfrm>
            <a:off x="1464275" y="3943764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3" name="Google Shape;203;p14"/>
          <p:cNvSpPr txBox="1">
            <a:spLocks noGrp="1"/>
          </p:cNvSpPr>
          <p:nvPr>
            <p:ph type="subTitle" idx="5"/>
          </p:nvPr>
        </p:nvSpPr>
        <p:spPr>
          <a:xfrm>
            <a:off x="4936500" y="1981263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04" name="Google Shape;204;p14"/>
          <p:cNvSpPr txBox="1">
            <a:spLocks noGrp="1"/>
          </p:cNvSpPr>
          <p:nvPr>
            <p:ph type="subTitle" idx="6"/>
          </p:nvPr>
        </p:nvSpPr>
        <p:spPr>
          <a:xfrm>
            <a:off x="4936500" y="2185931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5" name="Google Shape;205;p14"/>
          <p:cNvSpPr txBox="1">
            <a:spLocks noGrp="1"/>
          </p:cNvSpPr>
          <p:nvPr>
            <p:ph type="subTitle" idx="7"/>
          </p:nvPr>
        </p:nvSpPr>
        <p:spPr>
          <a:xfrm>
            <a:off x="4936500" y="3739095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06" name="Google Shape;206;p14"/>
          <p:cNvSpPr txBox="1">
            <a:spLocks noGrp="1"/>
          </p:cNvSpPr>
          <p:nvPr>
            <p:ph type="subTitle" idx="8"/>
          </p:nvPr>
        </p:nvSpPr>
        <p:spPr>
          <a:xfrm>
            <a:off x="4936500" y="3943764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207" name="Google Shape;207;p14"/>
          <p:cNvGrpSpPr/>
          <p:nvPr/>
        </p:nvGrpSpPr>
        <p:grpSpPr>
          <a:xfrm>
            <a:off x="8096825" y="56131"/>
            <a:ext cx="284524" cy="263384"/>
            <a:chOff x="1412390" y="2258211"/>
            <a:chExt cx="620689" cy="574573"/>
          </a:xfrm>
        </p:grpSpPr>
        <p:sp>
          <p:nvSpPr>
            <p:cNvPr id="208" name="Google Shape;208;p14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4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4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" name="Google Shape;211;p14"/>
          <p:cNvSpPr/>
          <p:nvPr/>
        </p:nvSpPr>
        <p:spPr>
          <a:xfrm>
            <a:off x="8650610" y="452715"/>
            <a:ext cx="399871" cy="301041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212;p14"/>
          <p:cNvSpPr/>
          <p:nvPr/>
        </p:nvSpPr>
        <p:spPr>
          <a:xfrm rot="-10646460">
            <a:off x="8773451" y="115717"/>
            <a:ext cx="216057" cy="291692"/>
          </a:xfrm>
          <a:custGeom>
            <a:avLst/>
            <a:gdLst/>
            <a:ahLst/>
            <a:cxnLst/>
            <a:rect l="l" t="t" r="r" b="b"/>
            <a:pathLst>
              <a:path w="60291" h="81397" extrusionOk="0">
                <a:moveTo>
                  <a:pt x="10476" y="1"/>
                </a:moveTo>
                <a:cubicBezTo>
                  <a:pt x="9595" y="1"/>
                  <a:pt x="8729" y="688"/>
                  <a:pt x="8458" y="1772"/>
                </a:cubicBezTo>
                <a:cubicBezTo>
                  <a:pt x="5866" y="13990"/>
                  <a:pt x="3275" y="26208"/>
                  <a:pt x="313" y="38055"/>
                </a:cubicBezTo>
                <a:cubicBezTo>
                  <a:pt x="1" y="39303"/>
                  <a:pt x="1267" y="40815"/>
                  <a:pt x="2560" y="40815"/>
                </a:cubicBezTo>
                <a:cubicBezTo>
                  <a:pt x="2801" y="40815"/>
                  <a:pt x="3042" y="40763"/>
                  <a:pt x="3275" y="40647"/>
                </a:cubicBezTo>
                <a:lnTo>
                  <a:pt x="16233" y="33982"/>
                </a:lnTo>
                <a:cubicBezTo>
                  <a:pt x="23267" y="46940"/>
                  <a:pt x="29931" y="59898"/>
                  <a:pt x="36966" y="72856"/>
                </a:cubicBezTo>
                <a:cubicBezTo>
                  <a:pt x="39986" y="78348"/>
                  <a:pt x="42395" y="81396"/>
                  <a:pt x="46913" y="81396"/>
                </a:cubicBezTo>
                <a:cubicBezTo>
                  <a:pt x="48486" y="81396"/>
                  <a:pt x="50315" y="81026"/>
                  <a:pt x="52515" y="80261"/>
                </a:cubicBezTo>
                <a:cubicBezTo>
                  <a:pt x="60290" y="77669"/>
                  <a:pt x="59179" y="74337"/>
                  <a:pt x="55847" y="67673"/>
                </a:cubicBezTo>
                <a:lnTo>
                  <a:pt x="34004" y="27318"/>
                </a:lnTo>
                <a:lnTo>
                  <a:pt x="42519" y="22875"/>
                </a:lnTo>
                <a:cubicBezTo>
                  <a:pt x="44000" y="22135"/>
                  <a:pt x="43630" y="20284"/>
                  <a:pt x="42519" y="19173"/>
                </a:cubicBezTo>
                <a:cubicBezTo>
                  <a:pt x="34374" y="11028"/>
                  <a:pt x="21416" y="6215"/>
                  <a:pt x="11420" y="291"/>
                </a:cubicBezTo>
                <a:cubicBezTo>
                  <a:pt x="11122" y="93"/>
                  <a:pt x="10798" y="1"/>
                  <a:pt x="10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14"/>
          <p:cNvSpPr/>
          <p:nvPr/>
        </p:nvSpPr>
        <p:spPr>
          <a:xfrm>
            <a:off x="8524498" y="117774"/>
            <a:ext cx="132980" cy="140311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4"/>
          <p:cNvSpPr/>
          <p:nvPr/>
        </p:nvSpPr>
        <p:spPr>
          <a:xfrm>
            <a:off x="8438142" y="283950"/>
            <a:ext cx="80577" cy="7433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4"/>
          <p:cNvSpPr/>
          <p:nvPr/>
        </p:nvSpPr>
        <p:spPr>
          <a:xfrm rot="2103638" flipH="1">
            <a:off x="8410987" y="494622"/>
            <a:ext cx="360000" cy="22980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14"/>
          <p:cNvSpPr/>
          <p:nvPr/>
        </p:nvSpPr>
        <p:spPr>
          <a:xfrm>
            <a:off x="265154" y="4677747"/>
            <a:ext cx="461540" cy="351582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14"/>
          <p:cNvSpPr/>
          <p:nvPr/>
        </p:nvSpPr>
        <p:spPr>
          <a:xfrm>
            <a:off x="212592" y="4933649"/>
            <a:ext cx="131083" cy="138309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14"/>
          <p:cNvSpPr/>
          <p:nvPr/>
        </p:nvSpPr>
        <p:spPr>
          <a:xfrm>
            <a:off x="79250" y="4957183"/>
            <a:ext cx="79428" cy="73275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14"/>
          <p:cNvSpPr/>
          <p:nvPr/>
        </p:nvSpPr>
        <p:spPr>
          <a:xfrm>
            <a:off x="696937" y="4890747"/>
            <a:ext cx="208218" cy="206158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14"/>
          <p:cNvSpPr/>
          <p:nvPr/>
        </p:nvSpPr>
        <p:spPr>
          <a:xfrm>
            <a:off x="140053" y="4463454"/>
            <a:ext cx="265496" cy="256830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14"/>
          <p:cNvSpPr/>
          <p:nvPr/>
        </p:nvSpPr>
        <p:spPr>
          <a:xfrm rot="10400195">
            <a:off x="226899" y="4231392"/>
            <a:ext cx="360935" cy="267696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24" name="Google Shape;224;p15"/>
          <p:cNvSpPr txBox="1">
            <a:spLocks noGrp="1"/>
          </p:cNvSpPr>
          <p:nvPr>
            <p:ph type="subTitle" idx="1"/>
          </p:nvPr>
        </p:nvSpPr>
        <p:spPr>
          <a:xfrm>
            <a:off x="1467800" y="1855570"/>
            <a:ext cx="29136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25" name="Google Shape;225;p15"/>
          <p:cNvSpPr txBox="1">
            <a:spLocks noGrp="1"/>
          </p:cNvSpPr>
          <p:nvPr>
            <p:ph type="subTitle" idx="2"/>
          </p:nvPr>
        </p:nvSpPr>
        <p:spPr>
          <a:xfrm>
            <a:off x="1466588" y="2063690"/>
            <a:ext cx="29160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26" name="Google Shape;226;p15"/>
          <p:cNvSpPr txBox="1">
            <a:spLocks noGrp="1"/>
          </p:cNvSpPr>
          <p:nvPr>
            <p:ph type="subTitle" idx="3"/>
          </p:nvPr>
        </p:nvSpPr>
        <p:spPr>
          <a:xfrm>
            <a:off x="4759463" y="1855570"/>
            <a:ext cx="2911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27" name="Google Shape;227;p15"/>
          <p:cNvSpPr txBox="1">
            <a:spLocks noGrp="1"/>
          </p:cNvSpPr>
          <p:nvPr>
            <p:ph type="subTitle" idx="4"/>
          </p:nvPr>
        </p:nvSpPr>
        <p:spPr>
          <a:xfrm>
            <a:off x="4757075" y="2063690"/>
            <a:ext cx="29160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28" name="Google Shape;228;p15"/>
          <p:cNvSpPr txBox="1">
            <a:spLocks noGrp="1"/>
          </p:cNvSpPr>
          <p:nvPr>
            <p:ph type="subTitle" idx="5"/>
          </p:nvPr>
        </p:nvSpPr>
        <p:spPr>
          <a:xfrm>
            <a:off x="1469016" y="3673271"/>
            <a:ext cx="2911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29" name="Google Shape;229;p15"/>
          <p:cNvSpPr txBox="1">
            <a:spLocks noGrp="1"/>
          </p:cNvSpPr>
          <p:nvPr>
            <p:ph type="subTitle" idx="6"/>
          </p:nvPr>
        </p:nvSpPr>
        <p:spPr>
          <a:xfrm>
            <a:off x="1467804" y="3881388"/>
            <a:ext cx="29136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30" name="Google Shape;230;p15"/>
          <p:cNvSpPr txBox="1">
            <a:spLocks noGrp="1"/>
          </p:cNvSpPr>
          <p:nvPr>
            <p:ph type="subTitle" idx="7"/>
          </p:nvPr>
        </p:nvSpPr>
        <p:spPr>
          <a:xfrm>
            <a:off x="4757075" y="3673267"/>
            <a:ext cx="29160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31" name="Google Shape;231;p15"/>
          <p:cNvSpPr txBox="1">
            <a:spLocks noGrp="1"/>
          </p:cNvSpPr>
          <p:nvPr>
            <p:ph type="subTitle" idx="8"/>
          </p:nvPr>
        </p:nvSpPr>
        <p:spPr>
          <a:xfrm>
            <a:off x="4757075" y="3881388"/>
            <a:ext cx="29160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grpSp>
        <p:nvGrpSpPr>
          <p:cNvPr id="232" name="Google Shape;232;p15"/>
          <p:cNvGrpSpPr/>
          <p:nvPr/>
        </p:nvGrpSpPr>
        <p:grpSpPr>
          <a:xfrm rot="3198591">
            <a:off x="8436984" y="146533"/>
            <a:ext cx="552366" cy="574107"/>
            <a:chOff x="6038323" y="506808"/>
            <a:chExt cx="2625549" cy="2728894"/>
          </a:xfrm>
        </p:grpSpPr>
        <p:sp>
          <p:nvSpPr>
            <p:cNvPr id="233" name="Google Shape;233;p15"/>
            <p:cNvSpPr/>
            <p:nvPr/>
          </p:nvSpPr>
          <p:spPr>
            <a:xfrm>
              <a:off x="6860206" y="1334081"/>
              <a:ext cx="1714992" cy="1577986"/>
            </a:xfrm>
            <a:custGeom>
              <a:avLst/>
              <a:gdLst/>
              <a:ahLst/>
              <a:cxnLst/>
              <a:rect l="l" t="t" r="r" b="b"/>
              <a:pathLst>
                <a:path w="11489" h="10571" extrusionOk="0">
                  <a:moveTo>
                    <a:pt x="5953" y="410"/>
                  </a:moveTo>
                  <a:cubicBezTo>
                    <a:pt x="7104" y="410"/>
                    <a:pt x="8209" y="858"/>
                    <a:pt x="9032" y="1681"/>
                  </a:cubicBezTo>
                  <a:cubicBezTo>
                    <a:pt x="9785" y="2355"/>
                    <a:pt x="10340" y="3226"/>
                    <a:pt x="10538" y="4256"/>
                  </a:cubicBezTo>
                  <a:cubicBezTo>
                    <a:pt x="10617" y="4652"/>
                    <a:pt x="10617" y="5048"/>
                    <a:pt x="10577" y="5445"/>
                  </a:cubicBezTo>
                  <a:cubicBezTo>
                    <a:pt x="10458" y="6831"/>
                    <a:pt x="9785" y="8099"/>
                    <a:pt x="8715" y="9010"/>
                  </a:cubicBezTo>
                  <a:cubicBezTo>
                    <a:pt x="7760" y="9768"/>
                    <a:pt x="6722" y="10306"/>
                    <a:pt x="5533" y="10306"/>
                  </a:cubicBezTo>
                  <a:cubicBezTo>
                    <a:pt x="5293" y="10306"/>
                    <a:pt x="5047" y="10284"/>
                    <a:pt x="4794" y="10238"/>
                  </a:cubicBezTo>
                  <a:cubicBezTo>
                    <a:pt x="3407" y="10000"/>
                    <a:pt x="2179" y="9168"/>
                    <a:pt x="1466" y="7901"/>
                  </a:cubicBezTo>
                  <a:cubicBezTo>
                    <a:pt x="1387" y="7703"/>
                    <a:pt x="1308" y="7504"/>
                    <a:pt x="1229" y="7267"/>
                  </a:cubicBezTo>
                  <a:cubicBezTo>
                    <a:pt x="912" y="6395"/>
                    <a:pt x="872" y="5405"/>
                    <a:pt x="1189" y="4494"/>
                  </a:cubicBezTo>
                  <a:cubicBezTo>
                    <a:pt x="1229" y="4177"/>
                    <a:pt x="1308" y="3900"/>
                    <a:pt x="1387" y="3583"/>
                  </a:cubicBezTo>
                  <a:cubicBezTo>
                    <a:pt x="1744" y="2949"/>
                    <a:pt x="2140" y="2394"/>
                    <a:pt x="2615" y="1840"/>
                  </a:cubicBezTo>
                  <a:cubicBezTo>
                    <a:pt x="3249" y="1206"/>
                    <a:pt x="4041" y="731"/>
                    <a:pt x="4913" y="533"/>
                  </a:cubicBezTo>
                  <a:cubicBezTo>
                    <a:pt x="5259" y="451"/>
                    <a:pt x="5608" y="410"/>
                    <a:pt x="5953" y="410"/>
                  </a:cubicBezTo>
                  <a:close/>
                  <a:moveTo>
                    <a:pt x="6161" y="1"/>
                  </a:moveTo>
                  <a:cubicBezTo>
                    <a:pt x="4404" y="1"/>
                    <a:pt x="2692" y="789"/>
                    <a:pt x="1546" y="2236"/>
                  </a:cubicBezTo>
                  <a:cubicBezTo>
                    <a:pt x="1466" y="2315"/>
                    <a:pt x="1387" y="2434"/>
                    <a:pt x="1308" y="2553"/>
                  </a:cubicBezTo>
                  <a:cubicBezTo>
                    <a:pt x="833" y="3028"/>
                    <a:pt x="516" y="3583"/>
                    <a:pt x="357" y="4256"/>
                  </a:cubicBezTo>
                  <a:cubicBezTo>
                    <a:pt x="1" y="5920"/>
                    <a:pt x="476" y="7663"/>
                    <a:pt x="1665" y="8891"/>
                  </a:cubicBezTo>
                  <a:cubicBezTo>
                    <a:pt x="2692" y="9991"/>
                    <a:pt x="4110" y="10571"/>
                    <a:pt x="5542" y="10571"/>
                  </a:cubicBezTo>
                  <a:cubicBezTo>
                    <a:pt x="6484" y="10571"/>
                    <a:pt x="7432" y="10320"/>
                    <a:pt x="8280" y="9802"/>
                  </a:cubicBezTo>
                  <a:cubicBezTo>
                    <a:pt x="9032" y="9287"/>
                    <a:pt x="9706" y="8653"/>
                    <a:pt x="10181" y="7901"/>
                  </a:cubicBezTo>
                  <a:cubicBezTo>
                    <a:pt x="11211" y="6633"/>
                    <a:pt x="11488" y="4930"/>
                    <a:pt x="10973" y="3385"/>
                  </a:cubicBezTo>
                  <a:cubicBezTo>
                    <a:pt x="10498" y="1919"/>
                    <a:pt x="9706" y="1008"/>
                    <a:pt x="8517" y="493"/>
                  </a:cubicBezTo>
                  <a:cubicBezTo>
                    <a:pt x="7754" y="161"/>
                    <a:pt x="6953" y="1"/>
                    <a:pt x="6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5"/>
            <p:cNvSpPr/>
            <p:nvPr/>
          </p:nvSpPr>
          <p:spPr>
            <a:xfrm>
              <a:off x="8415304" y="506808"/>
              <a:ext cx="189427" cy="179578"/>
            </a:xfrm>
            <a:custGeom>
              <a:avLst/>
              <a:gdLst/>
              <a:ahLst/>
              <a:cxnLst/>
              <a:rect l="l" t="t" r="r" b="b"/>
              <a:pathLst>
                <a:path w="1269" h="1203" extrusionOk="0">
                  <a:moveTo>
                    <a:pt x="400" y="0"/>
                  </a:moveTo>
                  <a:cubicBezTo>
                    <a:pt x="347" y="0"/>
                    <a:pt x="293" y="5"/>
                    <a:pt x="238" y="14"/>
                  </a:cubicBezTo>
                  <a:cubicBezTo>
                    <a:pt x="159" y="54"/>
                    <a:pt x="80" y="93"/>
                    <a:pt x="1" y="172"/>
                  </a:cubicBezTo>
                  <a:cubicBezTo>
                    <a:pt x="80" y="212"/>
                    <a:pt x="120" y="331"/>
                    <a:pt x="199" y="331"/>
                  </a:cubicBezTo>
                  <a:cubicBezTo>
                    <a:pt x="476" y="450"/>
                    <a:pt x="753" y="648"/>
                    <a:pt x="912" y="925"/>
                  </a:cubicBezTo>
                  <a:cubicBezTo>
                    <a:pt x="991" y="1044"/>
                    <a:pt x="1110" y="1123"/>
                    <a:pt x="1229" y="1202"/>
                  </a:cubicBezTo>
                  <a:cubicBezTo>
                    <a:pt x="1229" y="1044"/>
                    <a:pt x="1268" y="885"/>
                    <a:pt x="1268" y="727"/>
                  </a:cubicBezTo>
                  <a:lnTo>
                    <a:pt x="1268" y="648"/>
                  </a:lnTo>
                  <a:cubicBezTo>
                    <a:pt x="1163" y="262"/>
                    <a:pt x="810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5"/>
            <p:cNvSpPr/>
            <p:nvPr/>
          </p:nvSpPr>
          <p:spPr>
            <a:xfrm>
              <a:off x="8190652" y="555919"/>
              <a:ext cx="248539" cy="171816"/>
            </a:xfrm>
            <a:custGeom>
              <a:avLst/>
              <a:gdLst/>
              <a:ahLst/>
              <a:cxnLst/>
              <a:rect l="l" t="t" r="r" b="b"/>
              <a:pathLst>
                <a:path w="1665" h="1151" extrusionOk="0">
                  <a:moveTo>
                    <a:pt x="505" y="1"/>
                  </a:moveTo>
                  <a:cubicBezTo>
                    <a:pt x="404" y="1"/>
                    <a:pt x="301" y="14"/>
                    <a:pt x="199" y="41"/>
                  </a:cubicBezTo>
                  <a:cubicBezTo>
                    <a:pt x="119" y="41"/>
                    <a:pt x="80" y="121"/>
                    <a:pt x="1" y="160"/>
                  </a:cubicBezTo>
                  <a:cubicBezTo>
                    <a:pt x="40" y="240"/>
                    <a:pt x="119" y="279"/>
                    <a:pt x="159" y="319"/>
                  </a:cubicBezTo>
                  <a:cubicBezTo>
                    <a:pt x="238" y="358"/>
                    <a:pt x="357" y="358"/>
                    <a:pt x="436" y="398"/>
                  </a:cubicBezTo>
                  <a:cubicBezTo>
                    <a:pt x="793" y="398"/>
                    <a:pt x="1070" y="596"/>
                    <a:pt x="1268" y="873"/>
                  </a:cubicBezTo>
                  <a:cubicBezTo>
                    <a:pt x="1308" y="953"/>
                    <a:pt x="1347" y="992"/>
                    <a:pt x="1427" y="1071"/>
                  </a:cubicBezTo>
                  <a:cubicBezTo>
                    <a:pt x="1466" y="1111"/>
                    <a:pt x="1545" y="1151"/>
                    <a:pt x="1585" y="1151"/>
                  </a:cubicBezTo>
                  <a:cubicBezTo>
                    <a:pt x="1625" y="1071"/>
                    <a:pt x="1664" y="992"/>
                    <a:pt x="1664" y="953"/>
                  </a:cubicBezTo>
                  <a:cubicBezTo>
                    <a:pt x="1664" y="873"/>
                    <a:pt x="1664" y="834"/>
                    <a:pt x="1625" y="794"/>
                  </a:cubicBezTo>
                  <a:cubicBezTo>
                    <a:pt x="1428" y="303"/>
                    <a:pt x="988" y="1"/>
                    <a:pt x="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5"/>
            <p:cNvSpPr/>
            <p:nvPr/>
          </p:nvSpPr>
          <p:spPr>
            <a:xfrm>
              <a:off x="6393139" y="745496"/>
              <a:ext cx="2270733" cy="2490206"/>
            </a:xfrm>
            <a:custGeom>
              <a:avLst/>
              <a:gdLst/>
              <a:ahLst/>
              <a:cxnLst/>
              <a:rect l="l" t="t" r="r" b="b"/>
              <a:pathLst>
                <a:path w="15212" h="16682" extrusionOk="0">
                  <a:moveTo>
                    <a:pt x="11564" y="417"/>
                  </a:moveTo>
                  <a:cubicBezTo>
                    <a:pt x="11898" y="417"/>
                    <a:pt x="12234" y="478"/>
                    <a:pt x="12558" y="594"/>
                  </a:cubicBezTo>
                  <a:cubicBezTo>
                    <a:pt x="13072" y="792"/>
                    <a:pt x="13429" y="1267"/>
                    <a:pt x="13548" y="1782"/>
                  </a:cubicBezTo>
                  <a:cubicBezTo>
                    <a:pt x="13667" y="2297"/>
                    <a:pt x="13667" y="2812"/>
                    <a:pt x="13469" y="3327"/>
                  </a:cubicBezTo>
                  <a:lnTo>
                    <a:pt x="9389" y="1980"/>
                  </a:lnTo>
                  <a:cubicBezTo>
                    <a:pt x="9547" y="1227"/>
                    <a:pt x="10141" y="673"/>
                    <a:pt x="10854" y="514"/>
                  </a:cubicBezTo>
                  <a:cubicBezTo>
                    <a:pt x="11086" y="448"/>
                    <a:pt x="11324" y="417"/>
                    <a:pt x="11564" y="417"/>
                  </a:cubicBezTo>
                  <a:close/>
                  <a:moveTo>
                    <a:pt x="3169" y="5268"/>
                  </a:moveTo>
                  <a:cubicBezTo>
                    <a:pt x="2694" y="6575"/>
                    <a:pt x="2219" y="7764"/>
                    <a:pt x="1783" y="8952"/>
                  </a:cubicBezTo>
                  <a:cubicBezTo>
                    <a:pt x="1704" y="8952"/>
                    <a:pt x="1585" y="8912"/>
                    <a:pt x="1506" y="8912"/>
                  </a:cubicBezTo>
                  <a:cubicBezTo>
                    <a:pt x="912" y="8635"/>
                    <a:pt x="515" y="8041"/>
                    <a:pt x="515" y="7367"/>
                  </a:cubicBezTo>
                  <a:cubicBezTo>
                    <a:pt x="476" y="6456"/>
                    <a:pt x="1110" y="5624"/>
                    <a:pt x="1981" y="5347"/>
                  </a:cubicBezTo>
                  <a:cubicBezTo>
                    <a:pt x="2377" y="5308"/>
                    <a:pt x="2773" y="5268"/>
                    <a:pt x="3169" y="5268"/>
                  </a:cubicBezTo>
                  <a:close/>
                  <a:moveTo>
                    <a:pt x="9290" y="3904"/>
                  </a:moveTo>
                  <a:cubicBezTo>
                    <a:pt x="10082" y="3904"/>
                    <a:pt x="10883" y="4064"/>
                    <a:pt x="11646" y="4396"/>
                  </a:cubicBezTo>
                  <a:cubicBezTo>
                    <a:pt x="12835" y="4911"/>
                    <a:pt x="13627" y="5862"/>
                    <a:pt x="14102" y="7288"/>
                  </a:cubicBezTo>
                  <a:cubicBezTo>
                    <a:pt x="14617" y="8833"/>
                    <a:pt x="14340" y="10576"/>
                    <a:pt x="13310" y="11844"/>
                  </a:cubicBezTo>
                  <a:cubicBezTo>
                    <a:pt x="12795" y="12596"/>
                    <a:pt x="12161" y="13230"/>
                    <a:pt x="11369" y="13745"/>
                  </a:cubicBezTo>
                  <a:cubicBezTo>
                    <a:pt x="10534" y="14249"/>
                    <a:pt x="9591" y="14497"/>
                    <a:pt x="8652" y="14497"/>
                  </a:cubicBezTo>
                  <a:cubicBezTo>
                    <a:pt x="7232" y="14497"/>
                    <a:pt x="5819" y="13931"/>
                    <a:pt x="4794" y="12834"/>
                  </a:cubicBezTo>
                  <a:cubicBezTo>
                    <a:pt x="3605" y="11606"/>
                    <a:pt x="3090" y="9823"/>
                    <a:pt x="3486" y="8160"/>
                  </a:cubicBezTo>
                  <a:cubicBezTo>
                    <a:pt x="3645" y="7526"/>
                    <a:pt x="3962" y="6932"/>
                    <a:pt x="4437" y="6456"/>
                  </a:cubicBezTo>
                  <a:cubicBezTo>
                    <a:pt x="4516" y="6377"/>
                    <a:pt x="4595" y="6258"/>
                    <a:pt x="4675" y="6139"/>
                  </a:cubicBezTo>
                  <a:cubicBezTo>
                    <a:pt x="5821" y="4692"/>
                    <a:pt x="7533" y="3904"/>
                    <a:pt x="9290" y="3904"/>
                  </a:cubicBezTo>
                  <a:close/>
                  <a:moveTo>
                    <a:pt x="11750" y="1"/>
                  </a:moveTo>
                  <a:cubicBezTo>
                    <a:pt x="11595" y="1"/>
                    <a:pt x="11440" y="14"/>
                    <a:pt x="11290" y="39"/>
                  </a:cubicBezTo>
                  <a:cubicBezTo>
                    <a:pt x="10181" y="79"/>
                    <a:pt x="9190" y="871"/>
                    <a:pt x="8953" y="1980"/>
                  </a:cubicBezTo>
                  <a:cubicBezTo>
                    <a:pt x="8874" y="2218"/>
                    <a:pt x="8992" y="2297"/>
                    <a:pt x="9151" y="2337"/>
                  </a:cubicBezTo>
                  <a:lnTo>
                    <a:pt x="10260" y="2654"/>
                  </a:lnTo>
                  <a:cubicBezTo>
                    <a:pt x="10458" y="2733"/>
                    <a:pt x="10656" y="2812"/>
                    <a:pt x="10854" y="2852"/>
                  </a:cubicBezTo>
                  <a:cubicBezTo>
                    <a:pt x="10815" y="3129"/>
                    <a:pt x="10735" y="3367"/>
                    <a:pt x="10696" y="3565"/>
                  </a:cubicBezTo>
                  <a:cubicBezTo>
                    <a:pt x="10271" y="3494"/>
                    <a:pt x="9842" y="3458"/>
                    <a:pt x="9411" y="3458"/>
                  </a:cubicBezTo>
                  <a:cubicBezTo>
                    <a:pt x="8635" y="3458"/>
                    <a:pt x="7855" y="3573"/>
                    <a:pt x="7091" y="3802"/>
                  </a:cubicBezTo>
                  <a:lnTo>
                    <a:pt x="6933" y="3802"/>
                  </a:lnTo>
                  <a:cubicBezTo>
                    <a:pt x="6814" y="3644"/>
                    <a:pt x="6695" y="3446"/>
                    <a:pt x="6616" y="3248"/>
                  </a:cubicBezTo>
                  <a:cubicBezTo>
                    <a:pt x="6576" y="3168"/>
                    <a:pt x="6774" y="3010"/>
                    <a:pt x="6853" y="2931"/>
                  </a:cubicBezTo>
                  <a:cubicBezTo>
                    <a:pt x="6933" y="2812"/>
                    <a:pt x="6972" y="2772"/>
                    <a:pt x="7012" y="2733"/>
                  </a:cubicBezTo>
                  <a:cubicBezTo>
                    <a:pt x="7131" y="2574"/>
                    <a:pt x="7249" y="2337"/>
                    <a:pt x="7091" y="2218"/>
                  </a:cubicBezTo>
                  <a:cubicBezTo>
                    <a:pt x="6993" y="2120"/>
                    <a:pt x="6842" y="2049"/>
                    <a:pt x="6681" y="2049"/>
                  </a:cubicBezTo>
                  <a:cubicBezTo>
                    <a:pt x="6646" y="2049"/>
                    <a:pt x="6611" y="2052"/>
                    <a:pt x="6576" y="2059"/>
                  </a:cubicBezTo>
                  <a:cubicBezTo>
                    <a:pt x="5665" y="2218"/>
                    <a:pt x="4794" y="2733"/>
                    <a:pt x="4239" y="3525"/>
                  </a:cubicBezTo>
                  <a:cubicBezTo>
                    <a:pt x="4160" y="3604"/>
                    <a:pt x="4120" y="3763"/>
                    <a:pt x="4160" y="3881"/>
                  </a:cubicBezTo>
                  <a:cubicBezTo>
                    <a:pt x="4160" y="4000"/>
                    <a:pt x="4358" y="4040"/>
                    <a:pt x="4477" y="4040"/>
                  </a:cubicBezTo>
                  <a:cubicBezTo>
                    <a:pt x="4794" y="4040"/>
                    <a:pt x="5071" y="3961"/>
                    <a:pt x="5388" y="3881"/>
                  </a:cubicBezTo>
                  <a:cubicBezTo>
                    <a:pt x="5467" y="4040"/>
                    <a:pt x="5546" y="4238"/>
                    <a:pt x="5625" y="4396"/>
                  </a:cubicBezTo>
                  <a:cubicBezTo>
                    <a:pt x="5625" y="4436"/>
                    <a:pt x="5625" y="4515"/>
                    <a:pt x="5665" y="4555"/>
                  </a:cubicBezTo>
                  <a:cubicBezTo>
                    <a:pt x="5625" y="4595"/>
                    <a:pt x="5586" y="4674"/>
                    <a:pt x="5546" y="4713"/>
                  </a:cubicBezTo>
                  <a:cubicBezTo>
                    <a:pt x="5031" y="5030"/>
                    <a:pt x="4595" y="5466"/>
                    <a:pt x="4239" y="5941"/>
                  </a:cubicBezTo>
                  <a:cubicBezTo>
                    <a:pt x="4001" y="6258"/>
                    <a:pt x="3764" y="6536"/>
                    <a:pt x="3486" y="6813"/>
                  </a:cubicBezTo>
                  <a:lnTo>
                    <a:pt x="3130" y="6654"/>
                  </a:lnTo>
                  <a:cubicBezTo>
                    <a:pt x="3288" y="6219"/>
                    <a:pt x="3447" y="5823"/>
                    <a:pt x="3566" y="5466"/>
                  </a:cubicBezTo>
                  <a:cubicBezTo>
                    <a:pt x="3684" y="5189"/>
                    <a:pt x="3566" y="5030"/>
                    <a:pt x="3367" y="4951"/>
                  </a:cubicBezTo>
                  <a:cubicBezTo>
                    <a:pt x="3110" y="4872"/>
                    <a:pt x="2843" y="4832"/>
                    <a:pt x="2575" y="4832"/>
                  </a:cubicBezTo>
                  <a:cubicBezTo>
                    <a:pt x="2308" y="4832"/>
                    <a:pt x="2040" y="4872"/>
                    <a:pt x="1783" y="4951"/>
                  </a:cubicBezTo>
                  <a:cubicBezTo>
                    <a:pt x="674" y="5347"/>
                    <a:pt x="0" y="6417"/>
                    <a:pt x="80" y="7565"/>
                  </a:cubicBezTo>
                  <a:cubicBezTo>
                    <a:pt x="159" y="8358"/>
                    <a:pt x="674" y="9031"/>
                    <a:pt x="1426" y="9308"/>
                  </a:cubicBezTo>
                  <a:cubicBezTo>
                    <a:pt x="1545" y="9348"/>
                    <a:pt x="1664" y="9348"/>
                    <a:pt x="1823" y="9348"/>
                  </a:cubicBezTo>
                  <a:cubicBezTo>
                    <a:pt x="1848" y="9353"/>
                    <a:pt x="1873" y="9356"/>
                    <a:pt x="1897" y="9356"/>
                  </a:cubicBezTo>
                  <a:cubicBezTo>
                    <a:pt x="2060" y="9356"/>
                    <a:pt x="2184" y="9243"/>
                    <a:pt x="2219" y="9071"/>
                  </a:cubicBezTo>
                  <a:cubicBezTo>
                    <a:pt x="2298" y="8754"/>
                    <a:pt x="2456" y="8437"/>
                    <a:pt x="2575" y="8120"/>
                  </a:cubicBezTo>
                  <a:lnTo>
                    <a:pt x="3051" y="8199"/>
                  </a:lnTo>
                  <a:cubicBezTo>
                    <a:pt x="2813" y="9546"/>
                    <a:pt x="3051" y="10933"/>
                    <a:pt x="3764" y="12121"/>
                  </a:cubicBezTo>
                  <a:cubicBezTo>
                    <a:pt x="4318" y="13190"/>
                    <a:pt x="5308" y="14022"/>
                    <a:pt x="6457" y="14458"/>
                  </a:cubicBezTo>
                  <a:cubicBezTo>
                    <a:pt x="6616" y="14498"/>
                    <a:pt x="6735" y="14656"/>
                    <a:pt x="6774" y="14815"/>
                  </a:cubicBezTo>
                  <a:cubicBezTo>
                    <a:pt x="6933" y="15290"/>
                    <a:pt x="7091" y="15765"/>
                    <a:pt x="7289" y="16241"/>
                  </a:cubicBezTo>
                  <a:cubicBezTo>
                    <a:pt x="7423" y="16530"/>
                    <a:pt x="7606" y="16682"/>
                    <a:pt x="7805" y="16682"/>
                  </a:cubicBezTo>
                  <a:cubicBezTo>
                    <a:pt x="7960" y="16682"/>
                    <a:pt x="8123" y="16590"/>
                    <a:pt x="8279" y="16399"/>
                  </a:cubicBezTo>
                  <a:cubicBezTo>
                    <a:pt x="8636" y="16003"/>
                    <a:pt x="8953" y="15488"/>
                    <a:pt x="9270" y="15052"/>
                  </a:cubicBezTo>
                  <a:cubicBezTo>
                    <a:pt x="9349" y="14933"/>
                    <a:pt x="9428" y="14854"/>
                    <a:pt x="9547" y="14854"/>
                  </a:cubicBezTo>
                  <a:cubicBezTo>
                    <a:pt x="10894" y="14616"/>
                    <a:pt x="12122" y="13903"/>
                    <a:pt x="12993" y="12874"/>
                  </a:cubicBezTo>
                  <a:cubicBezTo>
                    <a:pt x="13097" y="12691"/>
                    <a:pt x="13287" y="12595"/>
                    <a:pt x="13483" y="12595"/>
                  </a:cubicBezTo>
                  <a:cubicBezTo>
                    <a:pt x="13586" y="12595"/>
                    <a:pt x="13690" y="12621"/>
                    <a:pt x="13785" y="12675"/>
                  </a:cubicBezTo>
                  <a:cubicBezTo>
                    <a:pt x="14102" y="12755"/>
                    <a:pt x="14419" y="12834"/>
                    <a:pt x="14776" y="12913"/>
                  </a:cubicBezTo>
                  <a:cubicBezTo>
                    <a:pt x="14811" y="12927"/>
                    <a:pt x="14846" y="12934"/>
                    <a:pt x="14880" y="12934"/>
                  </a:cubicBezTo>
                  <a:cubicBezTo>
                    <a:pt x="15038" y="12934"/>
                    <a:pt x="15172" y="12792"/>
                    <a:pt x="15172" y="12596"/>
                  </a:cubicBezTo>
                  <a:cubicBezTo>
                    <a:pt x="15212" y="12081"/>
                    <a:pt x="15013" y="11527"/>
                    <a:pt x="14697" y="11091"/>
                  </a:cubicBezTo>
                  <a:cubicBezTo>
                    <a:pt x="14660" y="11054"/>
                    <a:pt x="14519" y="10810"/>
                    <a:pt x="14436" y="10810"/>
                  </a:cubicBezTo>
                  <a:cubicBezTo>
                    <a:pt x="14430" y="10810"/>
                    <a:pt x="14425" y="10811"/>
                    <a:pt x="14419" y="10814"/>
                  </a:cubicBezTo>
                  <a:cubicBezTo>
                    <a:pt x="14855" y="9823"/>
                    <a:pt x="14974" y="8714"/>
                    <a:pt x="14697" y="7684"/>
                  </a:cubicBezTo>
                  <a:cubicBezTo>
                    <a:pt x="14419" y="6100"/>
                    <a:pt x="13389" y="4753"/>
                    <a:pt x="11963" y="4000"/>
                  </a:cubicBezTo>
                  <a:cubicBezTo>
                    <a:pt x="12003" y="3763"/>
                    <a:pt x="12043" y="3525"/>
                    <a:pt x="12082" y="3327"/>
                  </a:cubicBezTo>
                  <a:cubicBezTo>
                    <a:pt x="12518" y="3446"/>
                    <a:pt x="12954" y="3604"/>
                    <a:pt x="13350" y="3763"/>
                  </a:cubicBezTo>
                  <a:cubicBezTo>
                    <a:pt x="13407" y="3774"/>
                    <a:pt x="13458" y="3782"/>
                    <a:pt x="13504" y="3782"/>
                  </a:cubicBezTo>
                  <a:cubicBezTo>
                    <a:pt x="13617" y="3782"/>
                    <a:pt x="13701" y="3733"/>
                    <a:pt x="13785" y="3565"/>
                  </a:cubicBezTo>
                  <a:cubicBezTo>
                    <a:pt x="14063" y="3010"/>
                    <a:pt x="14142" y="2376"/>
                    <a:pt x="13984" y="1782"/>
                  </a:cubicBezTo>
                  <a:cubicBezTo>
                    <a:pt x="13865" y="1069"/>
                    <a:pt x="13389" y="475"/>
                    <a:pt x="12716" y="198"/>
                  </a:cubicBezTo>
                  <a:cubicBezTo>
                    <a:pt x="12418" y="62"/>
                    <a:pt x="12083" y="1"/>
                    <a:pt x="11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5"/>
            <p:cNvSpPr/>
            <p:nvPr/>
          </p:nvSpPr>
          <p:spPr>
            <a:xfrm>
              <a:off x="8184681" y="931938"/>
              <a:ext cx="195398" cy="209731"/>
            </a:xfrm>
            <a:custGeom>
              <a:avLst/>
              <a:gdLst/>
              <a:ahLst/>
              <a:cxnLst/>
              <a:rect l="l" t="t" r="r" b="b"/>
              <a:pathLst>
                <a:path w="1309" h="1405" extrusionOk="0">
                  <a:moveTo>
                    <a:pt x="249" y="0"/>
                  </a:moveTo>
                  <a:cubicBezTo>
                    <a:pt x="230" y="0"/>
                    <a:pt x="212" y="5"/>
                    <a:pt x="199" y="18"/>
                  </a:cubicBezTo>
                  <a:cubicBezTo>
                    <a:pt x="120" y="58"/>
                    <a:pt x="80" y="137"/>
                    <a:pt x="1" y="216"/>
                  </a:cubicBezTo>
                  <a:cubicBezTo>
                    <a:pt x="80" y="256"/>
                    <a:pt x="120" y="295"/>
                    <a:pt x="159" y="335"/>
                  </a:cubicBezTo>
                  <a:cubicBezTo>
                    <a:pt x="318" y="454"/>
                    <a:pt x="476" y="533"/>
                    <a:pt x="635" y="691"/>
                  </a:cubicBezTo>
                  <a:cubicBezTo>
                    <a:pt x="793" y="929"/>
                    <a:pt x="912" y="1167"/>
                    <a:pt x="1031" y="1405"/>
                  </a:cubicBezTo>
                  <a:cubicBezTo>
                    <a:pt x="1308" y="850"/>
                    <a:pt x="991" y="137"/>
                    <a:pt x="357" y="18"/>
                  </a:cubicBezTo>
                  <a:cubicBezTo>
                    <a:pt x="331" y="18"/>
                    <a:pt x="287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5"/>
            <p:cNvSpPr/>
            <p:nvPr/>
          </p:nvSpPr>
          <p:spPr>
            <a:xfrm>
              <a:off x="6996191" y="1394387"/>
              <a:ext cx="1454810" cy="1478270"/>
            </a:xfrm>
            <a:custGeom>
              <a:avLst/>
              <a:gdLst/>
              <a:ahLst/>
              <a:cxnLst/>
              <a:rect l="l" t="t" r="r" b="b"/>
              <a:pathLst>
                <a:path w="9746" h="9903" extrusionOk="0">
                  <a:moveTo>
                    <a:pt x="5111" y="446"/>
                  </a:moveTo>
                  <a:cubicBezTo>
                    <a:pt x="6118" y="446"/>
                    <a:pt x="7079" y="839"/>
                    <a:pt x="7804" y="1594"/>
                  </a:cubicBezTo>
                  <a:cubicBezTo>
                    <a:pt x="8518" y="2189"/>
                    <a:pt x="8993" y="2981"/>
                    <a:pt x="9191" y="3892"/>
                  </a:cubicBezTo>
                  <a:cubicBezTo>
                    <a:pt x="9270" y="4090"/>
                    <a:pt x="9270" y="4328"/>
                    <a:pt x="9270" y="4526"/>
                  </a:cubicBezTo>
                  <a:cubicBezTo>
                    <a:pt x="9270" y="6189"/>
                    <a:pt x="8399" y="7734"/>
                    <a:pt x="7012" y="8645"/>
                  </a:cubicBezTo>
                  <a:cubicBezTo>
                    <a:pt x="6378" y="9041"/>
                    <a:pt x="5665" y="9319"/>
                    <a:pt x="4952" y="9438"/>
                  </a:cubicBezTo>
                  <a:cubicBezTo>
                    <a:pt x="4873" y="9438"/>
                    <a:pt x="4794" y="9455"/>
                    <a:pt x="4715" y="9455"/>
                  </a:cubicBezTo>
                  <a:cubicBezTo>
                    <a:pt x="4675" y="9455"/>
                    <a:pt x="4636" y="9451"/>
                    <a:pt x="4596" y="9438"/>
                  </a:cubicBezTo>
                  <a:cubicBezTo>
                    <a:pt x="4566" y="9438"/>
                    <a:pt x="4536" y="9439"/>
                    <a:pt x="4507" y="9439"/>
                  </a:cubicBezTo>
                  <a:cubicBezTo>
                    <a:pt x="2761" y="9439"/>
                    <a:pt x="1220" y="8301"/>
                    <a:pt x="714" y="6665"/>
                  </a:cubicBezTo>
                  <a:cubicBezTo>
                    <a:pt x="318" y="5556"/>
                    <a:pt x="397" y="4328"/>
                    <a:pt x="991" y="3298"/>
                  </a:cubicBezTo>
                  <a:cubicBezTo>
                    <a:pt x="1110" y="3020"/>
                    <a:pt x="1229" y="2743"/>
                    <a:pt x="1387" y="2466"/>
                  </a:cubicBezTo>
                  <a:cubicBezTo>
                    <a:pt x="2021" y="1515"/>
                    <a:pt x="2932" y="881"/>
                    <a:pt x="4002" y="604"/>
                  </a:cubicBezTo>
                  <a:cubicBezTo>
                    <a:pt x="4372" y="498"/>
                    <a:pt x="4745" y="446"/>
                    <a:pt x="5111" y="446"/>
                  </a:cubicBezTo>
                  <a:close/>
                  <a:moveTo>
                    <a:pt x="5103" y="1"/>
                  </a:moveTo>
                  <a:cubicBezTo>
                    <a:pt x="4749" y="1"/>
                    <a:pt x="4393" y="43"/>
                    <a:pt x="4041" y="129"/>
                  </a:cubicBezTo>
                  <a:cubicBezTo>
                    <a:pt x="3170" y="287"/>
                    <a:pt x="2338" y="762"/>
                    <a:pt x="1704" y="1436"/>
                  </a:cubicBezTo>
                  <a:cubicBezTo>
                    <a:pt x="1229" y="1951"/>
                    <a:pt x="833" y="2545"/>
                    <a:pt x="516" y="3179"/>
                  </a:cubicBezTo>
                  <a:cubicBezTo>
                    <a:pt x="397" y="3456"/>
                    <a:pt x="357" y="3773"/>
                    <a:pt x="318" y="4050"/>
                  </a:cubicBezTo>
                  <a:cubicBezTo>
                    <a:pt x="1" y="4961"/>
                    <a:pt x="1" y="5952"/>
                    <a:pt x="357" y="6863"/>
                  </a:cubicBezTo>
                  <a:cubicBezTo>
                    <a:pt x="437" y="7061"/>
                    <a:pt x="516" y="7259"/>
                    <a:pt x="595" y="7457"/>
                  </a:cubicBezTo>
                  <a:cubicBezTo>
                    <a:pt x="1268" y="8725"/>
                    <a:pt x="2496" y="9596"/>
                    <a:pt x="3922" y="9834"/>
                  </a:cubicBezTo>
                  <a:cubicBezTo>
                    <a:pt x="4169" y="9880"/>
                    <a:pt x="4411" y="9902"/>
                    <a:pt x="4648" y="9902"/>
                  </a:cubicBezTo>
                  <a:cubicBezTo>
                    <a:pt x="5823" y="9902"/>
                    <a:pt x="6888" y="9364"/>
                    <a:pt x="7844" y="8606"/>
                  </a:cubicBezTo>
                  <a:cubicBezTo>
                    <a:pt x="8914" y="7695"/>
                    <a:pt x="9587" y="6427"/>
                    <a:pt x="9706" y="5001"/>
                  </a:cubicBezTo>
                  <a:cubicBezTo>
                    <a:pt x="9745" y="4605"/>
                    <a:pt x="9706" y="4209"/>
                    <a:pt x="9627" y="3813"/>
                  </a:cubicBezTo>
                  <a:cubicBezTo>
                    <a:pt x="9429" y="2822"/>
                    <a:pt x="8914" y="1911"/>
                    <a:pt x="8161" y="1238"/>
                  </a:cubicBezTo>
                  <a:cubicBezTo>
                    <a:pt x="7318" y="425"/>
                    <a:pt x="6223" y="1"/>
                    <a:pt x="5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5"/>
            <p:cNvSpPr/>
            <p:nvPr/>
          </p:nvSpPr>
          <p:spPr>
            <a:xfrm>
              <a:off x="8539497" y="2359589"/>
              <a:ext cx="6120" cy="11942"/>
            </a:xfrm>
            <a:custGeom>
              <a:avLst/>
              <a:gdLst/>
              <a:ahLst/>
              <a:cxnLst/>
              <a:rect l="l" t="t" r="r" b="b"/>
              <a:pathLst>
                <a:path w="41" h="80" extrusionOk="0">
                  <a:moveTo>
                    <a:pt x="40" y="1"/>
                  </a:moveTo>
                  <a:cubicBezTo>
                    <a:pt x="1" y="1"/>
                    <a:pt x="1" y="40"/>
                    <a:pt x="1" y="80"/>
                  </a:cubicBezTo>
                  <a:cubicBezTo>
                    <a:pt x="1" y="40"/>
                    <a:pt x="4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5"/>
            <p:cNvSpPr/>
            <p:nvPr/>
          </p:nvSpPr>
          <p:spPr>
            <a:xfrm>
              <a:off x="8125570" y="1861314"/>
              <a:ext cx="153900" cy="108224"/>
            </a:xfrm>
            <a:custGeom>
              <a:avLst/>
              <a:gdLst/>
              <a:ahLst/>
              <a:cxnLst/>
              <a:rect l="l" t="t" r="r" b="b"/>
              <a:pathLst>
                <a:path w="1031" h="725" extrusionOk="0">
                  <a:moveTo>
                    <a:pt x="770" y="0"/>
                  </a:moveTo>
                  <a:cubicBezTo>
                    <a:pt x="749" y="0"/>
                    <a:pt x="730" y="3"/>
                    <a:pt x="714" y="11"/>
                  </a:cubicBezTo>
                  <a:cubicBezTo>
                    <a:pt x="516" y="90"/>
                    <a:pt x="357" y="209"/>
                    <a:pt x="199" y="328"/>
                  </a:cubicBezTo>
                  <a:cubicBezTo>
                    <a:pt x="120" y="368"/>
                    <a:pt x="80" y="526"/>
                    <a:pt x="1" y="605"/>
                  </a:cubicBezTo>
                  <a:lnTo>
                    <a:pt x="318" y="724"/>
                  </a:lnTo>
                  <a:cubicBezTo>
                    <a:pt x="516" y="605"/>
                    <a:pt x="714" y="487"/>
                    <a:pt x="952" y="368"/>
                  </a:cubicBezTo>
                  <a:cubicBezTo>
                    <a:pt x="991" y="289"/>
                    <a:pt x="991" y="170"/>
                    <a:pt x="1031" y="51"/>
                  </a:cubicBezTo>
                  <a:cubicBezTo>
                    <a:pt x="967" y="51"/>
                    <a:pt x="853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5"/>
            <p:cNvSpPr/>
            <p:nvPr/>
          </p:nvSpPr>
          <p:spPr>
            <a:xfrm>
              <a:off x="7936445" y="1555453"/>
              <a:ext cx="218833" cy="153903"/>
            </a:xfrm>
            <a:custGeom>
              <a:avLst/>
              <a:gdLst/>
              <a:ahLst/>
              <a:cxnLst/>
              <a:rect l="l" t="t" r="r" b="b"/>
              <a:pathLst>
                <a:path w="1466" h="1031" extrusionOk="0">
                  <a:moveTo>
                    <a:pt x="119" y="0"/>
                  </a:moveTo>
                  <a:cubicBezTo>
                    <a:pt x="79" y="0"/>
                    <a:pt x="0" y="80"/>
                    <a:pt x="0" y="119"/>
                  </a:cubicBezTo>
                  <a:cubicBezTo>
                    <a:pt x="0" y="159"/>
                    <a:pt x="0" y="238"/>
                    <a:pt x="40" y="278"/>
                  </a:cubicBezTo>
                  <a:cubicBezTo>
                    <a:pt x="436" y="515"/>
                    <a:pt x="832" y="753"/>
                    <a:pt x="1228" y="1030"/>
                  </a:cubicBezTo>
                  <a:cubicBezTo>
                    <a:pt x="1307" y="1030"/>
                    <a:pt x="1387" y="1030"/>
                    <a:pt x="1426" y="991"/>
                  </a:cubicBezTo>
                  <a:cubicBezTo>
                    <a:pt x="1466" y="991"/>
                    <a:pt x="1466" y="872"/>
                    <a:pt x="1466" y="872"/>
                  </a:cubicBezTo>
                  <a:cubicBezTo>
                    <a:pt x="1149" y="397"/>
                    <a:pt x="674" y="119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5"/>
            <p:cNvSpPr/>
            <p:nvPr/>
          </p:nvSpPr>
          <p:spPr>
            <a:xfrm>
              <a:off x="8220208" y="2123140"/>
              <a:ext cx="71054" cy="165695"/>
            </a:xfrm>
            <a:custGeom>
              <a:avLst/>
              <a:gdLst/>
              <a:ahLst/>
              <a:cxnLst/>
              <a:rect l="l" t="t" r="r" b="b"/>
              <a:pathLst>
                <a:path w="476" h="11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19" y="277"/>
                    <a:pt x="1" y="634"/>
                    <a:pt x="1" y="990"/>
                  </a:cubicBezTo>
                  <a:cubicBezTo>
                    <a:pt x="1" y="1030"/>
                    <a:pt x="40" y="1109"/>
                    <a:pt x="80" y="1109"/>
                  </a:cubicBezTo>
                  <a:cubicBezTo>
                    <a:pt x="159" y="1109"/>
                    <a:pt x="199" y="1109"/>
                    <a:pt x="278" y="1070"/>
                  </a:cubicBezTo>
                  <a:cubicBezTo>
                    <a:pt x="476" y="753"/>
                    <a:pt x="476" y="317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5"/>
            <p:cNvSpPr/>
            <p:nvPr/>
          </p:nvSpPr>
          <p:spPr>
            <a:xfrm>
              <a:off x="8054667" y="2383323"/>
              <a:ext cx="153900" cy="162411"/>
            </a:xfrm>
            <a:custGeom>
              <a:avLst/>
              <a:gdLst/>
              <a:ahLst/>
              <a:cxnLst/>
              <a:rect l="l" t="t" r="r" b="b"/>
              <a:pathLst>
                <a:path w="1031" h="1088" extrusionOk="0">
                  <a:moveTo>
                    <a:pt x="912" y="0"/>
                  </a:moveTo>
                  <a:cubicBezTo>
                    <a:pt x="832" y="79"/>
                    <a:pt x="713" y="159"/>
                    <a:pt x="634" y="238"/>
                  </a:cubicBezTo>
                  <a:cubicBezTo>
                    <a:pt x="436" y="436"/>
                    <a:pt x="278" y="634"/>
                    <a:pt x="80" y="832"/>
                  </a:cubicBezTo>
                  <a:cubicBezTo>
                    <a:pt x="40" y="911"/>
                    <a:pt x="40" y="990"/>
                    <a:pt x="0" y="1070"/>
                  </a:cubicBezTo>
                  <a:cubicBezTo>
                    <a:pt x="80" y="1070"/>
                    <a:pt x="159" y="1087"/>
                    <a:pt x="226" y="1087"/>
                  </a:cubicBezTo>
                  <a:cubicBezTo>
                    <a:pt x="260" y="1087"/>
                    <a:pt x="291" y="1083"/>
                    <a:pt x="317" y="1070"/>
                  </a:cubicBezTo>
                  <a:cubicBezTo>
                    <a:pt x="515" y="872"/>
                    <a:pt x="753" y="634"/>
                    <a:pt x="951" y="357"/>
                  </a:cubicBezTo>
                  <a:cubicBezTo>
                    <a:pt x="991" y="277"/>
                    <a:pt x="991" y="198"/>
                    <a:pt x="1030" y="79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5"/>
            <p:cNvSpPr/>
            <p:nvPr/>
          </p:nvSpPr>
          <p:spPr>
            <a:xfrm>
              <a:off x="7427881" y="1703234"/>
              <a:ext cx="573654" cy="529926"/>
            </a:xfrm>
            <a:custGeom>
              <a:avLst/>
              <a:gdLst/>
              <a:ahLst/>
              <a:cxnLst/>
              <a:rect l="l" t="t" r="r" b="b"/>
              <a:pathLst>
                <a:path w="3843" h="3550" extrusionOk="0">
                  <a:moveTo>
                    <a:pt x="40" y="1"/>
                  </a:moveTo>
                  <a:cubicBezTo>
                    <a:pt x="1" y="80"/>
                    <a:pt x="1" y="199"/>
                    <a:pt x="40" y="318"/>
                  </a:cubicBezTo>
                  <a:cubicBezTo>
                    <a:pt x="159" y="634"/>
                    <a:pt x="357" y="951"/>
                    <a:pt x="516" y="1268"/>
                  </a:cubicBezTo>
                  <a:cubicBezTo>
                    <a:pt x="832" y="1942"/>
                    <a:pt x="1149" y="2615"/>
                    <a:pt x="1466" y="3289"/>
                  </a:cubicBezTo>
                  <a:cubicBezTo>
                    <a:pt x="1570" y="3470"/>
                    <a:pt x="1657" y="3550"/>
                    <a:pt x="1782" y="3550"/>
                  </a:cubicBezTo>
                  <a:cubicBezTo>
                    <a:pt x="1848" y="3550"/>
                    <a:pt x="1925" y="3528"/>
                    <a:pt x="2021" y="3487"/>
                  </a:cubicBezTo>
                  <a:cubicBezTo>
                    <a:pt x="2179" y="3447"/>
                    <a:pt x="2338" y="3368"/>
                    <a:pt x="2496" y="3289"/>
                  </a:cubicBezTo>
                  <a:cubicBezTo>
                    <a:pt x="2932" y="3051"/>
                    <a:pt x="3328" y="2774"/>
                    <a:pt x="3724" y="2536"/>
                  </a:cubicBezTo>
                  <a:cubicBezTo>
                    <a:pt x="3803" y="2496"/>
                    <a:pt x="3803" y="2338"/>
                    <a:pt x="3843" y="2219"/>
                  </a:cubicBezTo>
                  <a:cubicBezTo>
                    <a:pt x="3764" y="2219"/>
                    <a:pt x="3645" y="2219"/>
                    <a:pt x="3526" y="2259"/>
                  </a:cubicBezTo>
                  <a:cubicBezTo>
                    <a:pt x="3447" y="2259"/>
                    <a:pt x="3368" y="2298"/>
                    <a:pt x="3288" y="2377"/>
                  </a:cubicBezTo>
                  <a:lnTo>
                    <a:pt x="1902" y="3051"/>
                  </a:lnTo>
                  <a:cubicBezTo>
                    <a:pt x="1744" y="2694"/>
                    <a:pt x="1585" y="2417"/>
                    <a:pt x="1427" y="2100"/>
                  </a:cubicBezTo>
                  <a:cubicBezTo>
                    <a:pt x="1070" y="1427"/>
                    <a:pt x="714" y="793"/>
                    <a:pt x="317" y="120"/>
                  </a:cubicBezTo>
                  <a:cubicBezTo>
                    <a:pt x="278" y="40"/>
                    <a:pt x="11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5"/>
            <p:cNvSpPr/>
            <p:nvPr/>
          </p:nvSpPr>
          <p:spPr>
            <a:xfrm>
              <a:off x="7865392" y="2507369"/>
              <a:ext cx="130315" cy="165845"/>
            </a:xfrm>
            <a:custGeom>
              <a:avLst/>
              <a:gdLst/>
              <a:ahLst/>
              <a:cxnLst/>
              <a:rect l="l" t="t" r="r" b="b"/>
              <a:pathLst>
                <a:path w="873" h="1111" extrusionOk="0">
                  <a:moveTo>
                    <a:pt x="80" y="1"/>
                  </a:moveTo>
                  <a:cubicBezTo>
                    <a:pt x="80" y="120"/>
                    <a:pt x="1" y="239"/>
                    <a:pt x="40" y="318"/>
                  </a:cubicBezTo>
                  <a:cubicBezTo>
                    <a:pt x="159" y="556"/>
                    <a:pt x="278" y="793"/>
                    <a:pt x="437" y="991"/>
                  </a:cubicBezTo>
                  <a:cubicBezTo>
                    <a:pt x="516" y="1071"/>
                    <a:pt x="635" y="1110"/>
                    <a:pt x="754" y="1110"/>
                  </a:cubicBezTo>
                  <a:cubicBezTo>
                    <a:pt x="833" y="1071"/>
                    <a:pt x="833" y="912"/>
                    <a:pt x="872" y="793"/>
                  </a:cubicBezTo>
                  <a:cubicBezTo>
                    <a:pt x="714" y="556"/>
                    <a:pt x="555" y="318"/>
                    <a:pt x="397" y="80"/>
                  </a:cubicBezTo>
                  <a:cubicBezTo>
                    <a:pt x="318" y="1"/>
                    <a:pt x="159" y="4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5"/>
            <p:cNvSpPr/>
            <p:nvPr/>
          </p:nvSpPr>
          <p:spPr>
            <a:xfrm>
              <a:off x="7175912" y="1827429"/>
              <a:ext cx="92549" cy="133452"/>
            </a:xfrm>
            <a:custGeom>
              <a:avLst/>
              <a:gdLst/>
              <a:ahLst/>
              <a:cxnLst/>
              <a:rect l="l" t="t" r="r" b="b"/>
              <a:pathLst>
                <a:path w="620" h="894" extrusionOk="0">
                  <a:moveTo>
                    <a:pt x="579" y="1"/>
                  </a:moveTo>
                  <a:cubicBezTo>
                    <a:pt x="540" y="1"/>
                    <a:pt x="421" y="1"/>
                    <a:pt x="381" y="40"/>
                  </a:cubicBezTo>
                  <a:cubicBezTo>
                    <a:pt x="263" y="238"/>
                    <a:pt x="144" y="436"/>
                    <a:pt x="64" y="674"/>
                  </a:cubicBezTo>
                  <a:cubicBezTo>
                    <a:pt x="0" y="771"/>
                    <a:pt x="40" y="893"/>
                    <a:pt x="143" y="893"/>
                  </a:cubicBezTo>
                  <a:cubicBezTo>
                    <a:pt x="166" y="893"/>
                    <a:pt x="193" y="887"/>
                    <a:pt x="223" y="872"/>
                  </a:cubicBezTo>
                  <a:cubicBezTo>
                    <a:pt x="461" y="674"/>
                    <a:pt x="619" y="317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5"/>
            <p:cNvSpPr/>
            <p:nvPr/>
          </p:nvSpPr>
          <p:spPr>
            <a:xfrm>
              <a:off x="7203229" y="2398400"/>
              <a:ext cx="189278" cy="121062"/>
            </a:xfrm>
            <a:custGeom>
              <a:avLst/>
              <a:gdLst/>
              <a:ahLst/>
              <a:cxnLst/>
              <a:rect l="l" t="t" r="r" b="b"/>
              <a:pathLst>
                <a:path w="1268" h="811" extrusionOk="0">
                  <a:moveTo>
                    <a:pt x="1080" y="0"/>
                  </a:moveTo>
                  <a:cubicBezTo>
                    <a:pt x="1048" y="0"/>
                    <a:pt x="1017" y="5"/>
                    <a:pt x="991" y="18"/>
                  </a:cubicBezTo>
                  <a:cubicBezTo>
                    <a:pt x="674" y="137"/>
                    <a:pt x="396" y="295"/>
                    <a:pt x="80" y="454"/>
                  </a:cubicBezTo>
                  <a:cubicBezTo>
                    <a:pt x="40" y="493"/>
                    <a:pt x="40" y="612"/>
                    <a:pt x="0" y="691"/>
                  </a:cubicBezTo>
                  <a:cubicBezTo>
                    <a:pt x="80" y="731"/>
                    <a:pt x="159" y="771"/>
                    <a:pt x="238" y="810"/>
                  </a:cubicBezTo>
                  <a:cubicBezTo>
                    <a:pt x="317" y="810"/>
                    <a:pt x="357" y="771"/>
                    <a:pt x="436" y="731"/>
                  </a:cubicBezTo>
                  <a:cubicBezTo>
                    <a:pt x="674" y="612"/>
                    <a:pt x="911" y="493"/>
                    <a:pt x="1149" y="335"/>
                  </a:cubicBezTo>
                  <a:cubicBezTo>
                    <a:pt x="1228" y="295"/>
                    <a:pt x="1228" y="137"/>
                    <a:pt x="1268" y="18"/>
                  </a:cubicBezTo>
                  <a:cubicBezTo>
                    <a:pt x="1215" y="18"/>
                    <a:pt x="1145" y="0"/>
                    <a:pt x="1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5"/>
            <p:cNvSpPr/>
            <p:nvPr/>
          </p:nvSpPr>
          <p:spPr>
            <a:xfrm>
              <a:off x="7108591" y="2028500"/>
              <a:ext cx="88817" cy="331241"/>
            </a:xfrm>
            <a:custGeom>
              <a:avLst/>
              <a:gdLst/>
              <a:ahLst/>
              <a:cxnLst/>
              <a:rect l="l" t="t" r="r" b="b"/>
              <a:pathLst>
                <a:path w="595" h="2219" extrusionOk="0">
                  <a:moveTo>
                    <a:pt x="436" y="0"/>
                  </a:moveTo>
                  <a:cubicBezTo>
                    <a:pt x="357" y="80"/>
                    <a:pt x="278" y="159"/>
                    <a:pt x="238" y="278"/>
                  </a:cubicBezTo>
                  <a:cubicBezTo>
                    <a:pt x="1" y="832"/>
                    <a:pt x="1" y="1466"/>
                    <a:pt x="278" y="2021"/>
                  </a:cubicBezTo>
                  <a:cubicBezTo>
                    <a:pt x="317" y="2100"/>
                    <a:pt x="436" y="2139"/>
                    <a:pt x="515" y="2219"/>
                  </a:cubicBezTo>
                  <a:cubicBezTo>
                    <a:pt x="515" y="2139"/>
                    <a:pt x="595" y="2021"/>
                    <a:pt x="555" y="1941"/>
                  </a:cubicBezTo>
                  <a:cubicBezTo>
                    <a:pt x="436" y="1426"/>
                    <a:pt x="436" y="911"/>
                    <a:pt x="555" y="396"/>
                  </a:cubicBezTo>
                  <a:cubicBezTo>
                    <a:pt x="595" y="278"/>
                    <a:pt x="595" y="159"/>
                    <a:pt x="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5"/>
            <p:cNvSpPr/>
            <p:nvPr/>
          </p:nvSpPr>
          <p:spPr>
            <a:xfrm>
              <a:off x="6511361" y="1791902"/>
              <a:ext cx="112551" cy="177637"/>
            </a:xfrm>
            <a:custGeom>
              <a:avLst/>
              <a:gdLst/>
              <a:ahLst/>
              <a:cxnLst/>
              <a:rect l="l" t="t" r="r" b="b"/>
              <a:pathLst>
                <a:path w="754" h="1190" extrusionOk="0">
                  <a:moveTo>
                    <a:pt x="318" y="1"/>
                  </a:moveTo>
                  <a:cubicBezTo>
                    <a:pt x="278" y="40"/>
                    <a:pt x="159" y="120"/>
                    <a:pt x="120" y="199"/>
                  </a:cubicBezTo>
                  <a:cubicBezTo>
                    <a:pt x="1" y="635"/>
                    <a:pt x="278" y="1070"/>
                    <a:pt x="753" y="1189"/>
                  </a:cubicBezTo>
                  <a:cubicBezTo>
                    <a:pt x="674" y="991"/>
                    <a:pt x="634" y="833"/>
                    <a:pt x="595" y="674"/>
                  </a:cubicBezTo>
                  <a:cubicBezTo>
                    <a:pt x="555" y="516"/>
                    <a:pt x="555" y="357"/>
                    <a:pt x="476" y="199"/>
                  </a:cubicBezTo>
                  <a:cubicBezTo>
                    <a:pt x="436" y="120"/>
                    <a:pt x="397" y="40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5"/>
            <p:cNvSpPr/>
            <p:nvPr/>
          </p:nvSpPr>
          <p:spPr>
            <a:xfrm>
              <a:off x="6192072" y="1774288"/>
              <a:ext cx="124344" cy="295714"/>
            </a:xfrm>
            <a:custGeom>
              <a:avLst/>
              <a:gdLst/>
              <a:ahLst/>
              <a:cxnLst/>
              <a:rect l="l" t="t" r="r" b="b"/>
              <a:pathLst>
                <a:path w="833" h="1981" extrusionOk="0">
                  <a:moveTo>
                    <a:pt x="357" y="0"/>
                  </a:moveTo>
                  <a:cubicBezTo>
                    <a:pt x="238" y="198"/>
                    <a:pt x="119" y="277"/>
                    <a:pt x="119" y="396"/>
                  </a:cubicBezTo>
                  <a:cubicBezTo>
                    <a:pt x="1" y="911"/>
                    <a:pt x="159" y="1466"/>
                    <a:pt x="516" y="1862"/>
                  </a:cubicBezTo>
                  <a:cubicBezTo>
                    <a:pt x="595" y="1941"/>
                    <a:pt x="714" y="1941"/>
                    <a:pt x="793" y="1981"/>
                  </a:cubicBezTo>
                  <a:cubicBezTo>
                    <a:pt x="832" y="1862"/>
                    <a:pt x="832" y="1783"/>
                    <a:pt x="793" y="1703"/>
                  </a:cubicBezTo>
                  <a:cubicBezTo>
                    <a:pt x="595" y="1268"/>
                    <a:pt x="516" y="792"/>
                    <a:pt x="555" y="317"/>
                  </a:cubicBezTo>
                  <a:cubicBezTo>
                    <a:pt x="555" y="238"/>
                    <a:pt x="436" y="158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5"/>
            <p:cNvSpPr/>
            <p:nvPr/>
          </p:nvSpPr>
          <p:spPr>
            <a:xfrm>
              <a:off x="6038323" y="1827429"/>
              <a:ext cx="153900" cy="337212"/>
            </a:xfrm>
            <a:custGeom>
              <a:avLst/>
              <a:gdLst/>
              <a:ahLst/>
              <a:cxnLst/>
              <a:rect l="l" t="t" r="r" b="b"/>
              <a:pathLst>
                <a:path w="1031" h="2259" extrusionOk="0">
                  <a:moveTo>
                    <a:pt x="278" y="1"/>
                  </a:moveTo>
                  <a:cubicBezTo>
                    <a:pt x="199" y="1"/>
                    <a:pt x="120" y="1"/>
                    <a:pt x="80" y="80"/>
                  </a:cubicBezTo>
                  <a:cubicBezTo>
                    <a:pt x="40" y="159"/>
                    <a:pt x="1" y="278"/>
                    <a:pt x="1" y="397"/>
                  </a:cubicBezTo>
                  <a:cubicBezTo>
                    <a:pt x="40" y="991"/>
                    <a:pt x="238" y="1545"/>
                    <a:pt x="634" y="1981"/>
                  </a:cubicBezTo>
                  <a:cubicBezTo>
                    <a:pt x="753" y="2060"/>
                    <a:pt x="872" y="2179"/>
                    <a:pt x="1031" y="2258"/>
                  </a:cubicBezTo>
                  <a:cubicBezTo>
                    <a:pt x="1031" y="2219"/>
                    <a:pt x="1031" y="2179"/>
                    <a:pt x="1031" y="2140"/>
                  </a:cubicBezTo>
                  <a:cubicBezTo>
                    <a:pt x="674" y="1545"/>
                    <a:pt x="436" y="832"/>
                    <a:pt x="357" y="119"/>
                  </a:cubicBezTo>
                  <a:cubicBezTo>
                    <a:pt x="357" y="80"/>
                    <a:pt x="318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15"/>
          <p:cNvSpPr/>
          <p:nvPr/>
        </p:nvSpPr>
        <p:spPr>
          <a:xfrm rot="684220">
            <a:off x="8660986" y="685955"/>
            <a:ext cx="363468" cy="232013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15"/>
          <p:cNvSpPr/>
          <p:nvPr/>
        </p:nvSpPr>
        <p:spPr>
          <a:xfrm rot="-1772033">
            <a:off x="8705378" y="65881"/>
            <a:ext cx="81357" cy="75055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15"/>
          <p:cNvSpPr/>
          <p:nvPr/>
        </p:nvSpPr>
        <p:spPr>
          <a:xfrm rot="-1772033">
            <a:off x="8838144" y="95557"/>
            <a:ext cx="213276" cy="211165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15"/>
          <p:cNvSpPr/>
          <p:nvPr/>
        </p:nvSpPr>
        <p:spPr>
          <a:xfrm>
            <a:off x="8236436" y="56700"/>
            <a:ext cx="240663" cy="318222"/>
          </a:xfrm>
          <a:custGeom>
            <a:avLst/>
            <a:gdLst/>
            <a:ahLst/>
            <a:cxnLst/>
            <a:rect l="l" t="t" r="r" b="b"/>
            <a:pathLst>
              <a:path w="11093" h="14668" extrusionOk="0">
                <a:moveTo>
                  <a:pt x="8279" y="0"/>
                </a:moveTo>
                <a:cubicBezTo>
                  <a:pt x="8213" y="0"/>
                  <a:pt x="8145" y="18"/>
                  <a:pt x="8082" y="56"/>
                </a:cubicBezTo>
                <a:cubicBezTo>
                  <a:pt x="7527" y="294"/>
                  <a:pt x="6933" y="532"/>
                  <a:pt x="6378" y="730"/>
                </a:cubicBezTo>
                <a:lnTo>
                  <a:pt x="991" y="2869"/>
                </a:lnTo>
                <a:cubicBezTo>
                  <a:pt x="793" y="2948"/>
                  <a:pt x="595" y="2988"/>
                  <a:pt x="397" y="3027"/>
                </a:cubicBezTo>
                <a:cubicBezTo>
                  <a:pt x="80" y="3067"/>
                  <a:pt x="1" y="3186"/>
                  <a:pt x="120" y="3463"/>
                </a:cubicBezTo>
                <a:cubicBezTo>
                  <a:pt x="397" y="4136"/>
                  <a:pt x="714" y="4810"/>
                  <a:pt x="991" y="5483"/>
                </a:cubicBezTo>
                <a:cubicBezTo>
                  <a:pt x="1744" y="7503"/>
                  <a:pt x="2536" y="9524"/>
                  <a:pt x="3288" y="11584"/>
                </a:cubicBezTo>
                <a:lnTo>
                  <a:pt x="3051" y="11623"/>
                </a:lnTo>
                <a:cubicBezTo>
                  <a:pt x="2338" y="11782"/>
                  <a:pt x="1704" y="12138"/>
                  <a:pt x="1189" y="12613"/>
                </a:cubicBezTo>
                <a:cubicBezTo>
                  <a:pt x="714" y="13010"/>
                  <a:pt x="714" y="13762"/>
                  <a:pt x="1189" y="14158"/>
                </a:cubicBezTo>
                <a:cubicBezTo>
                  <a:pt x="1508" y="14477"/>
                  <a:pt x="1930" y="14668"/>
                  <a:pt x="2392" y="14668"/>
                </a:cubicBezTo>
                <a:cubicBezTo>
                  <a:pt x="2504" y="14668"/>
                  <a:pt x="2618" y="14657"/>
                  <a:pt x="2734" y="14634"/>
                </a:cubicBezTo>
                <a:cubicBezTo>
                  <a:pt x="3764" y="14356"/>
                  <a:pt x="4715" y="13881"/>
                  <a:pt x="5546" y="13208"/>
                </a:cubicBezTo>
                <a:cubicBezTo>
                  <a:pt x="5982" y="12891"/>
                  <a:pt x="5982" y="12653"/>
                  <a:pt x="5705" y="12217"/>
                </a:cubicBezTo>
                <a:cubicBezTo>
                  <a:pt x="5428" y="11742"/>
                  <a:pt x="5150" y="11306"/>
                  <a:pt x="4913" y="10831"/>
                </a:cubicBezTo>
                <a:cubicBezTo>
                  <a:pt x="4239" y="9484"/>
                  <a:pt x="3526" y="8098"/>
                  <a:pt x="2853" y="6711"/>
                </a:cubicBezTo>
                <a:cubicBezTo>
                  <a:pt x="2813" y="6592"/>
                  <a:pt x="2734" y="6513"/>
                  <a:pt x="2694" y="6355"/>
                </a:cubicBezTo>
                <a:cubicBezTo>
                  <a:pt x="4437" y="5523"/>
                  <a:pt x="6141" y="4691"/>
                  <a:pt x="7923" y="4018"/>
                </a:cubicBezTo>
                <a:lnTo>
                  <a:pt x="9151" y="7860"/>
                </a:lnTo>
                <a:lnTo>
                  <a:pt x="9072" y="7900"/>
                </a:lnTo>
                <a:cubicBezTo>
                  <a:pt x="8042" y="8137"/>
                  <a:pt x="7210" y="8890"/>
                  <a:pt x="6814" y="9880"/>
                </a:cubicBezTo>
                <a:cubicBezTo>
                  <a:pt x="6695" y="10118"/>
                  <a:pt x="6695" y="10435"/>
                  <a:pt x="6814" y="10672"/>
                </a:cubicBezTo>
                <a:cubicBezTo>
                  <a:pt x="6956" y="11041"/>
                  <a:pt x="7301" y="11248"/>
                  <a:pt x="7660" y="11248"/>
                </a:cubicBezTo>
                <a:cubicBezTo>
                  <a:pt x="7802" y="11248"/>
                  <a:pt x="7947" y="11215"/>
                  <a:pt x="8082" y="11148"/>
                </a:cubicBezTo>
                <a:cubicBezTo>
                  <a:pt x="8993" y="10712"/>
                  <a:pt x="9864" y="10118"/>
                  <a:pt x="10538" y="9405"/>
                </a:cubicBezTo>
                <a:cubicBezTo>
                  <a:pt x="10736" y="9246"/>
                  <a:pt x="10894" y="9088"/>
                  <a:pt x="11013" y="8890"/>
                </a:cubicBezTo>
                <a:cubicBezTo>
                  <a:pt x="11092" y="8811"/>
                  <a:pt x="11092" y="8652"/>
                  <a:pt x="11052" y="8533"/>
                </a:cubicBezTo>
                <a:cubicBezTo>
                  <a:pt x="11013" y="8375"/>
                  <a:pt x="10854" y="8177"/>
                  <a:pt x="10815" y="8018"/>
                </a:cubicBezTo>
                <a:cubicBezTo>
                  <a:pt x="10538" y="7107"/>
                  <a:pt x="10260" y="6236"/>
                  <a:pt x="10023" y="5325"/>
                </a:cubicBezTo>
                <a:cubicBezTo>
                  <a:pt x="9785" y="4572"/>
                  <a:pt x="9587" y="3819"/>
                  <a:pt x="9389" y="3027"/>
                </a:cubicBezTo>
                <a:cubicBezTo>
                  <a:pt x="9310" y="2592"/>
                  <a:pt x="9191" y="2156"/>
                  <a:pt x="9111" y="1720"/>
                </a:cubicBezTo>
                <a:cubicBezTo>
                  <a:pt x="9072" y="1205"/>
                  <a:pt x="8913" y="690"/>
                  <a:pt x="8636" y="215"/>
                </a:cubicBezTo>
                <a:cubicBezTo>
                  <a:pt x="8555" y="80"/>
                  <a:pt x="8420" y="0"/>
                  <a:pt x="82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" name="Google Shape;256;p15"/>
          <p:cNvGrpSpPr/>
          <p:nvPr/>
        </p:nvGrpSpPr>
        <p:grpSpPr>
          <a:xfrm rot="-887764">
            <a:off x="331373" y="4462084"/>
            <a:ext cx="242851" cy="569446"/>
            <a:chOff x="6424483" y="702244"/>
            <a:chExt cx="1619299" cy="3796992"/>
          </a:xfrm>
        </p:grpSpPr>
        <p:sp>
          <p:nvSpPr>
            <p:cNvPr id="257" name="Google Shape;257;p15"/>
            <p:cNvSpPr/>
            <p:nvPr/>
          </p:nvSpPr>
          <p:spPr>
            <a:xfrm>
              <a:off x="6506696" y="1583251"/>
              <a:ext cx="1427394" cy="405979"/>
            </a:xfrm>
            <a:custGeom>
              <a:avLst/>
              <a:gdLst/>
              <a:ahLst/>
              <a:cxnLst/>
              <a:rect l="l" t="t" r="r" b="b"/>
              <a:pathLst>
                <a:path w="6181" h="1758" extrusionOk="0">
                  <a:moveTo>
                    <a:pt x="1031" y="595"/>
                  </a:moveTo>
                  <a:cubicBezTo>
                    <a:pt x="1110" y="595"/>
                    <a:pt x="1189" y="714"/>
                    <a:pt x="1268" y="833"/>
                  </a:cubicBezTo>
                  <a:cubicBezTo>
                    <a:pt x="1348" y="912"/>
                    <a:pt x="1268" y="952"/>
                    <a:pt x="1308" y="1031"/>
                  </a:cubicBezTo>
                  <a:lnTo>
                    <a:pt x="1189" y="1229"/>
                  </a:lnTo>
                  <a:cubicBezTo>
                    <a:pt x="1110" y="1189"/>
                    <a:pt x="1031" y="1110"/>
                    <a:pt x="991" y="1070"/>
                  </a:cubicBezTo>
                  <a:cubicBezTo>
                    <a:pt x="952" y="991"/>
                    <a:pt x="952" y="952"/>
                    <a:pt x="952" y="872"/>
                  </a:cubicBezTo>
                  <a:cubicBezTo>
                    <a:pt x="952" y="753"/>
                    <a:pt x="872" y="595"/>
                    <a:pt x="1031" y="595"/>
                  </a:cubicBezTo>
                  <a:close/>
                  <a:moveTo>
                    <a:pt x="1665" y="714"/>
                  </a:moveTo>
                  <a:cubicBezTo>
                    <a:pt x="1744" y="793"/>
                    <a:pt x="1823" y="872"/>
                    <a:pt x="1863" y="952"/>
                  </a:cubicBezTo>
                  <a:cubicBezTo>
                    <a:pt x="1902" y="1031"/>
                    <a:pt x="1823" y="1110"/>
                    <a:pt x="1744" y="1268"/>
                  </a:cubicBezTo>
                  <a:cubicBezTo>
                    <a:pt x="1665" y="1150"/>
                    <a:pt x="1585" y="1031"/>
                    <a:pt x="1506" y="912"/>
                  </a:cubicBezTo>
                  <a:cubicBezTo>
                    <a:pt x="1506" y="872"/>
                    <a:pt x="1585" y="793"/>
                    <a:pt x="1665" y="714"/>
                  </a:cubicBezTo>
                  <a:close/>
                  <a:moveTo>
                    <a:pt x="397" y="555"/>
                  </a:moveTo>
                  <a:cubicBezTo>
                    <a:pt x="595" y="674"/>
                    <a:pt x="754" y="1150"/>
                    <a:pt x="635" y="1308"/>
                  </a:cubicBezTo>
                  <a:cubicBezTo>
                    <a:pt x="595" y="1328"/>
                    <a:pt x="555" y="1338"/>
                    <a:pt x="516" y="1338"/>
                  </a:cubicBezTo>
                  <a:cubicBezTo>
                    <a:pt x="476" y="1338"/>
                    <a:pt x="437" y="1328"/>
                    <a:pt x="397" y="1308"/>
                  </a:cubicBezTo>
                  <a:cubicBezTo>
                    <a:pt x="278" y="1070"/>
                    <a:pt x="278" y="793"/>
                    <a:pt x="397" y="555"/>
                  </a:cubicBezTo>
                  <a:close/>
                  <a:moveTo>
                    <a:pt x="5626" y="1"/>
                  </a:moveTo>
                  <a:cubicBezTo>
                    <a:pt x="5190" y="1"/>
                    <a:pt x="4754" y="1"/>
                    <a:pt x="4358" y="40"/>
                  </a:cubicBezTo>
                  <a:cubicBezTo>
                    <a:pt x="3923" y="80"/>
                    <a:pt x="3566" y="159"/>
                    <a:pt x="3170" y="159"/>
                  </a:cubicBezTo>
                  <a:cubicBezTo>
                    <a:pt x="2180" y="238"/>
                    <a:pt x="1189" y="318"/>
                    <a:pt x="239" y="357"/>
                  </a:cubicBezTo>
                  <a:cubicBezTo>
                    <a:pt x="80" y="357"/>
                    <a:pt x="1" y="437"/>
                    <a:pt x="1" y="595"/>
                  </a:cubicBezTo>
                  <a:cubicBezTo>
                    <a:pt x="41" y="912"/>
                    <a:pt x="80" y="1229"/>
                    <a:pt x="120" y="1546"/>
                  </a:cubicBezTo>
                  <a:cubicBezTo>
                    <a:pt x="120" y="1699"/>
                    <a:pt x="167" y="1758"/>
                    <a:pt x="281" y="1758"/>
                  </a:cubicBezTo>
                  <a:cubicBezTo>
                    <a:pt x="314" y="1758"/>
                    <a:pt x="353" y="1753"/>
                    <a:pt x="397" y="1744"/>
                  </a:cubicBezTo>
                  <a:cubicBezTo>
                    <a:pt x="1783" y="1585"/>
                    <a:pt x="3170" y="1466"/>
                    <a:pt x="4556" y="1308"/>
                  </a:cubicBezTo>
                  <a:cubicBezTo>
                    <a:pt x="5071" y="1268"/>
                    <a:pt x="5586" y="1229"/>
                    <a:pt x="6180" y="1189"/>
                  </a:cubicBezTo>
                  <a:cubicBezTo>
                    <a:pt x="6062" y="793"/>
                    <a:pt x="5943" y="476"/>
                    <a:pt x="5784" y="159"/>
                  </a:cubicBezTo>
                  <a:cubicBezTo>
                    <a:pt x="5784" y="80"/>
                    <a:pt x="5705" y="1"/>
                    <a:pt x="5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5"/>
            <p:cNvSpPr/>
            <p:nvPr/>
          </p:nvSpPr>
          <p:spPr>
            <a:xfrm>
              <a:off x="6827001" y="897151"/>
              <a:ext cx="686331" cy="649844"/>
            </a:xfrm>
            <a:custGeom>
              <a:avLst/>
              <a:gdLst/>
              <a:ahLst/>
              <a:cxnLst/>
              <a:rect l="l" t="t" r="r" b="b"/>
              <a:pathLst>
                <a:path w="2972" h="2814" extrusionOk="0">
                  <a:moveTo>
                    <a:pt x="2060" y="1"/>
                  </a:moveTo>
                  <a:cubicBezTo>
                    <a:pt x="1941" y="159"/>
                    <a:pt x="1862" y="318"/>
                    <a:pt x="1783" y="476"/>
                  </a:cubicBezTo>
                  <a:cubicBezTo>
                    <a:pt x="1665" y="712"/>
                    <a:pt x="1533" y="821"/>
                    <a:pt x="1379" y="821"/>
                  </a:cubicBezTo>
                  <a:cubicBezTo>
                    <a:pt x="1274" y="821"/>
                    <a:pt x="1159" y="771"/>
                    <a:pt x="1030" y="674"/>
                  </a:cubicBezTo>
                  <a:cubicBezTo>
                    <a:pt x="793" y="476"/>
                    <a:pt x="595" y="278"/>
                    <a:pt x="317" y="40"/>
                  </a:cubicBezTo>
                  <a:cubicBezTo>
                    <a:pt x="198" y="991"/>
                    <a:pt x="119" y="1863"/>
                    <a:pt x="0" y="2813"/>
                  </a:cubicBezTo>
                  <a:lnTo>
                    <a:pt x="2971" y="2655"/>
                  </a:lnTo>
                  <a:lnTo>
                    <a:pt x="20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6424483" y="702244"/>
              <a:ext cx="1619299" cy="3796992"/>
            </a:xfrm>
            <a:custGeom>
              <a:avLst/>
              <a:gdLst/>
              <a:ahLst/>
              <a:cxnLst/>
              <a:rect l="l" t="t" r="r" b="b"/>
              <a:pathLst>
                <a:path w="7012" h="16442" extrusionOk="0">
                  <a:moveTo>
                    <a:pt x="3605" y="409"/>
                  </a:moveTo>
                  <a:lnTo>
                    <a:pt x="3051" y="1281"/>
                  </a:lnTo>
                  <a:lnTo>
                    <a:pt x="2258" y="568"/>
                  </a:lnTo>
                  <a:cubicBezTo>
                    <a:pt x="2298" y="568"/>
                    <a:pt x="2298" y="528"/>
                    <a:pt x="2298" y="528"/>
                  </a:cubicBezTo>
                  <a:lnTo>
                    <a:pt x="3605" y="409"/>
                  </a:lnTo>
                  <a:close/>
                  <a:moveTo>
                    <a:pt x="3803" y="845"/>
                  </a:moveTo>
                  <a:lnTo>
                    <a:pt x="4714" y="3499"/>
                  </a:lnTo>
                  <a:lnTo>
                    <a:pt x="1743" y="3697"/>
                  </a:lnTo>
                  <a:cubicBezTo>
                    <a:pt x="1862" y="2746"/>
                    <a:pt x="1941" y="1835"/>
                    <a:pt x="2060" y="924"/>
                  </a:cubicBezTo>
                  <a:cubicBezTo>
                    <a:pt x="2338" y="1122"/>
                    <a:pt x="2536" y="1320"/>
                    <a:pt x="2773" y="1518"/>
                  </a:cubicBezTo>
                  <a:cubicBezTo>
                    <a:pt x="2902" y="1615"/>
                    <a:pt x="3017" y="1665"/>
                    <a:pt x="3122" y="1665"/>
                  </a:cubicBezTo>
                  <a:cubicBezTo>
                    <a:pt x="3276" y="1665"/>
                    <a:pt x="3408" y="1556"/>
                    <a:pt x="3526" y="1320"/>
                  </a:cubicBezTo>
                  <a:cubicBezTo>
                    <a:pt x="3605" y="1162"/>
                    <a:pt x="3684" y="1003"/>
                    <a:pt x="3803" y="845"/>
                  </a:cubicBezTo>
                  <a:close/>
                  <a:moveTo>
                    <a:pt x="5982" y="3816"/>
                  </a:moveTo>
                  <a:cubicBezTo>
                    <a:pt x="6061" y="3816"/>
                    <a:pt x="6140" y="3895"/>
                    <a:pt x="6140" y="3974"/>
                  </a:cubicBezTo>
                  <a:cubicBezTo>
                    <a:pt x="6299" y="4291"/>
                    <a:pt x="6418" y="4608"/>
                    <a:pt x="6536" y="5004"/>
                  </a:cubicBezTo>
                  <a:cubicBezTo>
                    <a:pt x="5942" y="5044"/>
                    <a:pt x="5427" y="5083"/>
                    <a:pt x="4912" y="5123"/>
                  </a:cubicBezTo>
                  <a:cubicBezTo>
                    <a:pt x="3526" y="5281"/>
                    <a:pt x="2139" y="5400"/>
                    <a:pt x="753" y="5559"/>
                  </a:cubicBezTo>
                  <a:cubicBezTo>
                    <a:pt x="555" y="5559"/>
                    <a:pt x="476" y="5559"/>
                    <a:pt x="476" y="5361"/>
                  </a:cubicBezTo>
                  <a:cubicBezTo>
                    <a:pt x="476" y="5044"/>
                    <a:pt x="397" y="4727"/>
                    <a:pt x="357" y="4410"/>
                  </a:cubicBezTo>
                  <a:cubicBezTo>
                    <a:pt x="357" y="4252"/>
                    <a:pt x="436" y="4212"/>
                    <a:pt x="595" y="4172"/>
                  </a:cubicBezTo>
                  <a:cubicBezTo>
                    <a:pt x="1585" y="4133"/>
                    <a:pt x="2536" y="4053"/>
                    <a:pt x="3526" y="3974"/>
                  </a:cubicBezTo>
                  <a:cubicBezTo>
                    <a:pt x="3922" y="3974"/>
                    <a:pt x="4318" y="3855"/>
                    <a:pt x="4714" y="3855"/>
                  </a:cubicBezTo>
                  <a:cubicBezTo>
                    <a:pt x="5110" y="3816"/>
                    <a:pt x="5546" y="3816"/>
                    <a:pt x="5982" y="3816"/>
                  </a:cubicBezTo>
                  <a:close/>
                  <a:moveTo>
                    <a:pt x="5546" y="5480"/>
                  </a:moveTo>
                  <a:cubicBezTo>
                    <a:pt x="5744" y="5480"/>
                    <a:pt x="5823" y="5519"/>
                    <a:pt x="5863" y="5757"/>
                  </a:cubicBezTo>
                  <a:cubicBezTo>
                    <a:pt x="5863" y="7500"/>
                    <a:pt x="5903" y="9243"/>
                    <a:pt x="5942" y="10986"/>
                  </a:cubicBezTo>
                  <a:lnTo>
                    <a:pt x="5982" y="12847"/>
                  </a:lnTo>
                  <a:cubicBezTo>
                    <a:pt x="5982" y="13521"/>
                    <a:pt x="6021" y="14234"/>
                    <a:pt x="6061" y="14907"/>
                  </a:cubicBezTo>
                  <a:cubicBezTo>
                    <a:pt x="6061" y="15066"/>
                    <a:pt x="6061" y="15224"/>
                    <a:pt x="6101" y="15422"/>
                  </a:cubicBezTo>
                  <a:cubicBezTo>
                    <a:pt x="5362" y="15807"/>
                    <a:pt x="4520" y="16011"/>
                    <a:pt x="3679" y="16011"/>
                  </a:cubicBezTo>
                  <a:cubicBezTo>
                    <a:pt x="3482" y="16011"/>
                    <a:pt x="3286" y="15999"/>
                    <a:pt x="3090" y="15977"/>
                  </a:cubicBezTo>
                  <a:cubicBezTo>
                    <a:pt x="2654" y="15977"/>
                    <a:pt x="2219" y="15858"/>
                    <a:pt x="1902" y="15620"/>
                  </a:cubicBezTo>
                  <a:cubicBezTo>
                    <a:pt x="1823" y="15541"/>
                    <a:pt x="1783" y="15462"/>
                    <a:pt x="1743" y="15343"/>
                  </a:cubicBezTo>
                  <a:cubicBezTo>
                    <a:pt x="1743" y="14511"/>
                    <a:pt x="1704" y="13679"/>
                    <a:pt x="1704" y="12887"/>
                  </a:cubicBezTo>
                  <a:cubicBezTo>
                    <a:pt x="1664" y="10946"/>
                    <a:pt x="1664" y="9084"/>
                    <a:pt x="1585" y="7183"/>
                  </a:cubicBezTo>
                  <a:cubicBezTo>
                    <a:pt x="1585" y="6747"/>
                    <a:pt x="1506" y="6311"/>
                    <a:pt x="1466" y="5836"/>
                  </a:cubicBezTo>
                  <a:cubicBezTo>
                    <a:pt x="1902" y="5796"/>
                    <a:pt x="2298" y="5757"/>
                    <a:pt x="2734" y="5717"/>
                  </a:cubicBezTo>
                  <a:lnTo>
                    <a:pt x="3565" y="5638"/>
                  </a:lnTo>
                  <a:cubicBezTo>
                    <a:pt x="4199" y="5598"/>
                    <a:pt x="4873" y="5559"/>
                    <a:pt x="5546" y="5480"/>
                  </a:cubicBezTo>
                  <a:close/>
                  <a:moveTo>
                    <a:pt x="3746" y="0"/>
                  </a:moveTo>
                  <a:cubicBezTo>
                    <a:pt x="3712" y="0"/>
                    <a:pt x="3678" y="5"/>
                    <a:pt x="3645" y="13"/>
                  </a:cubicBezTo>
                  <a:cubicBezTo>
                    <a:pt x="3090" y="53"/>
                    <a:pt x="2536" y="132"/>
                    <a:pt x="2021" y="211"/>
                  </a:cubicBezTo>
                  <a:cubicBezTo>
                    <a:pt x="1941" y="211"/>
                    <a:pt x="1862" y="290"/>
                    <a:pt x="1823" y="370"/>
                  </a:cubicBezTo>
                  <a:cubicBezTo>
                    <a:pt x="1704" y="884"/>
                    <a:pt x="1585" y="1399"/>
                    <a:pt x="1545" y="1954"/>
                  </a:cubicBezTo>
                  <a:cubicBezTo>
                    <a:pt x="1466" y="2469"/>
                    <a:pt x="1387" y="3142"/>
                    <a:pt x="1308" y="3776"/>
                  </a:cubicBezTo>
                  <a:lnTo>
                    <a:pt x="317" y="3855"/>
                  </a:lnTo>
                  <a:cubicBezTo>
                    <a:pt x="119" y="3855"/>
                    <a:pt x="0" y="3974"/>
                    <a:pt x="0" y="4172"/>
                  </a:cubicBezTo>
                  <a:cubicBezTo>
                    <a:pt x="40" y="4687"/>
                    <a:pt x="80" y="5123"/>
                    <a:pt x="159" y="5559"/>
                  </a:cubicBezTo>
                  <a:cubicBezTo>
                    <a:pt x="198" y="5876"/>
                    <a:pt x="357" y="5994"/>
                    <a:pt x="634" y="5994"/>
                  </a:cubicBezTo>
                  <a:cubicBezTo>
                    <a:pt x="793" y="5994"/>
                    <a:pt x="951" y="5955"/>
                    <a:pt x="1149" y="5915"/>
                  </a:cubicBezTo>
                  <a:cubicBezTo>
                    <a:pt x="1149" y="6232"/>
                    <a:pt x="1189" y="6470"/>
                    <a:pt x="1189" y="6747"/>
                  </a:cubicBezTo>
                  <a:cubicBezTo>
                    <a:pt x="1228" y="9480"/>
                    <a:pt x="1308" y="12174"/>
                    <a:pt x="1347" y="14947"/>
                  </a:cubicBezTo>
                  <a:cubicBezTo>
                    <a:pt x="1308" y="15581"/>
                    <a:pt x="1743" y="16175"/>
                    <a:pt x="2417" y="16294"/>
                  </a:cubicBezTo>
                  <a:cubicBezTo>
                    <a:pt x="2840" y="16393"/>
                    <a:pt x="3269" y="16441"/>
                    <a:pt x="3695" y="16441"/>
                  </a:cubicBezTo>
                  <a:cubicBezTo>
                    <a:pt x="4465" y="16441"/>
                    <a:pt x="5228" y="16283"/>
                    <a:pt x="5942" y="15977"/>
                  </a:cubicBezTo>
                  <a:cubicBezTo>
                    <a:pt x="6140" y="15898"/>
                    <a:pt x="6299" y="15818"/>
                    <a:pt x="6259" y="15581"/>
                  </a:cubicBezTo>
                  <a:cubicBezTo>
                    <a:pt x="6259" y="15541"/>
                    <a:pt x="6299" y="15501"/>
                    <a:pt x="6299" y="15501"/>
                  </a:cubicBezTo>
                  <a:cubicBezTo>
                    <a:pt x="6497" y="15422"/>
                    <a:pt x="6497" y="15224"/>
                    <a:pt x="6497" y="15066"/>
                  </a:cubicBezTo>
                  <a:cubicBezTo>
                    <a:pt x="6497" y="14590"/>
                    <a:pt x="6457" y="14155"/>
                    <a:pt x="6457" y="13719"/>
                  </a:cubicBezTo>
                  <a:cubicBezTo>
                    <a:pt x="6457" y="11976"/>
                    <a:pt x="6457" y="10233"/>
                    <a:pt x="6378" y="8490"/>
                  </a:cubicBezTo>
                  <a:cubicBezTo>
                    <a:pt x="6378" y="7500"/>
                    <a:pt x="6299" y="6470"/>
                    <a:pt x="6259" y="5440"/>
                  </a:cubicBezTo>
                  <a:lnTo>
                    <a:pt x="6457" y="5400"/>
                  </a:lnTo>
                  <a:cubicBezTo>
                    <a:pt x="6893" y="5361"/>
                    <a:pt x="7012" y="5202"/>
                    <a:pt x="6853" y="4727"/>
                  </a:cubicBezTo>
                  <a:cubicBezTo>
                    <a:pt x="6774" y="4410"/>
                    <a:pt x="6616" y="4053"/>
                    <a:pt x="6457" y="3737"/>
                  </a:cubicBezTo>
                  <a:cubicBezTo>
                    <a:pt x="6418" y="3539"/>
                    <a:pt x="6220" y="3420"/>
                    <a:pt x="6061" y="3420"/>
                  </a:cubicBezTo>
                  <a:lnTo>
                    <a:pt x="5308" y="3420"/>
                  </a:lnTo>
                  <a:cubicBezTo>
                    <a:pt x="5150" y="3420"/>
                    <a:pt x="5071" y="3380"/>
                    <a:pt x="5031" y="3222"/>
                  </a:cubicBezTo>
                  <a:cubicBezTo>
                    <a:pt x="4675" y="2271"/>
                    <a:pt x="4318" y="1320"/>
                    <a:pt x="3962" y="370"/>
                  </a:cubicBezTo>
                  <a:cubicBezTo>
                    <a:pt x="3962" y="330"/>
                    <a:pt x="3962" y="290"/>
                    <a:pt x="3962" y="290"/>
                  </a:cubicBezTo>
                  <a:cubicBezTo>
                    <a:pt x="3993" y="70"/>
                    <a:pt x="3875" y="0"/>
                    <a:pt x="3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5"/>
            <p:cNvSpPr/>
            <p:nvPr/>
          </p:nvSpPr>
          <p:spPr>
            <a:xfrm>
              <a:off x="7000664" y="2049965"/>
              <a:ext cx="677325" cy="2130121"/>
            </a:xfrm>
            <a:custGeom>
              <a:avLst/>
              <a:gdLst/>
              <a:ahLst/>
              <a:cxnLst/>
              <a:rect l="l" t="t" r="r" b="b"/>
              <a:pathLst>
                <a:path w="2933" h="9224" extrusionOk="0">
                  <a:moveTo>
                    <a:pt x="1070" y="0"/>
                  </a:moveTo>
                  <a:cubicBezTo>
                    <a:pt x="833" y="0"/>
                    <a:pt x="635" y="79"/>
                    <a:pt x="437" y="198"/>
                  </a:cubicBezTo>
                  <a:cubicBezTo>
                    <a:pt x="159" y="436"/>
                    <a:pt x="1" y="792"/>
                    <a:pt x="1" y="1149"/>
                  </a:cubicBezTo>
                  <a:lnTo>
                    <a:pt x="1" y="4595"/>
                  </a:lnTo>
                  <a:cubicBezTo>
                    <a:pt x="41" y="5308"/>
                    <a:pt x="80" y="6496"/>
                    <a:pt x="159" y="7724"/>
                  </a:cubicBezTo>
                  <a:cubicBezTo>
                    <a:pt x="225" y="8702"/>
                    <a:pt x="665" y="9224"/>
                    <a:pt x="1459" y="9224"/>
                  </a:cubicBezTo>
                  <a:cubicBezTo>
                    <a:pt x="1630" y="9224"/>
                    <a:pt x="1817" y="9200"/>
                    <a:pt x="2021" y="9151"/>
                  </a:cubicBezTo>
                  <a:cubicBezTo>
                    <a:pt x="2298" y="9111"/>
                    <a:pt x="2536" y="8913"/>
                    <a:pt x="2576" y="8596"/>
                  </a:cubicBezTo>
                  <a:cubicBezTo>
                    <a:pt x="2813" y="7804"/>
                    <a:pt x="2932" y="7011"/>
                    <a:pt x="2932" y="6180"/>
                  </a:cubicBezTo>
                  <a:cubicBezTo>
                    <a:pt x="2932" y="5863"/>
                    <a:pt x="2932" y="5506"/>
                    <a:pt x="2932" y="5150"/>
                  </a:cubicBezTo>
                  <a:cubicBezTo>
                    <a:pt x="2893" y="3803"/>
                    <a:pt x="2695" y="2456"/>
                    <a:pt x="2576" y="1109"/>
                  </a:cubicBezTo>
                  <a:cubicBezTo>
                    <a:pt x="2576" y="594"/>
                    <a:pt x="2259" y="198"/>
                    <a:pt x="1784" y="79"/>
                  </a:cubicBezTo>
                  <a:cubicBezTo>
                    <a:pt x="1546" y="0"/>
                    <a:pt x="1308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5"/>
            <p:cNvSpPr/>
            <p:nvPr/>
          </p:nvSpPr>
          <p:spPr>
            <a:xfrm>
              <a:off x="6854482" y="1747905"/>
              <a:ext cx="91680" cy="128398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159" y="1"/>
                  </a:moveTo>
                  <a:cubicBezTo>
                    <a:pt x="79" y="80"/>
                    <a:pt x="0" y="159"/>
                    <a:pt x="0" y="199"/>
                  </a:cubicBezTo>
                  <a:cubicBezTo>
                    <a:pt x="79" y="318"/>
                    <a:pt x="159" y="437"/>
                    <a:pt x="238" y="555"/>
                  </a:cubicBezTo>
                  <a:cubicBezTo>
                    <a:pt x="317" y="397"/>
                    <a:pt x="396" y="278"/>
                    <a:pt x="357" y="239"/>
                  </a:cubicBezTo>
                  <a:cubicBezTo>
                    <a:pt x="317" y="159"/>
                    <a:pt x="238" y="80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6708070" y="1720655"/>
              <a:ext cx="100918" cy="146411"/>
            </a:xfrm>
            <a:custGeom>
              <a:avLst/>
              <a:gdLst/>
              <a:ahLst/>
              <a:cxnLst/>
              <a:rect l="l" t="t" r="r" b="b"/>
              <a:pathLst>
                <a:path w="437" h="634" extrusionOk="0">
                  <a:moveTo>
                    <a:pt x="159" y="0"/>
                  </a:moveTo>
                  <a:cubicBezTo>
                    <a:pt x="0" y="0"/>
                    <a:pt x="40" y="198"/>
                    <a:pt x="80" y="317"/>
                  </a:cubicBezTo>
                  <a:cubicBezTo>
                    <a:pt x="80" y="357"/>
                    <a:pt x="80" y="396"/>
                    <a:pt x="119" y="475"/>
                  </a:cubicBezTo>
                  <a:cubicBezTo>
                    <a:pt x="159" y="515"/>
                    <a:pt x="238" y="594"/>
                    <a:pt x="317" y="634"/>
                  </a:cubicBezTo>
                  <a:lnTo>
                    <a:pt x="436" y="436"/>
                  </a:lnTo>
                  <a:cubicBezTo>
                    <a:pt x="436" y="357"/>
                    <a:pt x="436" y="277"/>
                    <a:pt x="396" y="238"/>
                  </a:cubicBezTo>
                  <a:cubicBezTo>
                    <a:pt x="357" y="198"/>
                    <a:pt x="23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5"/>
            <p:cNvSpPr/>
            <p:nvPr/>
          </p:nvSpPr>
          <p:spPr>
            <a:xfrm>
              <a:off x="6570895" y="1711418"/>
              <a:ext cx="109924" cy="180820"/>
            </a:xfrm>
            <a:custGeom>
              <a:avLst/>
              <a:gdLst/>
              <a:ahLst/>
              <a:cxnLst/>
              <a:rect l="l" t="t" r="r" b="b"/>
              <a:pathLst>
                <a:path w="476" h="783" extrusionOk="0">
                  <a:moveTo>
                    <a:pt x="119" y="0"/>
                  </a:moveTo>
                  <a:cubicBezTo>
                    <a:pt x="0" y="238"/>
                    <a:pt x="0" y="515"/>
                    <a:pt x="119" y="753"/>
                  </a:cubicBezTo>
                  <a:cubicBezTo>
                    <a:pt x="159" y="773"/>
                    <a:pt x="198" y="783"/>
                    <a:pt x="238" y="783"/>
                  </a:cubicBezTo>
                  <a:cubicBezTo>
                    <a:pt x="277" y="783"/>
                    <a:pt x="317" y="773"/>
                    <a:pt x="357" y="753"/>
                  </a:cubicBezTo>
                  <a:cubicBezTo>
                    <a:pt x="476" y="595"/>
                    <a:pt x="317" y="119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" name="Google Shape;264;p15"/>
          <p:cNvSpPr/>
          <p:nvPr/>
        </p:nvSpPr>
        <p:spPr>
          <a:xfrm>
            <a:off x="676426" y="4835471"/>
            <a:ext cx="255451" cy="246666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15"/>
          <p:cNvSpPr/>
          <p:nvPr/>
        </p:nvSpPr>
        <p:spPr>
          <a:xfrm rot="4027620">
            <a:off x="1943" y="4227658"/>
            <a:ext cx="384367" cy="285091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15"/>
          <p:cNvSpPr/>
          <p:nvPr/>
        </p:nvSpPr>
        <p:spPr>
          <a:xfrm>
            <a:off x="125601" y="4762225"/>
            <a:ext cx="156662" cy="189370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15"/>
          <p:cNvSpPr/>
          <p:nvPr/>
        </p:nvSpPr>
        <p:spPr>
          <a:xfrm>
            <a:off x="315566" y="4200634"/>
            <a:ext cx="274422" cy="231981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15"/>
          <p:cNvSpPr/>
          <p:nvPr/>
        </p:nvSpPr>
        <p:spPr>
          <a:xfrm>
            <a:off x="282272" y="4951590"/>
            <a:ext cx="139598" cy="147293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15"/>
          <p:cNvSpPr txBox="1">
            <a:spLocks noGrp="1"/>
          </p:cNvSpPr>
          <p:nvPr>
            <p:ph type="title" idx="9" hasCustomPrompt="1"/>
          </p:nvPr>
        </p:nvSpPr>
        <p:spPr>
          <a:xfrm>
            <a:off x="2477025" y="1017709"/>
            <a:ext cx="899400" cy="8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70" name="Google Shape;270;p15"/>
          <p:cNvSpPr txBox="1">
            <a:spLocks noGrp="1"/>
          </p:cNvSpPr>
          <p:nvPr>
            <p:ph type="title" idx="13" hasCustomPrompt="1"/>
          </p:nvPr>
        </p:nvSpPr>
        <p:spPr>
          <a:xfrm>
            <a:off x="5767500" y="1017784"/>
            <a:ext cx="899400" cy="8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14" hasCustomPrompt="1"/>
          </p:nvPr>
        </p:nvSpPr>
        <p:spPr>
          <a:xfrm>
            <a:off x="2477038" y="2830884"/>
            <a:ext cx="899400" cy="8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72" name="Google Shape;272;p15"/>
          <p:cNvSpPr txBox="1">
            <a:spLocks noGrp="1"/>
          </p:cNvSpPr>
          <p:nvPr>
            <p:ph type="title" idx="15" hasCustomPrompt="1"/>
          </p:nvPr>
        </p:nvSpPr>
        <p:spPr>
          <a:xfrm>
            <a:off x="5767513" y="2830884"/>
            <a:ext cx="899400" cy="8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text">
  <p:cSld name="CUSTOM_1_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75" name="Google Shape;275;p16"/>
          <p:cNvSpPr txBox="1">
            <a:spLocks noGrp="1"/>
          </p:cNvSpPr>
          <p:nvPr>
            <p:ph type="subTitle" idx="1"/>
          </p:nvPr>
        </p:nvSpPr>
        <p:spPr>
          <a:xfrm>
            <a:off x="1111776" y="2434800"/>
            <a:ext cx="17196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76" name="Google Shape;276;p16"/>
          <p:cNvSpPr txBox="1">
            <a:spLocks noGrp="1"/>
          </p:cNvSpPr>
          <p:nvPr>
            <p:ph type="subTitle" idx="2"/>
          </p:nvPr>
        </p:nvSpPr>
        <p:spPr>
          <a:xfrm>
            <a:off x="1111775" y="2823300"/>
            <a:ext cx="17196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7" name="Google Shape;277;p16"/>
          <p:cNvSpPr txBox="1">
            <a:spLocks noGrp="1"/>
          </p:cNvSpPr>
          <p:nvPr>
            <p:ph type="subTitle" idx="3"/>
          </p:nvPr>
        </p:nvSpPr>
        <p:spPr>
          <a:xfrm>
            <a:off x="3712571" y="2434800"/>
            <a:ext cx="17181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78" name="Google Shape;278;p16"/>
          <p:cNvSpPr txBox="1">
            <a:spLocks noGrp="1"/>
          </p:cNvSpPr>
          <p:nvPr>
            <p:ph type="subTitle" idx="4"/>
          </p:nvPr>
        </p:nvSpPr>
        <p:spPr>
          <a:xfrm>
            <a:off x="3712568" y="2823300"/>
            <a:ext cx="17181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79" name="Google Shape;279;p16"/>
          <p:cNvSpPr txBox="1">
            <a:spLocks noGrp="1"/>
          </p:cNvSpPr>
          <p:nvPr>
            <p:ph type="subTitle" idx="5"/>
          </p:nvPr>
        </p:nvSpPr>
        <p:spPr>
          <a:xfrm>
            <a:off x="6312631" y="2434800"/>
            <a:ext cx="17181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80" name="Google Shape;280;p16"/>
          <p:cNvSpPr txBox="1">
            <a:spLocks noGrp="1"/>
          </p:cNvSpPr>
          <p:nvPr>
            <p:ph type="subTitle" idx="6"/>
          </p:nvPr>
        </p:nvSpPr>
        <p:spPr>
          <a:xfrm>
            <a:off x="6312626" y="2823300"/>
            <a:ext cx="17181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281" name="Google Shape;281;p16"/>
          <p:cNvGrpSpPr/>
          <p:nvPr/>
        </p:nvGrpSpPr>
        <p:grpSpPr>
          <a:xfrm>
            <a:off x="640705" y="63666"/>
            <a:ext cx="329834" cy="305328"/>
            <a:chOff x="1412390" y="2258211"/>
            <a:chExt cx="620689" cy="574573"/>
          </a:xfrm>
        </p:grpSpPr>
        <p:sp>
          <p:nvSpPr>
            <p:cNvPr id="282" name="Google Shape;282;p16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6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6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" name="Google Shape;285;p16"/>
          <p:cNvSpPr/>
          <p:nvPr/>
        </p:nvSpPr>
        <p:spPr>
          <a:xfrm>
            <a:off x="78470" y="139886"/>
            <a:ext cx="523753" cy="388511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" name="Google Shape;286;p16"/>
          <p:cNvSpPr/>
          <p:nvPr/>
        </p:nvSpPr>
        <p:spPr>
          <a:xfrm rot="-7381728">
            <a:off x="696224" y="457179"/>
            <a:ext cx="218807" cy="296509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7" name="Google Shape;287;p16"/>
          <p:cNvGrpSpPr/>
          <p:nvPr/>
        </p:nvGrpSpPr>
        <p:grpSpPr>
          <a:xfrm>
            <a:off x="265266" y="540294"/>
            <a:ext cx="255570" cy="282670"/>
            <a:chOff x="5414907" y="2017485"/>
            <a:chExt cx="220338" cy="243702"/>
          </a:xfrm>
        </p:grpSpPr>
        <p:sp>
          <p:nvSpPr>
            <p:cNvPr id="288" name="Google Shape;288;p16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6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6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" name="Google Shape;291;p16"/>
          <p:cNvSpPr/>
          <p:nvPr/>
        </p:nvSpPr>
        <p:spPr>
          <a:xfrm>
            <a:off x="8251026" y="4327178"/>
            <a:ext cx="443424" cy="428174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" name="Google Shape;292;p16"/>
          <p:cNvSpPr/>
          <p:nvPr/>
        </p:nvSpPr>
        <p:spPr>
          <a:xfrm rot="10800000" flipH="1">
            <a:off x="8482528" y="4154851"/>
            <a:ext cx="417283" cy="26636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6"/>
          <p:cNvSpPr/>
          <p:nvPr/>
        </p:nvSpPr>
        <p:spPr>
          <a:xfrm>
            <a:off x="8436621" y="4844041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6"/>
          <p:cNvSpPr/>
          <p:nvPr/>
        </p:nvSpPr>
        <p:spPr>
          <a:xfrm>
            <a:off x="8744813" y="4704061"/>
            <a:ext cx="329859" cy="278806"/>
          </a:xfrm>
          <a:custGeom>
            <a:avLst/>
            <a:gdLst/>
            <a:ahLst/>
            <a:cxnLst/>
            <a:rect l="l" t="t" r="r" b="b"/>
            <a:pathLst>
              <a:path w="7805" h="6597" extrusionOk="0">
                <a:moveTo>
                  <a:pt x="6285" y="481"/>
                </a:moveTo>
                <a:cubicBezTo>
                  <a:pt x="6833" y="481"/>
                  <a:pt x="7178" y="1051"/>
                  <a:pt x="6972" y="2105"/>
                </a:cubicBezTo>
                <a:cubicBezTo>
                  <a:pt x="6854" y="2660"/>
                  <a:pt x="6695" y="3214"/>
                  <a:pt x="6497" y="3769"/>
                </a:cubicBezTo>
                <a:cubicBezTo>
                  <a:pt x="6141" y="4561"/>
                  <a:pt x="5705" y="5353"/>
                  <a:pt x="5190" y="6106"/>
                </a:cubicBezTo>
                <a:cubicBezTo>
                  <a:pt x="4001" y="5670"/>
                  <a:pt x="2615" y="5551"/>
                  <a:pt x="1625" y="4759"/>
                </a:cubicBezTo>
                <a:cubicBezTo>
                  <a:pt x="793" y="4046"/>
                  <a:pt x="634" y="2779"/>
                  <a:pt x="1704" y="2145"/>
                </a:cubicBezTo>
                <a:cubicBezTo>
                  <a:pt x="1982" y="1976"/>
                  <a:pt x="2274" y="1902"/>
                  <a:pt x="2565" y="1902"/>
                </a:cubicBezTo>
                <a:cubicBezTo>
                  <a:pt x="3227" y="1902"/>
                  <a:pt x="3878" y="2283"/>
                  <a:pt x="4318" y="2779"/>
                </a:cubicBezTo>
                <a:cubicBezTo>
                  <a:pt x="4370" y="2830"/>
                  <a:pt x="4433" y="2852"/>
                  <a:pt x="4493" y="2852"/>
                </a:cubicBezTo>
                <a:cubicBezTo>
                  <a:pt x="4665" y="2852"/>
                  <a:pt x="4821" y="2677"/>
                  <a:pt x="4675" y="2501"/>
                </a:cubicBezTo>
                <a:cubicBezTo>
                  <a:pt x="4754" y="2462"/>
                  <a:pt x="4794" y="2382"/>
                  <a:pt x="4794" y="2303"/>
                </a:cubicBezTo>
                <a:cubicBezTo>
                  <a:pt x="4794" y="1828"/>
                  <a:pt x="4952" y="1353"/>
                  <a:pt x="5269" y="996"/>
                </a:cubicBezTo>
                <a:cubicBezTo>
                  <a:pt x="5631" y="648"/>
                  <a:pt x="5988" y="481"/>
                  <a:pt x="6285" y="481"/>
                </a:cubicBezTo>
                <a:close/>
                <a:moveTo>
                  <a:pt x="6180" y="0"/>
                </a:moveTo>
                <a:cubicBezTo>
                  <a:pt x="5272" y="0"/>
                  <a:pt x="4436" y="1245"/>
                  <a:pt x="4318" y="2184"/>
                </a:cubicBezTo>
                <a:cubicBezTo>
                  <a:pt x="3781" y="1765"/>
                  <a:pt x="3088" y="1516"/>
                  <a:pt x="2434" y="1516"/>
                </a:cubicBezTo>
                <a:cubicBezTo>
                  <a:pt x="1544" y="1516"/>
                  <a:pt x="727" y="1977"/>
                  <a:pt x="476" y="3095"/>
                </a:cubicBezTo>
                <a:cubicBezTo>
                  <a:pt x="1" y="5551"/>
                  <a:pt x="3526" y="5948"/>
                  <a:pt x="5071" y="6542"/>
                </a:cubicBezTo>
                <a:lnTo>
                  <a:pt x="5150" y="6542"/>
                </a:lnTo>
                <a:cubicBezTo>
                  <a:pt x="5186" y="6577"/>
                  <a:pt x="5237" y="6597"/>
                  <a:pt x="5287" y="6597"/>
                </a:cubicBezTo>
                <a:cubicBezTo>
                  <a:pt x="5348" y="6597"/>
                  <a:pt x="5406" y="6568"/>
                  <a:pt x="5427" y="6502"/>
                </a:cubicBezTo>
                <a:cubicBezTo>
                  <a:pt x="6141" y="5551"/>
                  <a:pt x="6695" y="4482"/>
                  <a:pt x="7091" y="3373"/>
                </a:cubicBezTo>
                <a:cubicBezTo>
                  <a:pt x="7408" y="2501"/>
                  <a:pt x="7804" y="1313"/>
                  <a:pt x="7131" y="521"/>
                </a:cubicBezTo>
                <a:cubicBezTo>
                  <a:pt x="6823" y="152"/>
                  <a:pt x="6497" y="0"/>
                  <a:pt x="61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6"/>
          <p:cNvSpPr/>
          <p:nvPr/>
        </p:nvSpPr>
        <p:spPr>
          <a:xfrm>
            <a:off x="8301396" y="4886463"/>
            <a:ext cx="102786" cy="124246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text + numbers">
  <p:cSld name="CUSTOM_1_1_1"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98" name="Google Shape;298;p17"/>
          <p:cNvSpPr txBox="1">
            <a:spLocks noGrp="1"/>
          </p:cNvSpPr>
          <p:nvPr>
            <p:ph type="subTitle" idx="1"/>
          </p:nvPr>
        </p:nvSpPr>
        <p:spPr>
          <a:xfrm>
            <a:off x="1111776" y="3038825"/>
            <a:ext cx="17196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299" name="Google Shape;299;p17"/>
          <p:cNvSpPr txBox="1">
            <a:spLocks noGrp="1"/>
          </p:cNvSpPr>
          <p:nvPr>
            <p:ph type="subTitle" idx="2"/>
          </p:nvPr>
        </p:nvSpPr>
        <p:spPr>
          <a:xfrm>
            <a:off x="1111775" y="3427325"/>
            <a:ext cx="17196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00" name="Google Shape;300;p17"/>
          <p:cNvSpPr txBox="1">
            <a:spLocks noGrp="1"/>
          </p:cNvSpPr>
          <p:nvPr>
            <p:ph type="subTitle" idx="3"/>
          </p:nvPr>
        </p:nvSpPr>
        <p:spPr>
          <a:xfrm>
            <a:off x="3712571" y="3038825"/>
            <a:ext cx="17181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301" name="Google Shape;301;p17"/>
          <p:cNvSpPr txBox="1">
            <a:spLocks noGrp="1"/>
          </p:cNvSpPr>
          <p:nvPr>
            <p:ph type="subTitle" idx="4"/>
          </p:nvPr>
        </p:nvSpPr>
        <p:spPr>
          <a:xfrm>
            <a:off x="3712568" y="3427325"/>
            <a:ext cx="17181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02" name="Google Shape;302;p17"/>
          <p:cNvSpPr txBox="1">
            <a:spLocks noGrp="1"/>
          </p:cNvSpPr>
          <p:nvPr>
            <p:ph type="subTitle" idx="5"/>
          </p:nvPr>
        </p:nvSpPr>
        <p:spPr>
          <a:xfrm>
            <a:off x="6312631" y="3038825"/>
            <a:ext cx="17181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303" name="Google Shape;303;p17"/>
          <p:cNvSpPr txBox="1">
            <a:spLocks noGrp="1"/>
          </p:cNvSpPr>
          <p:nvPr>
            <p:ph type="subTitle" idx="6"/>
          </p:nvPr>
        </p:nvSpPr>
        <p:spPr>
          <a:xfrm>
            <a:off x="6312626" y="3427325"/>
            <a:ext cx="17181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304" name="Google Shape;304;p17"/>
          <p:cNvGrpSpPr/>
          <p:nvPr/>
        </p:nvGrpSpPr>
        <p:grpSpPr>
          <a:xfrm>
            <a:off x="640705" y="63666"/>
            <a:ext cx="329834" cy="305328"/>
            <a:chOff x="1412390" y="2258211"/>
            <a:chExt cx="620689" cy="574573"/>
          </a:xfrm>
        </p:grpSpPr>
        <p:sp>
          <p:nvSpPr>
            <p:cNvPr id="305" name="Google Shape;305;p17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7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7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8" name="Google Shape;308;p17"/>
          <p:cNvSpPr/>
          <p:nvPr/>
        </p:nvSpPr>
        <p:spPr>
          <a:xfrm>
            <a:off x="78470" y="139886"/>
            <a:ext cx="523753" cy="388511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7"/>
          <p:cNvSpPr/>
          <p:nvPr/>
        </p:nvSpPr>
        <p:spPr>
          <a:xfrm rot="-7381728">
            <a:off x="696224" y="457179"/>
            <a:ext cx="218807" cy="296509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" name="Google Shape;310;p17"/>
          <p:cNvGrpSpPr/>
          <p:nvPr/>
        </p:nvGrpSpPr>
        <p:grpSpPr>
          <a:xfrm>
            <a:off x="265266" y="540294"/>
            <a:ext cx="255570" cy="282670"/>
            <a:chOff x="5414907" y="2017485"/>
            <a:chExt cx="220338" cy="243702"/>
          </a:xfrm>
        </p:grpSpPr>
        <p:sp>
          <p:nvSpPr>
            <p:cNvPr id="311" name="Google Shape;311;p17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7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7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" name="Google Shape;314;p17"/>
          <p:cNvSpPr/>
          <p:nvPr/>
        </p:nvSpPr>
        <p:spPr>
          <a:xfrm>
            <a:off x="8251026" y="4327178"/>
            <a:ext cx="443424" cy="428174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7"/>
          <p:cNvSpPr/>
          <p:nvPr/>
        </p:nvSpPr>
        <p:spPr>
          <a:xfrm rot="10800000" flipH="1">
            <a:off x="8482528" y="4154851"/>
            <a:ext cx="417283" cy="26636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17"/>
          <p:cNvSpPr/>
          <p:nvPr/>
        </p:nvSpPr>
        <p:spPr>
          <a:xfrm>
            <a:off x="8436621" y="4844041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17"/>
          <p:cNvSpPr/>
          <p:nvPr/>
        </p:nvSpPr>
        <p:spPr>
          <a:xfrm>
            <a:off x="8744813" y="4704061"/>
            <a:ext cx="329859" cy="278806"/>
          </a:xfrm>
          <a:custGeom>
            <a:avLst/>
            <a:gdLst/>
            <a:ahLst/>
            <a:cxnLst/>
            <a:rect l="l" t="t" r="r" b="b"/>
            <a:pathLst>
              <a:path w="7805" h="6597" extrusionOk="0">
                <a:moveTo>
                  <a:pt x="6285" y="481"/>
                </a:moveTo>
                <a:cubicBezTo>
                  <a:pt x="6833" y="481"/>
                  <a:pt x="7178" y="1051"/>
                  <a:pt x="6972" y="2105"/>
                </a:cubicBezTo>
                <a:cubicBezTo>
                  <a:pt x="6854" y="2660"/>
                  <a:pt x="6695" y="3214"/>
                  <a:pt x="6497" y="3769"/>
                </a:cubicBezTo>
                <a:cubicBezTo>
                  <a:pt x="6141" y="4561"/>
                  <a:pt x="5705" y="5353"/>
                  <a:pt x="5190" y="6106"/>
                </a:cubicBezTo>
                <a:cubicBezTo>
                  <a:pt x="4001" y="5670"/>
                  <a:pt x="2615" y="5551"/>
                  <a:pt x="1625" y="4759"/>
                </a:cubicBezTo>
                <a:cubicBezTo>
                  <a:pt x="793" y="4046"/>
                  <a:pt x="634" y="2779"/>
                  <a:pt x="1704" y="2145"/>
                </a:cubicBezTo>
                <a:cubicBezTo>
                  <a:pt x="1982" y="1976"/>
                  <a:pt x="2274" y="1902"/>
                  <a:pt x="2565" y="1902"/>
                </a:cubicBezTo>
                <a:cubicBezTo>
                  <a:pt x="3227" y="1902"/>
                  <a:pt x="3878" y="2283"/>
                  <a:pt x="4318" y="2779"/>
                </a:cubicBezTo>
                <a:cubicBezTo>
                  <a:pt x="4370" y="2830"/>
                  <a:pt x="4433" y="2852"/>
                  <a:pt x="4493" y="2852"/>
                </a:cubicBezTo>
                <a:cubicBezTo>
                  <a:pt x="4665" y="2852"/>
                  <a:pt x="4821" y="2677"/>
                  <a:pt x="4675" y="2501"/>
                </a:cubicBezTo>
                <a:cubicBezTo>
                  <a:pt x="4754" y="2462"/>
                  <a:pt x="4794" y="2382"/>
                  <a:pt x="4794" y="2303"/>
                </a:cubicBezTo>
                <a:cubicBezTo>
                  <a:pt x="4794" y="1828"/>
                  <a:pt x="4952" y="1353"/>
                  <a:pt x="5269" y="996"/>
                </a:cubicBezTo>
                <a:cubicBezTo>
                  <a:pt x="5631" y="648"/>
                  <a:pt x="5988" y="481"/>
                  <a:pt x="6285" y="481"/>
                </a:cubicBezTo>
                <a:close/>
                <a:moveTo>
                  <a:pt x="6180" y="0"/>
                </a:moveTo>
                <a:cubicBezTo>
                  <a:pt x="5272" y="0"/>
                  <a:pt x="4436" y="1245"/>
                  <a:pt x="4318" y="2184"/>
                </a:cubicBezTo>
                <a:cubicBezTo>
                  <a:pt x="3781" y="1765"/>
                  <a:pt x="3088" y="1516"/>
                  <a:pt x="2434" y="1516"/>
                </a:cubicBezTo>
                <a:cubicBezTo>
                  <a:pt x="1544" y="1516"/>
                  <a:pt x="727" y="1977"/>
                  <a:pt x="476" y="3095"/>
                </a:cubicBezTo>
                <a:cubicBezTo>
                  <a:pt x="1" y="5551"/>
                  <a:pt x="3526" y="5948"/>
                  <a:pt x="5071" y="6542"/>
                </a:cubicBezTo>
                <a:lnTo>
                  <a:pt x="5150" y="6542"/>
                </a:lnTo>
                <a:cubicBezTo>
                  <a:pt x="5186" y="6577"/>
                  <a:pt x="5237" y="6597"/>
                  <a:pt x="5287" y="6597"/>
                </a:cubicBezTo>
                <a:cubicBezTo>
                  <a:pt x="5348" y="6597"/>
                  <a:pt x="5406" y="6568"/>
                  <a:pt x="5427" y="6502"/>
                </a:cubicBezTo>
                <a:cubicBezTo>
                  <a:pt x="6141" y="5551"/>
                  <a:pt x="6695" y="4482"/>
                  <a:pt x="7091" y="3373"/>
                </a:cubicBezTo>
                <a:cubicBezTo>
                  <a:pt x="7408" y="2501"/>
                  <a:pt x="7804" y="1313"/>
                  <a:pt x="7131" y="521"/>
                </a:cubicBezTo>
                <a:cubicBezTo>
                  <a:pt x="6823" y="152"/>
                  <a:pt x="6497" y="0"/>
                  <a:pt x="61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17"/>
          <p:cNvSpPr/>
          <p:nvPr/>
        </p:nvSpPr>
        <p:spPr>
          <a:xfrm>
            <a:off x="8301396" y="4886463"/>
            <a:ext cx="102786" cy="124246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17"/>
          <p:cNvSpPr txBox="1">
            <a:spLocks noGrp="1"/>
          </p:cNvSpPr>
          <p:nvPr>
            <p:ph type="title" idx="7" hasCustomPrompt="1"/>
          </p:nvPr>
        </p:nvSpPr>
        <p:spPr>
          <a:xfrm>
            <a:off x="3324825" y="20604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20" name="Google Shape;320;p17"/>
          <p:cNvSpPr txBox="1">
            <a:spLocks noGrp="1"/>
          </p:cNvSpPr>
          <p:nvPr>
            <p:ph type="title" idx="8" hasCustomPrompt="1"/>
          </p:nvPr>
        </p:nvSpPr>
        <p:spPr>
          <a:xfrm>
            <a:off x="5924875" y="20604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21" name="Google Shape;321;p17"/>
          <p:cNvSpPr txBox="1">
            <a:spLocks noGrp="1"/>
          </p:cNvSpPr>
          <p:nvPr>
            <p:ph type="title" idx="9" hasCustomPrompt="1"/>
          </p:nvPr>
        </p:nvSpPr>
        <p:spPr>
          <a:xfrm>
            <a:off x="724775" y="20604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2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18"/>
          <p:cNvSpPr txBox="1">
            <a:spLocks noGrp="1"/>
          </p:cNvSpPr>
          <p:nvPr>
            <p:ph type="title"/>
          </p:nvPr>
        </p:nvSpPr>
        <p:spPr>
          <a:xfrm>
            <a:off x="713225" y="791525"/>
            <a:ext cx="3096300" cy="96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52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52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52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52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52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52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52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52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5200"/>
            </a:lvl9pPr>
          </a:lstStyle>
          <a:p>
            <a:endParaRPr/>
          </a:p>
        </p:txBody>
      </p:sp>
      <p:sp>
        <p:nvSpPr>
          <p:cNvPr id="324" name="Google Shape;324;p18"/>
          <p:cNvSpPr txBox="1">
            <a:spLocks noGrp="1"/>
          </p:cNvSpPr>
          <p:nvPr>
            <p:ph type="subTitle" idx="1"/>
          </p:nvPr>
        </p:nvSpPr>
        <p:spPr>
          <a:xfrm>
            <a:off x="4244600" y="2096150"/>
            <a:ext cx="3636300" cy="14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25" name="Google Shape;325;p18"/>
          <p:cNvSpPr/>
          <p:nvPr/>
        </p:nvSpPr>
        <p:spPr>
          <a:xfrm>
            <a:off x="246696" y="4561375"/>
            <a:ext cx="542721" cy="413452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8"/>
          <p:cNvSpPr/>
          <p:nvPr/>
        </p:nvSpPr>
        <p:spPr>
          <a:xfrm>
            <a:off x="616515" y="4741864"/>
            <a:ext cx="417283" cy="26636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8"/>
          <p:cNvSpPr/>
          <p:nvPr/>
        </p:nvSpPr>
        <p:spPr>
          <a:xfrm rot="5400000">
            <a:off x="73745" y="4531915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8"/>
          <p:cNvSpPr/>
          <p:nvPr/>
        </p:nvSpPr>
        <p:spPr>
          <a:xfrm rot="5400000">
            <a:off x="114678" y="4382982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8"/>
          <p:cNvSpPr/>
          <p:nvPr/>
        </p:nvSpPr>
        <p:spPr>
          <a:xfrm rot="5400000">
            <a:off x="73037" y="4027401"/>
            <a:ext cx="244847" cy="242424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8"/>
          <p:cNvGrpSpPr/>
          <p:nvPr/>
        </p:nvGrpSpPr>
        <p:grpSpPr>
          <a:xfrm>
            <a:off x="334116" y="4364676"/>
            <a:ext cx="158099" cy="163114"/>
            <a:chOff x="6109266" y="2958701"/>
            <a:chExt cx="158099" cy="163114"/>
          </a:xfrm>
        </p:grpSpPr>
        <p:sp>
          <p:nvSpPr>
            <p:cNvPr id="331" name="Google Shape;331;p18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8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8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4" name="Google Shape;334;p18"/>
          <p:cNvSpPr/>
          <p:nvPr/>
        </p:nvSpPr>
        <p:spPr>
          <a:xfrm>
            <a:off x="74238" y="4813195"/>
            <a:ext cx="312281" cy="302089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18"/>
          <p:cNvSpPr/>
          <p:nvPr/>
        </p:nvSpPr>
        <p:spPr>
          <a:xfrm>
            <a:off x="7822368" y="276811"/>
            <a:ext cx="557395" cy="413441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8"/>
          <p:cNvSpPr/>
          <p:nvPr/>
        </p:nvSpPr>
        <p:spPr>
          <a:xfrm>
            <a:off x="8577384" y="434941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7" name="Google Shape;337;p18"/>
          <p:cNvGrpSpPr/>
          <p:nvPr/>
        </p:nvGrpSpPr>
        <p:grpSpPr>
          <a:xfrm>
            <a:off x="8304378" y="144644"/>
            <a:ext cx="252794" cy="279648"/>
            <a:chOff x="5414907" y="2017485"/>
            <a:chExt cx="220338" cy="243702"/>
          </a:xfrm>
        </p:grpSpPr>
        <p:sp>
          <p:nvSpPr>
            <p:cNvPr id="338" name="Google Shape;338;p18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8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8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1" name="Google Shape;341;p18"/>
          <p:cNvSpPr/>
          <p:nvPr/>
        </p:nvSpPr>
        <p:spPr>
          <a:xfrm rot="-8999654">
            <a:off x="8818141" y="474913"/>
            <a:ext cx="250465" cy="338146"/>
          </a:xfrm>
          <a:custGeom>
            <a:avLst/>
            <a:gdLst/>
            <a:ahLst/>
            <a:cxnLst/>
            <a:rect l="l" t="t" r="r" b="b"/>
            <a:pathLst>
              <a:path w="60291" h="81397" extrusionOk="0">
                <a:moveTo>
                  <a:pt x="10476" y="1"/>
                </a:moveTo>
                <a:cubicBezTo>
                  <a:pt x="9595" y="1"/>
                  <a:pt x="8729" y="688"/>
                  <a:pt x="8458" y="1772"/>
                </a:cubicBezTo>
                <a:cubicBezTo>
                  <a:pt x="5866" y="13990"/>
                  <a:pt x="3275" y="26208"/>
                  <a:pt x="313" y="38055"/>
                </a:cubicBezTo>
                <a:cubicBezTo>
                  <a:pt x="1" y="39303"/>
                  <a:pt x="1267" y="40815"/>
                  <a:pt x="2560" y="40815"/>
                </a:cubicBezTo>
                <a:cubicBezTo>
                  <a:pt x="2801" y="40815"/>
                  <a:pt x="3042" y="40763"/>
                  <a:pt x="3275" y="40647"/>
                </a:cubicBezTo>
                <a:lnTo>
                  <a:pt x="16233" y="33982"/>
                </a:lnTo>
                <a:cubicBezTo>
                  <a:pt x="23267" y="46940"/>
                  <a:pt x="29931" y="59898"/>
                  <a:pt x="36966" y="72856"/>
                </a:cubicBezTo>
                <a:cubicBezTo>
                  <a:pt x="39986" y="78348"/>
                  <a:pt x="42395" y="81396"/>
                  <a:pt x="46913" y="81396"/>
                </a:cubicBezTo>
                <a:cubicBezTo>
                  <a:pt x="48486" y="81396"/>
                  <a:pt x="50315" y="81026"/>
                  <a:pt x="52515" y="80261"/>
                </a:cubicBezTo>
                <a:cubicBezTo>
                  <a:pt x="60290" y="77669"/>
                  <a:pt x="59179" y="74337"/>
                  <a:pt x="55847" y="67673"/>
                </a:cubicBezTo>
                <a:lnTo>
                  <a:pt x="34004" y="27318"/>
                </a:lnTo>
                <a:lnTo>
                  <a:pt x="42519" y="22875"/>
                </a:lnTo>
                <a:cubicBezTo>
                  <a:pt x="44000" y="22135"/>
                  <a:pt x="43630" y="20284"/>
                  <a:pt x="42519" y="19173"/>
                </a:cubicBezTo>
                <a:cubicBezTo>
                  <a:pt x="34374" y="11028"/>
                  <a:pt x="21416" y="6215"/>
                  <a:pt x="11420" y="291"/>
                </a:cubicBezTo>
                <a:cubicBezTo>
                  <a:pt x="11122" y="93"/>
                  <a:pt x="10798" y="1"/>
                  <a:pt x="10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8"/>
          <p:cNvSpPr/>
          <p:nvPr/>
        </p:nvSpPr>
        <p:spPr>
          <a:xfrm>
            <a:off x="8558063" y="84381"/>
            <a:ext cx="303049" cy="256181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18"/>
          <p:cNvSpPr txBox="1"/>
          <p:nvPr/>
        </p:nvSpPr>
        <p:spPr>
          <a:xfrm>
            <a:off x="4244450" y="3554600"/>
            <a:ext cx="3636600" cy="6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CREDITS</a:t>
            </a:r>
            <a:r>
              <a:rPr lang="en" sz="11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: This presentation template was created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/>
              </a:rPr>
              <a:t>Slidesgo</a:t>
            </a:r>
            <a:r>
              <a:rPr lang="en" sz="11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</a:t>
            </a:r>
            <a:r>
              <a:rPr lang="en" sz="11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 including icons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/>
              </a:rPr>
              <a:t>Flaticon</a:t>
            </a:r>
            <a:r>
              <a:rPr lang="en" sz="11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 and infographics &amp; images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/>
              </a:rPr>
              <a:t>Freepik</a:t>
            </a:r>
            <a:r>
              <a:rPr lang="en" sz="11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.</a:t>
            </a:r>
            <a:endParaRPr sz="1100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column text 2">
  <p:cSld name="CUSTOM_3">
    <p:spTree>
      <p:nvGrpSpPr>
        <p:cNvPr id="1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p1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346" name="Google Shape;346;p19"/>
          <p:cNvSpPr txBox="1">
            <a:spLocks noGrp="1"/>
          </p:cNvSpPr>
          <p:nvPr>
            <p:ph type="subTitle" idx="1"/>
          </p:nvPr>
        </p:nvSpPr>
        <p:spPr>
          <a:xfrm>
            <a:off x="4567950" y="1017700"/>
            <a:ext cx="3862800" cy="358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9"/>
          <p:cNvSpPr/>
          <p:nvPr/>
        </p:nvSpPr>
        <p:spPr>
          <a:xfrm>
            <a:off x="324555" y="4709665"/>
            <a:ext cx="441920" cy="336686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8" name="Google Shape;348;p19"/>
          <p:cNvGrpSpPr/>
          <p:nvPr/>
        </p:nvGrpSpPr>
        <p:grpSpPr>
          <a:xfrm>
            <a:off x="186780" y="4501578"/>
            <a:ext cx="268572" cy="248618"/>
            <a:chOff x="1412390" y="2258211"/>
            <a:chExt cx="620689" cy="574573"/>
          </a:xfrm>
        </p:grpSpPr>
        <p:sp>
          <p:nvSpPr>
            <p:cNvPr id="349" name="Google Shape;349;p19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9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9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" name="Google Shape;352;p19"/>
          <p:cNvSpPr/>
          <p:nvPr/>
        </p:nvSpPr>
        <p:spPr>
          <a:xfrm>
            <a:off x="32550" y="4837829"/>
            <a:ext cx="345593" cy="256340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9"/>
          <p:cNvSpPr/>
          <p:nvPr/>
        </p:nvSpPr>
        <p:spPr>
          <a:xfrm>
            <a:off x="830257" y="4797016"/>
            <a:ext cx="125516" cy="132435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9"/>
          <p:cNvSpPr/>
          <p:nvPr/>
        </p:nvSpPr>
        <p:spPr>
          <a:xfrm>
            <a:off x="719798" y="4976183"/>
            <a:ext cx="76054" cy="70163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9"/>
          <p:cNvSpPr/>
          <p:nvPr/>
        </p:nvSpPr>
        <p:spPr>
          <a:xfrm rot="-6435031">
            <a:off x="8667503" y="75233"/>
            <a:ext cx="260437" cy="352922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9"/>
          <p:cNvSpPr/>
          <p:nvPr/>
        </p:nvSpPr>
        <p:spPr>
          <a:xfrm>
            <a:off x="8488176" y="94741"/>
            <a:ext cx="140862" cy="170272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9"/>
          <p:cNvSpPr/>
          <p:nvPr/>
        </p:nvSpPr>
        <p:spPr>
          <a:xfrm>
            <a:off x="8430724" y="238370"/>
            <a:ext cx="140862" cy="170272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9"/>
          <p:cNvSpPr/>
          <p:nvPr/>
        </p:nvSpPr>
        <p:spPr>
          <a:xfrm rot="1789419">
            <a:off x="8768484" y="500799"/>
            <a:ext cx="246746" cy="208585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9" name="Google Shape;359;p19"/>
          <p:cNvGrpSpPr/>
          <p:nvPr/>
        </p:nvGrpSpPr>
        <p:grpSpPr>
          <a:xfrm rot="9322877">
            <a:off x="8885770" y="293208"/>
            <a:ext cx="177560" cy="196388"/>
            <a:chOff x="5414907" y="2017485"/>
            <a:chExt cx="220338" cy="243702"/>
          </a:xfrm>
        </p:grpSpPr>
        <p:sp>
          <p:nvSpPr>
            <p:cNvPr id="360" name="Google Shape;360;p19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9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9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">
  <p:cSld name="CUSTOM_5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20"/>
          <p:cNvSpPr txBox="1">
            <a:spLocks noGrp="1"/>
          </p:cNvSpPr>
          <p:nvPr>
            <p:ph type="title" hasCustomPrompt="1"/>
          </p:nvPr>
        </p:nvSpPr>
        <p:spPr>
          <a:xfrm>
            <a:off x="713575" y="11863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65" name="Google Shape;365;p20"/>
          <p:cNvSpPr txBox="1">
            <a:spLocks noGrp="1"/>
          </p:cNvSpPr>
          <p:nvPr>
            <p:ph type="subTitle" idx="1"/>
          </p:nvPr>
        </p:nvSpPr>
        <p:spPr>
          <a:xfrm>
            <a:off x="713575" y="2227638"/>
            <a:ext cx="24936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66" name="Google Shape;366;p20"/>
          <p:cNvSpPr txBox="1">
            <a:spLocks noGrp="1"/>
          </p:cNvSpPr>
          <p:nvPr>
            <p:ph type="title" idx="2" hasCustomPrompt="1"/>
          </p:nvPr>
        </p:nvSpPr>
        <p:spPr>
          <a:xfrm>
            <a:off x="3325190" y="3470792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67" name="Google Shape;367;p20"/>
          <p:cNvSpPr txBox="1">
            <a:spLocks noGrp="1"/>
          </p:cNvSpPr>
          <p:nvPr>
            <p:ph type="subTitle" idx="3"/>
          </p:nvPr>
        </p:nvSpPr>
        <p:spPr>
          <a:xfrm>
            <a:off x="3325187" y="2227638"/>
            <a:ext cx="24936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68" name="Google Shape;368;p20"/>
          <p:cNvSpPr txBox="1">
            <a:spLocks noGrp="1"/>
          </p:cNvSpPr>
          <p:nvPr>
            <p:ph type="title" idx="4" hasCustomPrompt="1"/>
          </p:nvPr>
        </p:nvSpPr>
        <p:spPr>
          <a:xfrm>
            <a:off x="5936832" y="11863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69" name="Google Shape;369;p20"/>
          <p:cNvSpPr txBox="1">
            <a:spLocks noGrp="1"/>
          </p:cNvSpPr>
          <p:nvPr>
            <p:ph type="subTitle" idx="5"/>
          </p:nvPr>
        </p:nvSpPr>
        <p:spPr>
          <a:xfrm>
            <a:off x="5936827" y="2227638"/>
            <a:ext cx="24936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grpSp>
        <p:nvGrpSpPr>
          <p:cNvPr id="370" name="Google Shape;370;p20"/>
          <p:cNvGrpSpPr/>
          <p:nvPr/>
        </p:nvGrpSpPr>
        <p:grpSpPr>
          <a:xfrm>
            <a:off x="8337074" y="4378279"/>
            <a:ext cx="700570" cy="673028"/>
            <a:chOff x="7047366" y="2801445"/>
            <a:chExt cx="753220" cy="723609"/>
          </a:xfrm>
        </p:grpSpPr>
        <p:sp>
          <p:nvSpPr>
            <p:cNvPr id="371" name="Google Shape;371;p20"/>
            <p:cNvSpPr/>
            <p:nvPr/>
          </p:nvSpPr>
          <p:spPr>
            <a:xfrm>
              <a:off x="7105029" y="2834900"/>
              <a:ext cx="638554" cy="646170"/>
            </a:xfrm>
            <a:custGeom>
              <a:avLst/>
              <a:gdLst/>
              <a:ahLst/>
              <a:cxnLst/>
              <a:rect l="l" t="t" r="r" b="b"/>
              <a:pathLst>
                <a:path w="9944" h="10063" extrusionOk="0">
                  <a:moveTo>
                    <a:pt x="4794" y="2338"/>
                  </a:moveTo>
                  <a:cubicBezTo>
                    <a:pt x="4833" y="2377"/>
                    <a:pt x="4873" y="2417"/>
                    <a:pt x="4873" y="2496"/>
                  </a:cubicBezTo>
                  <a:cubicBezTo>
                    <a:pt x="4833" y="2575"/>
                    <a:pt x="4794" y="2655"/>
                    <a:pt x="4754" y="2773"/>
                  </a:cubicBezTo>
                  <a:cubicBezTo>
                    <a:pt x="4635" y="3011"/>
                    <a:pt x="4517" y="3288"/>
                    <a:pt x="4398" y="3566"/>
                  </a:cubicBezTo>
                  <a:cubicBezTo>
                    <a:pt x="4319" y="3645"/>
                    <a:pt x="4279" y="3724"/>
                    <a:pt x="4200" y="3803"/>
                  </a:cubicBezTo>
                  <a:lnTo>
                    <a:pt x="4081" y="3803"/>
                  </a:lnTo>
                  <a:cubicBezTo>
                    <a:pt x="4081" y="3645"/>
                    <a:pt x="4120" y="3486"/>
                    <a:pt x="4160" y="3368"/>
                  </a:cubicBezTo>
                  <a:lnTo>
                    <a:pt x="4160" y="3368"/>
                  </a:lnTo>
                  <a:lnTo>
                    <a:pt x="4120" y="3407"/>
                  </a:lnTo>
                  <a:cubicBezTo>
                    <a:pt x="4279" y="3090"/>
                    <a:pt x="4437" y="2773"/>
                    <a:pt x="4596" y="2456"/>
                  </a:cubicBezTo>
                  <a:cubicBezTo>
                    <a:pt x="4596" y="2417"/>
                    <a:pt x="4635" y="2417"/>
                    <a:pt x="4675" y="2377"/>
                  </a:cubicBezTo>
                  <a:cubicBezTo>
                    <a:pt x="4715" y="2338"/>
                    <a:pt x="4794" y="2338"/>
                    <a:pt x="4794" y="2338"/>
                  </a:cubicBezTo>
                  <a:close/>
                  <a:moveTo>
                    <a:pt x="1387" y="4001"/>
                  </a:moveTo>
                  <a:cubicBezTo>
                    <a:pt x="1506" y="4041"/>
                    <a:pt x="1665" y="4081"/>
                    <a:pt x="1783" y="4160"/>
                  </a:cubicBezTo>
                  <a:cubicBezTo>
                    <a:pt x="1863" y="4160"/>
                    <a:pt x="1863" y="4239"/>
                    <a:pt x="1902" y="4279"/>
                  </a:cubicBezTo>
                  <a:lnTo>
                    <a:pt x="1744" y="4358"/>
                  </a:lnTo>
                  <a:cubicBezTo>
                    <a:pt x="1585" y="4318"/>
                    <a:pt x="1466" y="4279"/>
                    <a:pt x="1308" y="4199"/>
                  </a:cubicBezTo>
                  <a:cubicBezTo>
                    <a:pt x="1268" y="4199"/>
                    <a:pt x="1268" y="4120"/>
                    <a:pt x="1229" y="4081"/>
                  </a:cubicBezTo>
                  <a:cubicBezTo>
                    <a:pt x="1229" y="4041"/>
                    <a:pt x="1348" y="4001"/>
                    <a:pt x="1387" y="4001"/>
                  </a:cubicBezTo>
                  <a:close/>
                  <a:moveTo>
                    <a:pt x="2536" y="4041"/>
                  </a:moveTo>
                  <a:lnTo>
                    <a:pt x="2536" y="4081"/>
                  </a:lnTo>
                  <a:cubicBezTo>
                    <a:pt x="2734" y="4081"/>
                    <a:pt x="2932" y="4120"/>
                    <a:pt x="3170" y="4160"/>
                  </a:cubicBezTo>
                  <a:lnTo>
                    <a:pt x="3922" y="4239"/>
                  </a:lnTo>
                  <a:cubicBezTo>
                    <a:pt x="3922" y="4279"/>
                    <a:pt x="3922" y="4318"/>
                    <a:pt x="3922" y="4318"/>
                  </a:cubicBezTo>
                  <a:cubicBezTo>
                    <a:pt x="3843" y="4358"/>
                    <a:pt x="3724" y="4437"/>
                    <a:pt x="3645" y="4437"/>
                  </a:cubicBezTo>
                  <a:cubicBezTo>
                    <a:pt x="3289" y="4437"/>
                    <a:pt x="2932" y="4397"/>
                    <a:pt x="2576" y="4358"/>
                  </a:cubicBezTo>
                  <a:cubicBezTo>
                    <a:pt x="2536" y="4358"/>
                    <a:pt x="2496" y="4318"/>
                    <a:pt x="2457" y="4318"/>
                  </a:cubicBezTo>
                  <a:cubicBezTo>
                    <a:pt x="2417" y="4279"/>
                    <a:pt x="2378" y="4239"/>
                    <a:pt x="2338" y="4199"/>
                  </a:cubicBezTo>
                  <a:cubicBezTo>
                    <a:pt x="2417" y="4120"/>
                    <a:pt x="2496" y="4041"/>
                    <a:pt x="2536" y="4041"/>
                  </a:cubicBezTo>
                  <a:close/>
                  <a:moveTo>
                    <a:pt x="7100" y="4512"/>
                  </a:moveTo>
                  <a:cubicBezTo>
                    <a:pt x="7112" y="4512"/>
                    <a:pt x="7122" y="4513"/>
                    <a:pt x="7131" y="4516"/>
                  </a:cubicBezTo>
                  <a:lnTo>
                    <a:pt x="7131" y="4556"/>
                  </a:lnTo>
                  <a:cubicBezTo>
                    <a:pt x="7131" y="4714"/>
                    <a:pt x="6893" y="4992"/>
                    <a:pt x="6735" y="4992"/>
                  </a:cubicBezTo>
                  <a:cubicBezTo>
                    <a:pt x="6695" y="4992"/>
                    <a:pt x="6616" y="4912"/>
                    <a:pt x="6616" y="4873"/>
                  </a:cubicBezTo>
                  <a:cubicBezTo>
                    <a:pt x="6616" y="4726"/>
                    <a:pt x="6955" y="4512"/>
                    <a:pt x="7100" y="4512"/>
                  </a:cubicBezTo>
                  <a:close/>
                  <a:moveTo>
                    <a:pt x="2338" y="4754"/>
                  </a:moveTo>
                  <a:cubicBezTo>
                    <a:pt x="2536" y="4794"/>
                    <a:pt x="2734" y="4833"/>
                    <a:pt x="2932" y="4873"/>
                  </a:cubicBezTo>
                  <a:cubicBezTo>
                    <a:pt x="2972" y="4873"/>
                    <a:pt x="3011" y="4952"/>
                    <a:pt x="3051" y="4992"/>
                  </a:cubicBezTo>
                  <a:cubicBezTo>
                    <a:pt x="3011" y="5031"/>
                    <a:pt x="2972" y="5071"/>
                    <a:pt x="2892" y="5071"/>
                  </a:cubicBezTo>
                  <a:cubicBezTo>
                    <a:pt x="2655" y="5031"/>
                    <a:pt x="2417" y="4992"/>
                    <a:pt x="2179" y="4992"/>
                  </a:cubicBezTo>
                  <a:lnTo>
                    <a:pt x="2140" y="4992"/>
                  </a:lnTo>
                  <a:cubicBezTo>
                    <a:pt x="2100" y="4992"/>
                    <a:pt x="2061" y="4992"/>
                    <a:pt x="1981" y="4952"/>
                  </a:cubicBezTo>
                  <a:cubicBezTo>
                    <a:pt x="1942" y="4952"/>
                    <a:pt x="1942" y="4873"/>
                    <a:pt x="1942" y="4873"/>
                  </a:cubicBezTo>
                  <a:cubicBezTo>
                    <a:pt x="1942" y="4794"/>
                    <a:pt x="1981" y="4794"/>
                    <a:pt x="2021" y="4754"/>
                  </a:cubicBezTo>
                  <a:close/>
                  <a:moveTo>
                    <a:pt x="8319" y="4477"/>
                  </a:moveTo>
                  <a:cubicBezTo>
                    <a:pt x="8319" y="4477"/>
                    <a:pt x="8359" y="4516"/>
                    <a:pt x="8359" y="4516"/>
                  </a:cubicBezTo>
                  <a:cubicBezTo>
                    <a:pt x="8319" y="4556"/>
                    <a:pt x="8280" y="4635"/>
                    <a:pt x="8240" y="4675"/>
                  </a:cubicBezTo>
                  <a:cubicBezTo>
                    <a:pt x="7923" y="4873"/>
                    <a:pt x="7646" y="5071"/>
                    <a:pt x="7369" y="5269"/>
                  </a:cubicBezTo>
                  <a:cubicBezTo>
                    <a:pt x="7250" y="5309"/>
                    <a:pt x="7171" y="5348"/>
                    <a:pt x="7052" y="5388"/>
                  </a:cubicBezTo>
                  <a:cubicBezTo>
                    <a:pt x="7012" y="5388"/>
                    <a:pt x="6973" y="5348"/>
                    <a:pt x="6933" y="5309"/>
                  </a:cubicBezTo>
                  <a:cubicBezTo>
                    <a:pt x="6933" y="5269"/>
                    <a:pt x="6933" y="5229"/>
                    <a:pt x="6973" y="5229"/>
                  </a:cubicBezTo>
                  <a:cubicBezTo>
                    <a:pt x="7329" y="4992"/>
                    <a:pt x="7646" y="4754"/>
                    <a:pt x="8002" y="4556"/>
                  </a:cubicBezTo>
                  <a:lnTo>
                    <a:pt x="8002" y="4596"/>
                  </a:lnTo>
                  <a:cubicBezTo>
                    <a:pt x="8121" y="4516"/>
                    <a:pt x="8201" y="4516"/>
                    <a:pt x="8319" y="4477"/>
                  </a:cubicBezTo>
                  <a:close/>
                  <a:moveTo>
                    <a:pt x="6260" y="6814"/>
                  </a:moveTo>
                  <a:cubicBezTo>
                    <a:pt x="6339" y="6814"/>
                    <a:pt x="6378" y="6853"/>
                    <a:pt x="6458" y="6893"/>
                  </a:cubicBezTo>
                  <a:cubicBezTo>
                    <a:pt x="6695" y="7091"/>
                    <a:pt x="6893" y="7329"/>
                    <a:pt x="7091" y="7606"/>
                  </a:cubicBezTo>
                  <a:lnTo>
                    <a:pt x="7052" y="7646"/>
                  </a:lnTo>
                  <a:cubicBezTo>
                    <a:pt x="6973" y="7606"/>
                    <a:pt x="6893" y="7566"/>
                    <a:pt x="6814" y="7527"/>
                  </a:cubicBezTo>
                  <a:cubicBezTo>
                    <a:pt x="6774" y="7527"/>
                    <a:pt x="6774" y="7487"/>
                    <a:pt x="6735" y="7487"/>
                  </a:cubicBezTo>
                  <a:cubicBezTo>
                    <a:pt x="6537" y="7329"/>
                    <a:pt x="6378" y="7131"/>
                    <a:pt x="6180" y="6933"/>
                  </a:cubicBezTo>
                  <a:cubicBezTo>
                    <a:pt x="6148" y="6900"/>
                    <a:pt x="6142" y="6868"/>
                    <a:pt x="6163" y="6835"/>
                  </a:cubicBezTo>
                  <a:lnTo>
                    <a:pt x="6163" y="6835"/>
                  </a:lnTo>
                  <a:cubicBezTo>
                    <a:pt x="6195" y="6814"/>
                    <a:pt x="6227" y="6814"/>
                    <a:pt x="6260" y="6814"/>
                  </a:cubicBezTo>
                  <a:close/>
                  <a:moveTo>
                    <a:pt x="5269" y="6853"/>
                  </a:moveTo>
                  <a:cubicBezTo>
                    <a:pt x="5626" y="7091"/>
                    <a:pt x="5903" y="7368"/>
                    <a:pt x="6180" y="7725"/>
                  </a:cubicBezTo>
                  <a:lnTo>
                    <a:pt x="6101" y="7804"/>
                  </a:lnTo>
                  <a:cubicBezTo>
                    <a:pt x="5982" y="7725"/>
                    <a:pt x="5863" y="7646"/>
                    <a:pt x="5745" y="7566"/>
                  </a:cubicBezTo>
                  <a:cubicBezTo>
                    <a:pt x="5507" y="7408"/>
                    <a:pt x="5309" y="7210"/>
                    <a:pt x="5111" y="7012"/>
                  </a:cubicBezTo>
                  <a:cubicBezTo>
                    <a:pt x="5111" y="6972"/>
                    <a:pt x="5071" y="6933"/>
                    <a:pt x="5111" y="6893"/>
                  </a:cubicBezTo>
                  <a:cubicBezTo>
                    <a:pt x="5111" y="6893"/>
                    <a:pt x="5190" y="6853"/>
                    <a:pt x="5230" y="6853"/>
                  </a:cubicBezTo>
                  <a:close/>
                  <a:moveTo>
                    <a:pt x="6616" y="7923"/>
                  </a:moveTo>
                  <a:cubicBezTo>
                    <a:pt x="6695" y="7923"/>
                    <a:pt x="6735" y="7963"/>
                    <a:pt x="6735" y="8002"/>
                  </a:cubicBezTo>
                  <a:cubicBezTo>
                    <a:pt x="6893" y="8161"/>
                    <a:pt x="7052" y="8359"/>
                    <a:pt x="7210" y="8557"/>
                  </a:cubicBezTo>
                  <a:cubicBezTo>
                    <a:pt x="7210" y="8557"/>
                    <a:pt x="7250" y="8596"/>
                    <a:pt x="7289" y="8676"/>
                  </a:cubicBezTo>
                  <a:cubicBezTo>
                    <a:pt x="7226" y="8676"/>
                    <a:pt x="7188" y="8726"/>
                    <a:pt x="7155" y="8726"/>
                  </a:cubicBezTo>
                  <a:cubicBezTo>
                    <a:pt x="7147" y="8726"/>
                    <a:pt x="7139" y="8723"/>
                    <a:pt x="7131" y="8715"/>
                  </a:cubicBezTo>
                  <a:cubicBezTo>
                    <a:pt x="7052" y="8676"/>
                    <a:pt x="6973" y="8636"/>
                    <a:pt x="6893" y="8596"/>
                  </a:cubicBezTo>
                  <a:lnTo>
                    <a:pt x="6854" y="8557"/>
                  </a:lnTo>
                  <a:cubicBezTo>
                    <a:pt x="6695" y="8398"/>
                    <a:pt x="6576" y="8240"/>
                    <a:pt x="6458" y="8081"/>
                  </a:cubicBezTo>
                  <a:cubicBezTo>
                    <a:pt x="6458" y="8042"/>
                    <a:pt x="6458" y="7963"/>
                    <a:pt x="6458" y="7923"/>
                  </a:cubicBezTo>
                  <a:close/>
                  <a:moveTo>
                    <a:pt x="5230" y="0"/>
                  </a:moveTo>
                  <a:cubicBezTo>
                    <a:pt x="5150" y="199"/>
                    <a:pt x="5111" y="357"/>
                    <a:pt x="5032" y="515"/>
                  </a:cubicBezTo>
                  <a:cubicBezTo>
                    <a:pt x="4596" y="1387"/>
                    <a:pt x="4160" y="2258"/>
                    <a:pt x="3724" y="3130"/>
                  </a:cubicBezTo>
                  <a:cubicBezTo>
                    <a:pt x="3645" y="3288"/>
                    <a:pt x="3526" y="3447"/>
                    <a:pt x="3407" y="3605"/>
                  </a:cubicBezTo>
                  <a:cubicBezTo>
                    <a:pt x="3289" y="3684"/>
                    <a:pt x="3209" y="3724"/>
                    <a:pt x="3091" y="3724"/>
                  </a:cubicBezTo>
                  <a:cubicBezTo>
                    <a:pt x="2615" y="3724"/>
                    <a:pt x="2179" y="3645"/>
                    <a:pt x="1744" y="3605"/>
                  </a:cubicBezTo>
                  <a:cubicBezTo>
                    <a:pt x="1150" y="3566"/>
                    <a:pt x="595" y="3526"/>
                    <a:pt x="1" y="3486"/>
                  </a:cubicBezTo>
                  <a:lnTo>
                    <a:pt x="1" y="3566"/>
                  </a:lnTo>
                  <a:cubicBezTo>
                    <a:pt x="40" y="3605"/>
                    <a:pt x="80" y="3645"/>
                    <a:pt x="120" y="3684"/>
                  </a:cubicBezTo>
                  <a:cubicBezTo>
                    <a:pt x="714" y="4437"/>
                    <a:pt x="1387" y="5110"/>
                    <a:pt x="2140" y="5665"/>
                  </a:cubicBezTo>
                  <a:cubicBezTo>
                    <a:pt x="2219" y="5705"/>
                    <a:pt x="2259" y="5784"/>
                    <a:pt x="2298" y="5824"/>
                  </a:cubicBezTo>
                  <a:lnTo>
                    <a:pt x="2378" y="5824"/>
                  </a:lnTo>
                  <a:cubicBezTo>
                    <a:pt x="2378" y="5982"/>
                    <a:pt x="2378" y="6101"/>
                    <a:pt x="2338" y="6259"/>
                  </a:cubicBezTo>
                  <a:cubicBezTo>
                    <a:pt x="2259" y="6814"/>
                    <a:pt x="2100" y="7368"/>
                    <a:pt x="1863" y="7883"/>
                  </a:cubicBezTo>
                  <a:cubicBezTo>
                    <a:pt x="1625" y="8517"/>
                    <a:pt x="1348" y="9191"/>
                    <a:pt x="1110" y="9824"/>
                  </a:cubicBezTo>
                  <a:cubicBezTo>
                    <a:pt x="1110" y="9904"/>
                    <a:pt x="1070" y="9983"/>
                    <a:pt x="1070" y="10022"/>
                  </a:cubicBezTo>
                  <a:lnTo>
                    <a:pt x="1110" y="10062"/>
                  </a:lnTo>
                  <a:cubicBezTo>
                    <a:pt x="1427" y="9824"/>
                    <a:pt x="1783" y="9587"/>
                    <a:pt x="2061" y="9349"/>
                  </a:cubicBezTo>
                  <a:cubicBezTo>
                    <a:pt x="2774" y="8676"/>
                    <a:pt x="3487" y="8042"/>
                    <a:pt x="4200" y="7368"/>
                  </a:cubicBezTo>
                  <a:cubicBezTo>
                    <a:pt x="4239" y="7289"/>
                    <a:pt x="4319" y="7210"/>
                    <a:pt x="4437" y="7170"/>
                  </a:cubicBezTo>
                  <a:cubicBezTo>
                    <a:pt x="4477" y="7091"/>
                    <a:pt x="4556" y="7091"/>
                    <a:pt x="4635" y="7091"/>
                  </a:cubicBezTo>
                  <a:cubicBezTo>
                    <a:pt x="4675" y="7091"/>
                    <a:pt x="4715" y="7210"/>
                    <a:pt x="4715" y="7289"/>
                  </a:cubicBezTo>
                  <a:lnTo>
                    <a:pt x="4675" y="7329"/>
                  </a:lnTo>
                  <a:cubicBezTo>
                    <a:pt x="5190" y="7725"/>
                    <a:pt x="5665" y="8161"/>
                    <a:pt x="6220" y="8596"/>
                  </a:cubicBezTo>
                  <a:cubicBezTo>
                    <a:pt x="6339" y="8676"/>
                    <a:pt x="6418" y="8755"/>
                    <a:pt x="6497" y="8834"/>
                  </a:cubicBezTo>
                  <a:cubicBezTo>
                    <a:pt x="6933" y="9191"/>
                    <a:pt x="7448" y="9468"/>
                    <a:pt x="7963" y="9626"/>
                  </a:cubicBezTo>
                  <a:cubicBezTo>
                    <a:pt x="7963" y="9428"/>
                    <a:pt x="7923" y="9270"/>
                    <a:pt x="7884" y="9111"/>
                  </a:cubicBezTo>
                  <a:cubicBezTo>
                    <a:pt x="7804" y="8557"/>
                    <a:pt x="7646" y="8002"/>
                    <a:pt x="7488" y="7487"/>
                  </a:cubicBezTo>
                  <a:cubicBezTo>
                    <a:pt x="7369" y="7170"/>
                    <a:pt x="7210" y="6853"/>
                    <a:pt x="7091" y="6537"/>
                  </a:cubicBezTo>
                  <a:cubicBezTo>
                    <a:pt x="6933" y="6140"/>
                    <a:pt x="6933" y="6061"/>
                    <a:pt x="7369" y="5784"/>
                  </a:cubicBezTo>
                  <a:cubicBezTo>
                    <a:pt x="7488" y="5705"/>
                    <a:pt x="7646" y="5625"/>
                    <a:pt x="7765" y="5546"/>
                  </a:cubicBezTo>
                  <a:cubicBezTo>
                    <a:pt x="8478" y="5031"/>
                    <a:pt x="9191" y="4477"/>
                    <a:pt x="9864" y="3843"/>
                  </a:cubicBezTo>
                  <a:lnTo>
                    <a:pt x="9943" y="3724"/>
                  </a:lnTo>
                  <a:cubicBezTo>
                    <a:pt x="9706" y="3684"/>
                    <a:pt x="9508" y="3645"/>
                    <a:pt x="9310" y="3645"/>
                  </a:cubicBezTo>
                  <a:cubicBezTo>
                    <a:pt x="8597" y="3566"/>
                    <a:pt x="7923" y="3526"/>
                    <a:pt x="7250" y="3486"/>
                  </a:cubicBezTo>
                  <a:cubicBezTo>
                    <a:pt x="6933" y="3447"/>
                    <a:pt x="6616" y="3407"/>
                    <a:pt x="6299" y="3328"/>
                  </a:cubicBezTo>
                  <a:cubicBezTo>
                    <a:pt x="6220" y="3328"/>
                    <a:pt x="6141" y="3249"/>
                    <a:pt x="6101" y="3169"/>
                  </a:cubicBezTo>
                  <a:cubicBezTo>
                    <a:pt x="5943" y="2694"/>
                    <a:pt x="5784" y="2179"/>
                    <a:pt x="5626" y="1704"/>
                  </a:cubicBezTo>
                  <a:cubicBezTo>
                    <a:pt x="5507" y="1189"/>
                    <a:pt x="5388" y="595"/>
                    <a:pt x="5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0"/>
            <p:cNvSpPr/>
            <p:nvPr/>
          </p:nvSpPr>
          <p:spPr>
            <a:xfrm>
              <a:off x="7082169" y="2801445"/>
              <a:ext cx="694485" cy="669929"/>
            </a:xfrm>
            <a:custGeom>
              <a:avLst/>
              <a:gdLst/>
              <a:ahLst/>
              <a:cxnLst/>
              <a:rect l="l" t="t" r="r" b="b"/>
              <a:pathLst>
                <a:path w="10815" h="10433" extrusionOk="0">
                  <a:moveTo>
                    <a:pt x="5617" y="0"/>
                  </a:moveTo>
                  <a:cubicBezTo>
                    <a:pt x="5498" y="0"/>
                    <a:pt x="5462" y="134"/>
                    <a:pt x="5427" y="205"/>
                  </a:cubicBezTo>
                  <a:cubicBezTo>
                    <a:pt x="5071" y="918"/>
                    <a:pt x="4754" y="1591"/>
                    <a:pt x="4437" y="2304"/>
                  </a:cubicBezTo>
                  <a:cubicBezTo>
                    <a:pt x="4160" y="2779"/>
                    <a:pt x="3882" y="3334"/>
                    <a:pt x="3645" y="3849"/>
                  </a:cubicBezTo>
                  <a:cubicBezTo>
                    <a:pt x="3565" y="3968"/>
                    <a:pt x="3486" y="3968"/>
                    <a:pt x="3367" y="3968"/>
                  </a:cubicBezTo>
                  <a:cubicBezTo>
                    <a:pt x="2734" y="3889"/>
                    <a:pt x="2100" y="3809"/>
                    <a:pt x="1466" y="3770"/>
                  </a:cubicBezTo>
                  <a:lnTo>
                    <a:pt x="317" y="3770"/>
                  </a:lnTo>
                  <a:cubicBezTo>
                    <a:pt x="80" y="3770"/>
                    <a:pt x="0" y="3928"/>
                    <a:pt x="80" y="4166"/>
                  </a:cubicBezTo>
                  <a:cubicBezTo>
                    <a:pt x="119" y="4245"/>
                    <a:pt x="159" y="4324"/>
                    <a:pt x="198" y="4364"/>
                  </a:cubicBezTo>
                  <a:cubicBezTo>
                    <a:pt x="357" y="4522"/>
                    <a:pt x="476" y="4720"/>
                    <a:pt x="634" y="4879"/>
                  </a:cubicBezTo>
                  <a:cubicBezTo>
                    <a:pt x="1109" y="5433"/>
                    <a:pt x="1664" y="5948"/>
                    <a:pt x="2258" y="6384"/>
                  </a:cubicBezTo>
                  <a:lnTo>
                    <a:pt x="2298" y="6384"/>
                  </a:lnTo>
                  <a:lnTo>
                    <a:pt x="2258" y="6345"/>
                  </a:lnTo>
                  <a:lnTo>
                    <a:pt x="2654" y="6345"/>
                  </a:lnTo>
                  <a:cubicBezTo>
                    <a:pt x="2615" y="6265"/>
                    <a:pt x="2575" y="6226"/>
                    <a:pt x="2496" y="6186"/>
                  </a:cubicBezTo>
                  <a:cubicBezTo>
                    <a:pt x="1743" y="5592"/>
                    <a:pt x="1070" y="4958"/>
                    <a:pt x="476" y="4205"/>
                  </a:cubicBezTo>
                  <a:cubicBezTo>
                    <a:pt x="436" y="4166"/>
                    <a:pt x="396" y="4087"/>
                    <a:pt x="357" y="4047"/>
                  </a:cubicBezTo>
                  <a:lnTo>
                    <a:pt x="357" y="4007"/>
                  </a:lnTo>
                  <a:cubicBezTo>
                    <a:pt x="951" y="4047"/>
                    <a:pt x="1506" y="4087"/>
                    <a:pt x="2100" y="4126"/>
                  </a:cubicBezTo>
                  <a:cubicBezTo>
                    <a:pt x="2535" y="4126"/>
                    <a:pt x="2971" y="4205"/>
                    <a:pt x="3447" y="4205"/>
                  </a:cubicBezTo>
                  <a:cubicBezTo>
                    <a:pt x="3478" y="4216"/>
                    <a:pt x="3507" y="4221"/>
                    <a:pt x="3535" y="4221"/>
                  </a:cubicBezTo>
                  <a:cubicBezTo>
                    <a:pt x="3611" y="4221"/>
                    <a:pt x="3676" y="4184"/>
                    <a:pt x="3763" y="4126"/>
                  </a:cubicBezTo>
                  <a:cubicBezTo>
                    <a:pt x="3882" y="3968"/>
                    <a:pt x="4001" y="3809"/>
                    <a:pt x="4080" y="3611"/>
                  </a:cubicBezTo>
                  <a:cubicBezTo>
                    <a:pt x="4516" y="2740"/>
                    <a:pt x="4952" y="1868"/>
                    <a:pt x="5388" y="997"/>
                  </a:cubicBezTo>
                  <a:cubicBezTo>
                    <a:pt x="5467" y="838"/>
                    <a:pt x="5506" y="680"/>
                    <a:pt x="5586" y="521"/>
                  </a:cubicBezTo>
                  <a:cubicBezTo>
                    <a:pt x="5744" y="1076"/>
                    <a:pt x="5863" y="1631"/>
                    <a:pt x="5982" y="2185"/>
                  </a:cubicBezTo>
                  <a:cubicBezTo>
                    <a:pt x="6140" y="2740"/>
                    <a:pt x="6299" y="3215"/>
                    <a:pt x="6457" y="3690"/>
                  </a:cubicBezTo>
                  <a:cubicBezTo>
                    <a:pt x="6497" y="3770"/>
                    <a:pt x="6576" y="3849"/>
                    <a:pt x="6655" y="3889"/>
                  </a:cubicBezTo>
                  <a:cubicBezTo>
                    <a:pt x="6972" y="3928"/>
                    <a:pt x="7289" y="3968"/>
                    <a:pt x="7606" y="4007"/>
                  </a:cubicBezTo>
                  <a:cubicBezTo>
                    <a:pt x="8279" y="4087"/>
                    <a:pt x="8953" y="4126"/>
                    <a:pt x="9666" y="4166"/>
                  </a:cubicBezTo>
                  <a:cubicBezTo>
                    <a:pt x="9864" y="4166"/>
                    <a:pt x="10062" y="4205"/>
                    <a:pt x="10299" y="4245"/>
                  </a:cubicBezTo>
                  <a:lnTo>
                    <a:pt x="10220" y="4364"/>
                  </a:lnTo>
                  <a:cubicBezTo>
                    <a:pt x="9547" y="4998"/>
                    <a:pt x="8834" y="5552"/>
                    <a:pt x="8121" y="6107"/>
                  </a:cubicBezTo>
                  <a:cubicBezTo>
                    <a:pt x="8002" y="6186"/>
                    <a:pt x="7844" y="6265"/>
                    <a:pt x="7725" y="6345"/>
                  </a:cubicBezTo>
                  <a:cubicBezTo>
                    <a:pt x="7289" y="6582"/>
                    <a:pt x="7289" y="6701"/>
                    <a:pt x="7447" y="7097"/>
                  </a:cubicBezTo>
                  <a:cubicBezTo>
                    <a:pt x="7566" y="7374"/>
                    <a:pt x="7725" y="7691"/>
                    <a:pt x="7844" y="8008"/>
                  </a:cubicBezTo>
                  <a:cubicBezTo>
                    <a:pt x="8042" y="8523"/>
                    <a:pt x="8160" y="9078"/>
                    <a:pt x="8279" y="9632"/>
                  </a:cubicBezTo>
                  <a:cubicBezTo>
                    <a:pt x="8319" y="9791"/>
                    <a:pt x="8319" y="9949"/>
                    <a:pt x="8358" y="10147"/>
                  </a:cubicBezTo>
                  <a:cubicBezTo>
                    <a:pt x="7804" y="9989"/>
                    <a:pt x="7329" y="9712"/>
                    <a:pt x="6893" y="9355"/>
                  </a:cubicBezTo>
                  <a:cubicBezTo>
                    <a:pt x="6814" y="9276"/>
                    <a:pt x="6734" y="9197"/>
                    <a:pt x="6616" y="9117"/>
                  </a:cubicBezTo>
                  <a:cubicBezTo>
                    <a:pt x="6101" y="8721"/>
                    <a:pt x="5586" y="8286"/>
                    <a:pt x="5110" y="7850"/>
                  </a:cubicBezTo>
                  <a:lnTo>
                    <a:pt x="4952" y="7969"/>
                  </a:lnTo>
                  <a:cubicBezTo>
                    <a:pt x="5110" y="8167"/>
                    <a:pt x="5308" y="8365"/>
                    <a:pt x="5506" y="8563"/>
                  </a:cubicBezTo>
                  <a:cubicBezTo>
                    <a:pt x="6021" y="9038"/>
                    <a:pt x="6576" y="9474"/>
                    <a:pt x="7130" y="9870"/>
                  </a:cubicBezTo>
                  <a:cubicBezTo>
                    <a:pt x="7447" y="10147"/>
                    <a:pt x="7804" y="10306"/>
                    <a:pt x="8200" y="10425"/>
                  </a:cubicBezTo>
                  <a:cubicBezTo>
                    <a:pt x="8240" y="10430"/>
                    <a:pt x="8276" y="10432"/>
                    <a:pt x="8310" y="10432"/>
                  </a:cubicBezTo>
                  <a:cubicBezTo>
                    <a:pt x="8545" y="10432"/>
                    <a:pt x="8636" y="10311"/>
                    <a:pt x="8636" y="10068"/>
                  </a:cubicBezTo>
                  <a:cubicBezTo>
                    <a:pt x="8636" y="9989"/>
                    <a:pt x="8636" y="9870"/>
                    <a:pt x="8636" y="9791"/>
                  </a:cubicBezTo>
                  <a:cubicBezTo>
                    <a:pt x="8477" y="8721"/>
                    <a:pt x="8121" y="7691"/>
                    <a:pt x="7645" y="6701"/>
                  </a:cubicBezTo>
                  <a:cubicBezTo>
                    <a:pt x="7844" y="6622"/>
                    <a:pt x="8042" y="6503"/>
                    <a:pt x="8200" y="6384"/>
                  </a:cubicBezTo>
                  <a:cubicBezTo>
                    <a:pt x="8834" y="5909"/>
                    <a:pt x="9428" y="5433"/>
                    <a:pt x="10062" y="4918"/>
                  </a:cubicBezTo>
                  <a:cubicBezTo>
                    <a:pt x="10260" y="4720"/>
                    <a:pt x="10498" y="4522"/>
                    <a:pt x="10696" y="4324"/>
                  </a:cubicBezTo>
                  <a:cubicBezTo>
                    <a:pt x="10735" y="4285"/>
                    <a:pt x="10814" y="4166"/>
                    <a:pt x="10814" y="4126"/>
                  </a:cubicBezTo>
                  <a:cubicBezTo>
                    <a:pt x="10775" y="4047"/>
                    <a:pt x="10696" y="4007"/>
                    <a:pt x="10616" y="4007"/>
                  </a:cubicBezTo>
                  <a:cubicBezTo>
                    <a:pt x="10101" y="3928"/>
                    <a:pt x="9586" y="3849"/>
                    <a:pt x="9032" y="3809"/>
                  </a:cubicBezTo>
                  <a:cubicBezTo>
                    <a:pt x="8279" y="3730"/>
                    <a:pt x="7566" y="3690"/>
                    <a:pt x="6774" y="3651"/>
                  </a:cubicBezTo>
                  <a:cubicBezTo>
                    <a:pt x="6695" y="3453"/>
                    <a:pt x="6576" y="3215"/>
                    <a:pt x="6536" y="2977"/>
                  </a:cubicBezTo>
                  <a:cubicBezTo>
                    <a:pt x="6299" y="2066"/>
                    <a:pt x="6101" y="1155"/>
                    <a:pt x="5863" y="244"/>
                  </a:cubicBezTo>
                  <a:cubicBezTo>
                    <a:pt x="5823" y="165"/>
                    <a:pt x="5744" y="46"/>
                    <a:pt x="5665" y="7"/>
                  </a:cubicBezTo>
                  <a:cubicBezTo>
                    <a:pt x="5648" y="2"/>
                    <a:pt x="5632" y="0"/>
                    <a:pt x="5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0"/>
            <p:cNvSpPr/>
            <p:nvPr/>
          </p:nvSpPr>
          <p:spPr>
            <a:xfrm>
              <a:off x="7550152" y="3119810"/>
              <a:ext cx="91635" cy="58562"/>
            </a:xfrm>
            <a:custGeom>
              <a:avLst/>
              <a:gdLst/>
              <a:ahLst/>
              <a:cxnLst/>
              <a:rect l="l" t="t" r="r" b="b"/>
              <a:pathLst>
                <a:path w="1427" h="912" extrusionOk="0">
                  <a:moveTo>
                    <a:pt x="1387" y="0"/>
                  </a:moveTo>
                  <a:cubicBezTo>
                    <a:pt x="1269" y="40"/>
                    <a:pt x="1150" y="79"/>
                    <a:pt x="1070" y="119"/>
                  </a:cubicBezTo>
                  <a:cubicBezTo>
                    <a:pt x="714" y="317"/>
                    <a:pt x="397" y="555"/>
                    <a:pt x="41" y="753"/>
                  </a:cubicBezTo>
                  <a:cubicBezTo>
                    <a:pt x="1" y="792"/>
                    <a:pt x="1" y="832"/>
                    <a:pt x="1" y="872"/>
                  </a:cubicBezTo>
                  <a:cubicBezTo>
                    <a:pt x="41" y="911"/>
                    <a:pt x="80" y="911"/>
                    <a:pt x="120" y="911"/>
                  </a:cubicBezTo>
                  <a:cubicBezTo>
                    <a:pt x="199" y="911"/>
                    <a:pt x="318" y="872"/>
                    <a:pt x="437" y="832"/>
                  </a:cubicBezTo>
                  <a:cubicBezTo>
                    <a:pt x="714" y="634"/>
                    <a:pt x="991" y="436"/>
                    <a:pt x="1308" y="238"/>
                  </a:cubicBezTo>
                  <a:cubicBezTo>
                    <a:pt x="1348" y="198"/>
                    <a:pt x="1387" y="119"/>
                    <a:pt x="1427" y="79"/>
                  </a:cubicBezTo>
                  <a:cubicBezTo>
                    <a:pt x="1427" y="40"/>
                    <a:pt x="1387" y="4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0"/>
            <p:cNvSpPr/>
            <p:nvPr/>
          </p:nvSpPr>
          <p:spPr>
            <a:xfrm>
              <a:off x="7519650" y="3343590"/>
              <a:ext cx="53491" cy="50985"/>
            </a:xfrm>
            <a:custGeom>
              <a:avLst/>
              <a:gdLst/>
              <a:ahLst/>
              <a:cxnLst/>
              <a:rect l="l" t="t" r="r" b="b"/>
              <a:pathLst>
                <a:path w="833" h="794" extrusionOk="0">
                  <a:moveTo>
                    <a:pt x="1" y="1"/>
                  </a:moveTo>
                  <a:lnTo>
                    <a:pt x="1" y="159"/>
                  </a:lnTo>
                  <a:cubicBezTo>
                    <a:pt x="119" y="318"/>
                    <a:pt x="238" y="476"/>
                    <a:pt x="357" y="595"/>
                  </a:cubicBezTo>
                  <a:lnTo>
                    <a:pt x="436" y="674"/>
                  </a:lnTo>
                  <a:cubicBezTo>
                    <a:pt x="516" y="714"/>
                    <a:pt x="555" y="754"/>
                    <a:pt x="634" y="793"/>
                  </a:cubicBezTo>
                  <a:cubicBezTo>
                    <a:pt x="674" y="793"/>
                    <a:pt x="753" y="793"/>
                    <a:pt x="832" y="754"/>
                  </a:cubicBezTo>
                  <a:cubicBezTo>
                    <a:pt x="753" y="674"/>
                    <a:pt x="753" y="635"/>
                    <a:pt x="714" y="595"/>
                  </a:cubicBezTo>
                  <a:cubicBezTo>
                    <a:pt x="555" y="437"/>
                    <a:pt x="436" y="239"/>
                    <a:pt x="278" y="80"/>
                  </a:cubicBezTo>
                  <a:cubicBezTo>
                    <a:pt x="238" y="41"/>
                    <a:pt x="199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0"/>
            <p:cNvSpPr/>
            <p:nvPr/>
          </p:nvSpPr>
          <p:spPr>
            <a:xfrm>
              <a:off x="7529860" y="3124561"/>
              <a:ext cx="33071" cy="30886"/>
            </a:xfrm>
            <a:custGeom>
              <a:avLst/>
              <a:gdLst/>
              <a:ahLst/>
              <a:cxnLst/>
              <a:rect l="l" t="t" r="r" b="b"/>
              <a:pathLst>
                <a:path w="515" h="481" extrusionOk="0">
                  <a:moveTo>
                    <a:pt x="484" y="1"/>
                  </a:moveTo>
                  <a:cubicBezTo>
                    <a:pt x="339" y="1"/>
                    <a:pt x="0" y="212"/>
                    <a:pt x="0" y="322"/>
                  </a:cubicBezTo>
                  <a:cubicBezTo>
                    <a:pt x="0" y="401"/>
                    <a:pt x="79" y="441"/>
                    <a:pt x="119" y="481"/>
                  </a:cubicBezTo>
                  <a:cubicBezTo>
                    <a:pt x="277" y="481"/>
                    <a:pt x="515" y="203"/>
                    <a:pt x="515" y="5"/>
                  </a:cubicBezTo>
                  <a:cubicBezTo>
                    <a:pt x="506" y="2"/>
                    <a:pt x="49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0"/>
            <p:cNvSpPr/>
            <p:nvPr/>
          </p:nvSpPr>
          <p:spPr>
            <a:xfrm>
              <a:off x="7499295" y="3269874"/>
              <a:ext cx="61133" cy="55993"/>
            </a:xfrm>
            <a:custGeom>
              <a:avLst/>
              <a:gdLst/>
              <a:ahLst/>
              <a:cxnLst/>
              <a:rect l="l" t="t" r="r" b="b"/>
              <a:pathLst>
                <a:path w="952" h="872" extrusionOk="0">
                  <a:moveTo>
                    <a:pt x="120" y="0"/>
                  </a:moveTo>
                  <a:cubicBezTo>
                    <a:pt x="80" y="0"/>
                    <a:pt x="40" y="0"/>
                    <a:pt x="1" y="40"/>
                  </a:cubicBezTo>
                  <a:cubicBezTo>
                    <a:pt x="1" y="79"/>
                    <a:pt x="1" y="119"/>
                    <a:pt x="1" y="159"/>
                  </a:cubicBezTo>
                  <a:cubicBezTo>
                    <a:pt x="238" y="357"/>
                    <a:pt x="397" y="555"/>
                    <a:pt x="595" y="753"/>
                  </a:cubicBezTo>
                  <a:cubicBezTo>
                    <a:pt x="634" y="753"/>
                    <a:pt x="634" y="753"/>
                    <a:pt x="674" y="792"/>
                  </a:cubicBezTo>
                  <a:cubicBezTo>
                    <a:pt x="753" y="832"/>
                    <a:pt x="833" y="832"/>
                    <a:pt x="912" y="872"/>
                  </a:cubicBezTo>
                  <a:lnTo>
                    <a:pt x="951" y="792"/>
                  </a:lnTo>
                  <a:cubicBezTo>
                    <a:pt x="753" y="515"/>
                    <a:pt x="555" y="278"/>
                    <a:pt x="318" y="79"/>
                  </a:cubicBezTo>
                  <a:cubicBezTo>
                    <a:pt x="238" y="40"/>
                    <a:pt x="19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0"/>
            <p:cNvSpPr/>
            <p:nvPr/>
          </p:nvSpPr>
          <p:spPr>
            <a:xfrm>
              <a:off x="7430652" y="3273791"/>
              <a:ext cx="71279" cy="59718"/>
            </a:xfrm>
            <a:custGeom>
              <a:avLst/>
              <a:gdLst/>
              <a:ahLst/>
              <a:cxnLst/>
              <a:rect l="l" t="t" r="r" b="b"/>
              <a:pathLst>
                <a:path w="1110" h="930" extrusionOk="0">
                  <a:moveTo>
                    <a:pt x="179" y="1"/>
                  </a:moveTo>
                  <a:cubicBezTo>
                    <a:pt x="167" y="1"/>
                    <a:pt x="159" y="5"/>
                    <a:pt x="159" y="18"/>
                  </a:cubicBezTo>
                  <a:cubicBezTo>
                    <a:pt x="159" y="18"/>
                    <a:pt x="40" y="18"/>
                    <a:pt x="40" y="58"/>
                  </a:cubicBezTo>
                  <a:cubicBezTo>
                    <a:pt x="0" y="98"/>
                    <a:pt x="40" y="177"/>
                    <a:pt x="79" y="217"/>
                  </a:cubicBezTo>
                  <a:cubicBezTo>
                    <a:pt x="277" y="375"/>
                    <a:pt x="476" y="573"/>
                    <a:pt x="674" y="731"/>
                  </a:cubicBezTo>
                  <a:cubicBezTo>
                    <a:pt x="792" y="811"/>
                    <a:pt x="911" y="890"/>
                    <a:pt x="1070" y="930"/>
                  </a:cubicBezTo>
                  <a:lnTo>
                    <a:pt x="1109" y="890"/>
                  </a:lnTo>
                  <a:cubicBezTo>
                    <a:pt x="872" y="533"/>
                    <a:pt x="555" y="256"/>
                    <a:pt x="238" y="18"/>
                  </a:cubicBezTo>
                  <a:cubicBezTo>
                    <a:pt x="238" y="18"/>
                    <a:pt x="203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0"/>
            <p:cNvSpPr/>
            <p:nvPr/>
          </p:nvSpPr>
          <p:spPr>
            <a:xfrm>
              <a:off x="7367017" y="2982460"/>
              <a:ext cx="50987" cy="94136"/>
            </a:xfrm>
            <a:custGeom>
              <a:avLst/>
              <a:gdLst/>
              <a:ahLst/>
              <a:cxnLst/>
              <a:rect l="l" t="t" r="r" b="b"/>
              <a:pathLst>
                <a:path w="794" h="1466" extrusionOk="0">
                  <a:moveTo>
                    <a:pt x="714" y="0"/>
                  </a:moveTo>
                  <a:cubicBezTo>
                    <a:pt x="714" y="0"/>
                    <a:pt x="635" y="0"/>
                    <a:pt x="595" y="40"/>
                  </a:cubicBezTo>
                  <a:cubicBezTo>
                    <a:pt x="555" y="79"/>
                    <a:pt x="555" y="119"/>
                    <a:pt x="516" y="158"/>
                  </a:cubicBezTo>
                  <a:cubicBezTo>
                    <a:pt x="357" y="475"/>
                    <a:pt x="199" y="753"/>
                    <a:pt x="80" y="1070"/>
                  </a:cubicBezTo>
                  <a:cubicBezTo>
                    <a:pt x="40" y="1188"/>
                    <a:pt x="1" y="1307"/>
                    <a:pt x="40" y="1466"/>
                  </a:cubicBezTo>
                  <a:lnTo>
                    <a:pt x="120" y="1466"/>
                  </a:lnTo>
                  <a:cubicBezTo>
                    <a:pt x="199" y="1386"/>
                    <a:pt x="239" y="1307"/>
                    <a:pt x="318" y="1228"/>
                  </a:cubicBezTo>
                  <a:cubicBezTo>
                    <a:pt x="437" y="951"/>
                    <a:pt x="555" y="713"/>
                    <a:pt x="674" y="436"/>
                  </a:cubicBezTo>
                  <a:cubicBezTo>
                    <a:pt x="714" y="357"/>
                    <a:pt x="753" y="238"/>
                    <a:pt x="793" y="158"/>
                  </a:cubicBezTo>
                  <a:cubicBezTo>
                    <a:pt x="793" y="119"/>
                    <a:pt x="753" y="4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0"/>
            <p:cNvSpPr/>
            <p:nvPr/>
          </p:nvSpPr>
          <p:spPr>
            <a:xfrm>
              <a:off x="7153381" y="3208808"/>
              <a:ext cx="256988" cy="293836"/>
            </a:xfrm>
            <a:custGeom>
              <a:avLst/>
              <a:gdLst/>
              <a:ahLst/>
              <a:cxnLst/>
              <a:rect l="l" t="t" r="r" b="b"/>
              <a:pathLst>
                <a:path w="4002" h="4576" extrusionOk="0">
                  <a:moveTo>
                    <a:pt x="1110" y="1"/>
                  </a:moveTo>
                  <a:lnTo>
                    <a:pt x="1189" y="80"/>
                  </a:lnTo>
                  <a:cubicBezTo>
                    <a:pt x="1268" y="199"/>
                    <a:pt x="1387" y="357"/>
                    <a:pt x="1347" y="397"/>
                  </a:cubicBezTo>
                  <a:cubicBezTo>
                    <a:pt x="1030" y="1387"/>
                    <a:pt x="713" y="2338"/>
                    <a:pt x="357" y="3288"/>
                  </a:cubicBezTo>
                  <a:cubicBezTo>
                    <a:pt x="278" y="3566"/>
                    <a:pt x="159" y="3843"/>
                    <a:pt x="40" y="4120"/>
                  </a:cubicBezTo>
                  <a:cubicBezTo>
                    <a:pt x="0" y="4279"/>
                    <a:pt x="40" y="4437"/>
                    <a:pt x="159" y="4516"/>
                  </a:cubicBezTo>
                  <a:cubicBezTo>
                    <a:pt x="218" y="4556"/>
                    <a:pt x="288" y="4576"/>
                    <a:pt x="357" y="4576"/>
                  </a:cubicBezTo>
                  <a:cubicBezTo>
                    <a:pt x="426" y="4576"/>
                    <a:pt x="496" y="4556"/>
                    <a:pt x="555" y="4516"/>
                  </a:cubicBezTo>
                  <a:cubicBezTo>
                    <a:pt x="793" y="4358"/>
                    <a:pt x="1030" y="4199"/>
                    <a:pt x="1228" y="4041"/>
                  </a:cubicBezTo>
                  <a:cubicBezTo>
                    <a:pt x="1862" y="3486"/>
                    <a:pt x="2456" y="2932"/>
                    <a:pt x="3090" y="2377"/>
                  </a:cubicBezTo>
                  <a:cubicBezTo>
                    <a:pt x="3328" y="2100"/>
                    <a:pt x="3605" y="1862"/>
                    <a:pt x="3843" y="1625"/>
                  </a:cubicBezTo>
                  <a:lnTo>
                    <a:pt x="4001" y="1506"/>
                  </a:lnTo>
                  <a:lnTo>
                    <a:pt x="4001" y="1466"/>
                  </a:lnTo>
                  <a:cubicBezTo>
                    <a:pt x="4001" y="1427"/>
                    <a:pt x="3962" y="1308"/>
                    <a:pt x="3922" y="1308"/>
                  </a:cubicBezTo>
                  <a:cubicBezTo>
                    <a:pt x="3899" y="1296"/>
                    <a:pt x="3876" y="1291"/>
                    <a:pt x="3852" y="1291"/>
                  </a:cubicBezTo>
                  <a:cubicBezTo>
                    <a:pt x="3796" y="1291"/>
                    <a:pt x="3740" y="1319"/>
                    <a:pt x="3684" y="1347"/>
                  </a:cubicBezTo>
                  <a:cubicBezTo>
                    <a:pt x="3605" y="1387"/>
                    <a:pt x="3526" y="1466"/>
                    <a:pt x="3447" y="1545"/>
                  </a:cubicBezTo>
                  <a:cubicBezTo>
                    <a:pt x="2734" y="2179"/>
                    <a:pt x="2060" y="2853"/>
                    <a:pt x="1347" y="3526"/>
                  </a:cubicBezTo>
                  <a:cubicBezTo>
                    <a:pt x="1030" y="3803"/>
                    <a:pt x="713" y="4001"/>
                    <a:pt x="397" y="4279"/>
                  </a:cubicBezTo>
                  <a:lnTo>
                    <a:pt x="317" y="4199"/>
                  </a:lnTo>
                  <a:cubicBezTo>
                    <a:pt x="317" y="4160"/>
                    <a:pt x="357" y="4081"/>
                    <a:pt x="397" y="4001"/>
                  </a:cubicBezTo>
                  <a:cubicBezTo>
                    <a:pt x="634" y="3368"/>
                    <a:pt x="872" y="2734"/>
                    <a:pt x="1110" y="2060"/>
                  </a:cubicBezTo>
                  <a:cubicBezTo>
                    <a:pt x="1347" y="1545"/>
                    <a:pt x="1545" y="991"/>
                    <a:pt x="1625" y="436"/>
                  </a:cubicBezTo>
                  <a:cubicBezTo>
                    <a:pt x="1625" y="317"/>
                    <a:pt x="1664" y="159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0"/>
            <p:cNvSpPr/>
            <p:nvPr/>
          </p:nvSpPr>
          <p:spPr>
            <a:xfrm>
              <a:off x="7260231" y="3094317"/>
              <a:ext cx="99276" cy="25557"/>
            </a:xfrm>
            <a:custGeom>
              <a:avLst/>
              <a:gdLst/>
              <a:ahLst/>
              <a:cxnLst/>
              <a:rect l="l" t="t" r="r" b="b"/>
              <a:pathLst>
                <a:path w="1546" h="398" extrusionOk="0">
                  <a:moveTo>
                    <a:pt x="159" y="1"/>
                  </a:moveTo>
                  <a:cubicBezTo>
                    <a:pt x="79" y="1"/>
                    <a:pt x="40" y="80"/>
                    <a:pt x="0" y="120"/>
                  </a:cubicBezTo>
                  <a:cubicBezTo>
                    <a:pt x="0" y="159"/>
                    <a:pt x="40" y="199"/>
                    <a:pt x="119" y="239"/>
                  </a:cubicBezTo>
                  <a:cubicBezTo>
                    <a:pt x="119" y="278"/>
                    <a:pt x="159" y="278"/>
                    <a:pt x="198" y="278"/>
                  </a:cubicBezTo>
                  <a:cubicBezTo>
                    <a:pt x="555" y="318"/>
                    <a:pt x="911" y="357"/>
                    <a:pt x="1268" y="397"/>
                  </a:cubicBezTo>
                  <a:cubicBezTo>
                    <a:pt x="1347" y="397"/>
                    <a:pt x="1426" y="318"/>
                    <a:pt x="1545" y="278"/>
                  </a:cubicBezTo>
                  <a:cubicBezTo>
                    <a:pt x="1545" y="239"/>
                    <a:pt x="1545" y="199"/>
                    <a:pt x="1545" y="199"/>
                  </a:cubicBezTo>
                  <a:lnTo>
                    <a:pt x="753" y="80"/>
                  </a:lnTo>
                  <a:cubicBezTo>
                    <a:pt x="555" y="80"/>
                    <a:pt x="357" y="4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0"/>
            <p:cNvSpPr/>
            <p:nvPr/>
          </p:nvSpPr>
          <p:spPr>
            <a:xfrm>
              <a:off x="7229666" y="3137597"/>
              <a:ext cx="73847" cy="20420"/>
            </a:xfrm>
            <a:custGeom>
              <a:avLst/>
              <a:gdLst/>
              <a:ahLst/>
              <a:cxnLst/>
              <a:rect l="l" t="t" r="r" b="b"/>
              <a:pathLst>
                <a:path w="1150" h="318" extrusionOk="0">
                  <a:moveTo>
                    <a:pt x="397" y="0"/>
                  </a:moveTo>
                  <a:lnTo>
                    <a:pt x="397" y="40"/>
                  </a:lnTo>
                  <a:lnTo>
                    <a:pt x="120" y="40"/>
                  </a:lnTo>
                  <a:cubicBezTo>
                    <a:pt x="80" y="40"/>
                    <a:pt x="40" y="80"/>
                    <a:pt x="1" y="119"/>
                  </a:cubicBezTo>
                  <a:cubicBezTo>
                    <a:pt x="1" y="119"/>
                    <a:pt x="1" y="198"/>
                    <a:pt x="80" y="198"/>
                  </a:cubicBezTo>
                  <a:cubicBezTo>
                    <a:pt x="120" y="238"/>
                    <a:pt x="159" y="238"/>
                    <a:pt x="238" y="278"/>
                  </a:cubicBezTo>
                  <a:cubicBezTo>
                    <a:pt x="476" y="278"/>
                    <a:pt x="714" y="317"/>
                    <a:pt x="991" y="317"/>
                  </a:cubicBezTo>
                  <a:cubicBezTo>
                    <a:pt x="1031" y="317"/>
                    <a:pt x="1070" y="278"/>
                    <a:pt x="1150" y="278"/>
                  </a:cubicBezTo>
                  <a:cubicBezTo>
                    <a:pt x="1070" y="198"/>
                    <a:pt x="1070" y="119"/>
                    <a:pt x="991" y="119"/>
                  </a:cubicBezTo>
                  <a:cubicBezTo>
                    <a:pt x="793" y="80"/>
                    <a:pt x="595" y="4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0"/>
            <p:cNvSpPr/>
            <p:nvPr/>
          </p:nvSpPr>
          <p:spPr>
            <a:xfrm>
              <a:off x="7181378" y="3091813"/>
              <a:ext cx="45850" cy="22924"/>
            </a:xfrm>
            <a:custGeom>
              <a:avLst/>
              <a:gdLst/>
              <a:ahLst/>
              <a:cxnLst/>
              <a:rect l="l" t="t" r="r" b="b"/>
              <a:pathLst>
                <a:path w="714" h="357" extrusionOk="0">
                  <a:moveTo>
                    <a:pt x="198" y="0"/>
                  </a:moveTo>
                  <a:cubicBezTo>
                    <a:pt x="159" y="0"/>
                    <a:pt x="79" y="40"/>
                    <a:pt x="40" y="40"/>
                  </a:cubicBezTo>
                  <a:cubicBezTo>
                    <a:pt x="0" y="80"/>
                    <a:pt x="79" y="159"/>
                    <a:pt x="119" y="159"/>
                  </a:cubicBezTo>
                  <a:cubicBezTo>
                    <a:pt x="277" y="238"/>
                    <a:pt x="396" y="278"/>
                    <a:pt x="555" y="357"/>
                  </a:cubicBezTo>
                  <a:lnTo>
                    <a:pt x="713" y="278"/>
                  </a:lnTo>
                  <a:cubicBezTo>
                    <a:pt x="674" y="198"/>
                    <a:pt x="674" y="159"/>
                    <a:pt x="634" y="119"/>
                  </a:cubicBezTo>
                  <a:cubicBezTo>
                    <a:pt x="476" y="80"/>
                    <a:pt x="317" y="40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0"/>
            <p:cNvSpPr/>
            <p:nvPr/>
          </p:nvSpPr>
          <p:spPr>
            <a:xfrm>
              <a:off x="7537758" y="2894168"/>
              <a:ext cx="103579" cy="89833"/>
            </a:xfrm>
            <a:custGeom>
              <a:avLst/>
              <a:gdLst/>
              <a:ahLst/>
              <a:cxnLst/>
              <a:rect l="l" t="t" r="r" b="b"/>
              <a:pathLst>
                <a:path w="1613" h="1399" extrusionOk="0">
                  <a:moveTo>
                    <a:pt x="1265" y="0"/>
                  </a:moveTo>
                  <a:cubicBezTo>
                    <a:pt x="1209" y="0"/>
                    <a:pt x="1152" y="20"/>
                    <a:pt x="1105" y="68"/>
                  </a:cubicBezTo>
                  <a:lnTo>
                    <a:pt x="154" y="1018"/>
                  </a:lnTo>
                  <a:cubicBezTo>
                    <a:pt x="0" y="1172"/>
                    <a:pt x="157" y="1398"/>
                    <a:pt x="347" y="1398"/>
                  </a:cubicBezTo>
                  <a:cubicBezTo>
                    <a:pt x="401" y="1398"/>
                    <a:pt x="458" y="1380"/>
                    <a:pt x="511" y="1335"/>
                  </a:cubicBezTo>
                  <a:lnTo>
                    <a:pt x="1462" y="385"/>
                  </a:lnTo>
                  <a:cubicBezTo>
                    <a:pt x="1612" y="204"/>
                    <a:pt x="1442" y="0"/>
                    <a:pt x="1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0"/>
            <p:cNvSpPr/>
            <p:nvPr/>
          </p:nvSpPr>
          <p:spPr>
            <a:xfrm>
              <a:off x="7519650" y="2829442"/>
              <a:ext cx="52785" cy="70056"/>
            </a:xfrm>
            <a:custGeom>
              <a:avLst/>
              <a:gdLst/>
              <a:ahLst/>
              <a:cxnLst/>
              <a:rect l="l" t="t" r="r" b="b"/>
              <a:pathLst>
                <a:path w="822" h="1091" extrusionOk="0">
                  <a:moveTo>
                    <a:pt x="464" y="0"/>
                  </a:moveTo>
                  <a:cubicBezTo>
                    <a:pt x="392" y="0"/>
                    <a:pt x="330" y="36"/>
                    <a:pt x="317" y="125"/>
                  </a:cubicBezTo>
                  <a:cubicBezTo>
                    <a:pt x="238" y="323"/>
                    <a:pt x="119" y="561"/>
                    <a:pt x="40" y="759"/>
                  </a:cubicBezTo>
                  <a:cubicBezTo>
                    <a:pt x="1" y="878"/>
                    <a:pt x="40" y="997"/>
                    <a:pt x="159" y="1076"/>
                  </a:cubicBezTo>
                  <a:cubicBezTo>
                    <a:pt x="189" y="1086"/>
                    <a:pt x="218" y="1091"/>
                    <a:pt x="248" y="1091"/>
                  </a:cubicBezTo>
                  <a:cubicBezTo>
                    <a:pt x="335" y="1091"/>
                    <a:pt x="417" y="1046"/>
                    <a:pt x="476" y="957"/>
                  </a:cubicBezTo>
                  <a:cubicBezTo>
                    <a:pt x="555" y="759"/>
                    <a:pt x="634" y="521"/>
                    <a:pt x="714" y="323"/>
                  </a:cubicBezTo>
                  <a:cubicBezTo>
                    <a:pt x="821" y="162"/>
                    <a:pt x="618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0"/>
            <p:cNvSpPr/>
            <p:nvPr/>
          </p:nvSpPr>
          <p:spPr>
            <a:xfrm>
              <a:off x="7631445" y="2945538"/>
              <a:ext cx="102359" cy="56058"/>
            </a:xfrm>
            <a:custGeom>
              <a:avLst/>
              <a:gdLst/>
              <a:ahLst/>
              <a:cxnLst/>
              <a:rect l="l" t="t" r="r" b="b"/>
              <a:pathLst>
                <a:path w="1594" h="873" extrusionOk="0">
                  <a:moveTo>
                    <a:pt x="1273" y="0"/>
                  </a:moveTo>
                  <a:cubicBezTo>
                    <a:pt x="1246" y="0"/>
                    <a:pt x="1219" y="6"/>
                    <a:pt x="1191" y="20"/>
                  </a:cubicBezTo>
                  <a:cubicBezTo>
                    <a:pt x="874" y="179"/>
                    <a:pt x="597" y="298"/>
                    <a:pt x="280" y="417"/>
                  </a:cubicBezTo>
                  <a:cubicBezTo>
                    <a:pt x="0" y="521"/>
                    <a:pt x="121" y="873"/>
                    <a:pt x="344" y="873"/>
                  </a:cubicBezTo>
                  <a:cubicBezTo>
                    <a:pt x="374" y="873"/>
                    <a:pt x="406" y="866"/>
                    <a:pt x="438" y="852"/>
                  </a:cubicBezTo>
                  <a:cubicBezTo>
                    <a:pt x="716" y="733"/>
                    <a:pt x="1032" y="615"/>
                    <a:pt x="1349" y="456"/>
                  </a:cubicBezTo>
                  <a:cubicBezTo>
                    <a:pt x="1594" y="351"/>
                    <a:pt x="1469" y="0"/>
                    <a:pt x="1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0"/>
            <p:cNvSpPr/>
            <p:nvPr/>
          </p:nvSpPr>
          <p:spPr>
            <a:xfrm>
              <a:off x="7188698" y="2874390"/>
              <a:ext cx="89002" cy="101648"/>
            </a:xfrm>
            <a:custGeom>
              <a:avLst/>
              <a:gdLst/>
              <a:ahLst/>
              <a:cxnLst/>
              <a:rect l="l" t="t" r="r" b="b"/>
              <a:pathLst>
                <a:path w="1386" h="1583" extrusionOk="0">
                  <a:moveTo>
                    <a:pt x="290" y="0"/>
                  </a:moveTo>
                  <a:cubicBezTo>
                    <a:pt x="134" y="0"/>
                    <a:pt x="0" y="168"/>
                    <a:pt x="84" y="336"/>
                  </a:cubicBezTo>
                  <a:lnTo>
                    <a:pt x="876" y="1485"/>
                  </a:lnTo>
                  <a:cubicBezTo>
                    <a:pt x="934" y="1553"/>
                    <a:pt x="1004" y="1582"/>
                    <a:pt x="1071" y="1582"/>
                  </a:cubicBezTo>
                  <a:cubicBezTo>
                    <a:pt x="1237" y="1582"/>
                    <a:pt x="1385" y="1405"/>
                    <a:pt x="1273" y="1208"/>
                  </a:cubicBezTo>
                  <a:lnTo>
                    <a:pt x="480" y="99"/>
                  </a:lnTo>
                  <a:cubicBezTo>
                    <a:pt x="422" y="29"/>
                    <a:pt x="354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0"/>
            <p:cNvSpPr/>
            <p:nvPr/>
          </p:nvSpPr>
          <p:spPr>
            <a:xfrm>
              <a:off x="7286751" y="2832139"/>
              <a:ext cx="40969" cy="92209"/>
            </a:xfrm>
            <a:custGeom>
              <a:avLst/>
              <a:gdLst/>
              <a:ahLst/>
              <a:cxnLst/>
              <a:rect l="l" t="t" r="r" b="b"/>
              <a:pathLst>
                <a:path w="638" h="1436" extrusionOk="0">
                  <a:moveTo>
                    <a:pt x="259" y="0"/>
                  </a:moveTo>
                  <a:cubicBezTo>
                    <a:pt x="128" y="0"/>
                    <a:pt x="1" y="103"/>
                    <a:pt x="23" y="281"/>
                  </a:cubicBezTo>
                  <a:cubicBezTo>
                    <a:pt x="23" y="598"/>
                    <a:pt x="62" y="915"/>
                    <a:pt x="142" y="1232"/>
                  </a:cubicBezTo>
                  <a:cubicBezTo>
                    <a:pt x="161" y="1366"/>
                    <a:pt x="282" y="1435"/>
                    <a:pt x="397" y="1435"/>
                  </a:cubicBezTo>
                  <a:cubicBezTo>
                    <a:pt x="521" y="1435"/>
                    <a:pt x="638" y="1356"/>
                    <a:pt x="617" y="1192"/>
                  </a:cubicBezTo>
                  <a:cubicBezTo>
                    <a:pt x="538" y="875"/>
                    <a:pt x="498" y="558"/>
                    <a:pt x="498" y="202"/>
                  </a:cubicBezTo>
                  <a:cubicBezTo>
                    <a:pt x="463" y="63"/>
                    <a:pt x="360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0"/>
            <p:cNvSpPr/>
            <p:nvPr/>
          </p:nvSpPr>
          <p:spPr>
            <a:xfrm>
              <a:off x="7089810" y="2949390"/>
              <a:ext cx="116165" cy="45976"/>
            </a:xfrm>
            <a:custGeom>
              <a:avLst/>
              <a:gdLst/>
              <a:ahLst/>
              <a:cxnLst/>
              <a:rect l="l" t="t" r="r" b="b"/>
              <a:pathLst>
                <a:path w="1809" h="716" extrusionOk="0">
                  <a:moveTo>
                    <a:pt x="357" y="0"/>
                  </a:moveTo>
                  <a:cubicBezTo>
                    <a:pt x="79" y="0"/>
                    <a:pt x="0" y="396"/>
                    <a:pt x="238" y="475"/>
                  </a:cubicBezTo>
                  <a:lnTo>
                    <a:pt x="1426" y="713"/>
                  </a:lnTo>
                  <a:cubicBezTo>
                    <a:pt x="1438" y="715"/>
                    <a:pt x="1450" y="716"/>
                    <a:pt x="1461" y="716"/>
                  </a:cubicBezTo>
                  <a:cubicBezTo>
                    <a:pt x="1713" y="716"/>
                    <a:pt x="1809" y="315"/>
                    <a:pt x="1505" y="277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0"/>
            <p:cNvSpPr/>
            <p:nvPr/>
          </p:nvSpPr>
          <p:spPr>
            <a:xfrm>
              <a:off x="7071510" y="3237832"/>
              <a:ext cx="128173" cy="69028"/>
            </a:xfrm>
            <a:custGeom>
              <a:avLst/>
              <a:gdLst/>
              <a:ahLst/>
              <a:cxnLst/>
              <a:rect l="l" t="t" r="r" b="b"/>
              <a:pathLst>
                <a:path w="1996" h="1075" extrusionOk="0">
                  <a:moveTo>
                    <a:pt x="1625" y="0"/>
                  </a:moveTo>
                  <a:cubicBezTo>
                    <a:pt x="1589" y="0"/>
                    <a:pt x="1552" y="7"/>
                    <a:pt x="1513" y="24"/>
                  </a:cubicBezTo>
                  <a:cubicBezTo>
                    <a:pt x="1117" y="262"/>
                    <a:pt x="681" y="460"/>
                    <a:pt x="246" y="618"/>
                  </a:cubicBezTo>
                  <a:cubicBezTo>
                    <a:pt x="1" y="723"/>
                    <a:pt x="95" y="1074"/>
                    <a:pt x="311" y="1074"/>
                  </a:cubicBezTo>
                  <a:cubicBezTo>
                    <a:pt x="340" y="1074"/>
                    <a:pt x="371" y="1068"/>
                    <a:pt x="404" y="1054"/>
                  </a:cubicBezTo>
                  <a:cubicBezTo>
                    <a:pt x="879" y="856"/>
                    <a:pt x="1315" y="658"/>
                    <a:pt x="1790" y="420"/>
                  </a:cubicBezTo>
                  <a:cubicBezTo>
                    <a:pt x="1995" y="284"/>
                    <a:pt x="1847" y="0"/>
                    <a:pt x="1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0"/>
            <p:cNvSpPr/>
            <p:nvPr/>
          </p:nvSpPr>
          <p:spPr>
            <a:xfrm>
              <a:off x="7047366" y="3193397"/>
              <a:ext cx="87397" cy="38528"/>
            </a:xfrm>
            <a:custGeom>
              <a:avLst/>
              <a:gdLst/>
              <a:ahLst/>
              <a:cxnLst/>
              <a:rect l="l" t="t" r="r" b="b"/>
              <a:pathLst>
                <a:path w="1361" h="600" extrusionOk="0">
                  <a:moveTo>
                    <a:pt x="1092" y="0"/>
                  </a:moveTo>
                  <a:cubicBezTo>
                    <a:pt x="1081" y="0"/>
                    <a:pt x="1069" y="1"/>
                    <a:pt x="1057" y="3"/>
                  </a:cubicBezTo>
                  <a:lnTo>
                    <a:pt x="305" y="122"/>
                  </a:lnTo>
                  <a:cubicBezTo>
                    <a:pt x="0" y="160"/>
                    <a:pt x="25" y="599"/>
                    <a:pt x="308" y="599"/>
                  </a:cubicBezTo>
                  <a:cubicBezTo>
                    <a:pt x="319" y="599"/>
                    <a:pt x="332" y="599"/>
                    <a:pt x="344" y="597"/>
                  </a:cubicBezTo>
                  <a:lnTo>
                    <a:pt x="1057" y="478"/>
                  </a:lnTo>
                  <a:cubicBezTo>
                    <a:pt x="1360" y="402"/>
                    <a:pt x="1337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0"/>
            <p:cNvSpPr/>
            <p:nvPr/>
          </p:nvSpPr>
          <p:spPr>
            <a:xfrm>
              <a:off x="7100662" y="3313859"/>
              <a:ext cx="80076" cy="81036"/>
            </a:xfrm>
            <a:custGeom>
              <a:avLst/>
              <a:gdLst/>
              <a:ahLst/>
              <a:cxnLst/>
              <a:rect l="l" t="t" r="r" b="b"/>
              <a:pathLst>
                <a:path w="1247" h="1262" extrusionOk="0">
                  <a:moveTo>
                    <a:pt x="923" y="0"/>
                  </a:moveTo>
                  <a:cubicBezTo>
                    <a:pt x="850" y="0"/>
                    <a:pt x="780" y="32"/>
                    <a:pt x="742" y="107"/>
                  </a:cubicBezTo>
                  <a:cubicBezTo>
                    <a:pt x="544" y="385"/>
                    <a:pt x="386" y="662"/>
                    <a:pt x="148" y="900"/>
                  </a:cubicBezTo>
                  <a:cubicBezTo>
                    <a:pt x="0" y="1048"/>
                    <a:pt x="161" y="1262"/>
                    <a:pt x="335" y="1262"/>
                  </a:cubicBezTo>
                  <a:cubicBezTo>
                    <a:pt x="394" y="1262"/>
                    <a:pt x="454" y="1237"/>
                    <a:pt x="505" y="1177"/>
                  </a:cubicBezTo>
                  <a:cubicBezTo>
                    <a:pt x="742" y="900"/>
                    <a:pt x="980" y="622"/>
                    <a:pt x="1138" y="306"/>
                  </a:cubicBezTo>
                  <a:cubicBezTo>
                    <a:pt x="1246" y="144"/>
                    <a:pt x="1079" y="0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0"/>
            <p:cNvSpPr/>
            <p:nvPr/>
          </p:nvSpPr>
          <p:spPr>
            <a:xfrm>
              <a:off x="7392445" y="3384878"/>
              <a:ext cx="35704" cy="108326"/>
            </a:xfrm>
            <a:custGeom>
              <a:avLst/>
              <a:gdLst/>
              <a:ahLst/>
              <a:cxnLst/>
              <a:rect l="l" t="t" r="r" b="b"/>
              <a:pathLst>
                <a:path w="556" h="1687" extrusionOk="0">
                  <a:moveTo>
                    <a:pt x="262" y="1"/>
                  </a:moveTo>
                  <a:cubicBezTo>
                    <a:pt x="146" y="1"/>
                    <a:pt x="22" y="81"/>
                    <a:pt x="1" y="229"/>
                  </a:cubicBezTo>
                  <a:cubicBezTo>
                    <a:pt x="41" y="626"/>
                    <a:pt x="80" y="1061"/>
                    <a:pt x="80" y="1497"/>
                  </a:cubicBezTo>
                  <a:cubicBezTo>
                    <a:pt x="99" y="1626"/>
                    <a:pt x="194" y="1686"/>
                    <a:pt x="295" y="1686"/>
                  </a:cubicBezTo>
                  <a:cubicBezTo>
                    <a:pt x="411" y="1686"/>
                    <a:pt x="534" y="1606"/>
                    <a:pt x="556" y="1457"/>
                  </a:cubicBezTo>
                  <a:cubicBezTo>
                    <a:pt x="556" y="1022"/>
                    <a:pt x="476" y="626"/>
                    <a:pt x="476" y="190"/>
                  </a:cubicBezTo>
                  <a:cubicBezTo>
                    <a:pt x="458" y="61"/>
                    <a:pt x="363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0"/>
            <p:cNvSpPr/>
            <p:nvPr/>
          </p:nvSpPr>
          <p:spPr>
            <a:xfrm>
              <a:off x="7299080" y="3429185"/>
              <a:ext cx="57793" cy="85852"/>
            </a:xfrm>
            <a:custGeom>
              <a:avLst/>
              <a:gdLst/>
              <a:ahLst/>
              <a:cxnLst/>
              <a:rect l="l" t="t" r="r" b="b"/>
              <a:pathLst>
                <a:path w="900" h="1337" extrusionOk="0">
                  <a:moveTo>
                    <a:pt x="611" y="0"/>
                  </a:moveTo>
                  <a:cubicBezTo>
                    <a:pt x="538" y="0"/>
                    <a:pt x="465" y="39"/>
                    <a:pt x="425" y="134"/>
                  </a:cubicBezTo>
                  <a:cubicBezTo>
                    <a:pt x="267" y="451"/>
                    <a:pt x="148" y="767"/>
                    <a:pt x="69" y="1084"/>
                  </a:cubicBezTo>
                  <a:cubicBezTo>
                    <a:pt x="1" y="1242"/>
                    <a:pt x="126" y="1336"/>
                    <a:pt x="261" y="1336"/>
                  </a:cubicBezTo>
                  <a:cubicBezTo>
                    <a:pt x="363" y="1336"/>
                    <a:pt x="470" y="1283"/>
                    <a:pt x="504" y="1164"/>
                  </a:cubicBezTo>
                  <a:cubicBezTo>
                    <a:pt x="584" y="886"/>
                    <a:pt x="702" y="609"/>
                    <a:pt x="821" y="332"/>
                  </a:cubicBezTo>
                  <a:cubicBezTo>
                    <a:pt x="900" y="149"/>
                    <a:pt x="754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0"/>
            <p:cNvSpPr/>
            <p:nvPr/>
          </p:nvSpPr>
          <p:spPr>
            <a:xfrm>
              <a:off x="7471427" y="3445687"/>
              <a:ext cx="73526" cy="79367"/>
            </a:xfrm>
            <a:custGeom>
              <a:avLst/>
              <a:gdLst/>
              <a:ahLst/>
              <a:cxnLst/>
              <a:rect l="l" t="t" r="r" b="b"/>
              <a:pathLst>
                <a:path w="1145" h="1236" extrusionOk="0">
                  <a:moveTo>
                    <a:pt x="322" y="1"/>
                  </a:moveTo>
                  <a:cubicBezTo>
                    <a:pt x="165" y="1"/>
                    <a:pt x="1" y="176"/>
                    <a:pt x="118" y="352"/>
                  </a:cubicBezTo>
                  <a:lnTo>
                    <a:pt x="633" y="1144"/>
                  </a:lnTo>
                  <a:cubicBezTo>
                    <a:pt x="676" y="1208"/>
                    <a:pt x="736" y="1235"/>
                    <a:pt x="798" y="1235"/>
                  </a:cubicBezTo>
                  <a:cubicBezTo>
                    <a:pt x="965" y="1235"/>
                    <a:pt x="1145" y="1040"/>
                    <a:pt x="1029" y="867"/>
                  </a:cubicBezTo>
                  <a:cubicBezTo>
                    <a:pt x="831" y="590"/>
                    <a:pt x="672" y="352"/>
                    <a:pt x="474" y="75"/>
                  </a:cubicBezTo>
                  <a:cubicBezTo>
                    <a:pt x="433" y="23"/>
                    <a:pt x="378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0"/>
            <p:cNvSpPr/>
            <p:nvPr/>
          </p:nvSpPr>
          <p:spPr>
            <a:xfrm>
              <a:off x="7622198" y="3236612"/>
              <a:ext cx="144227" cy="48545"/>
            </a:xfrm>
            <a:custGeom>
              <a:avLst/>
              <a:gdLst/>
              <a:ahLst/>
              <a:cxnLst/>
              <a:rect l="l" t="t" r="r" b="b"/>
              <a:pathLst>
                <a:path w="2246" h="756" extrusionOk="0">
                  <a:moveTo>
                    <a:pt x="344" y="1"/>
                  </a:moveTo>
                  <a:cubicBezTo>
                    <a:pt x="61" y="1"/>
                    <a:pt x="0" y="403"/>
                    <a:pt x="265" y="479"/>
                  </a:cubicBezTo>
                  <a:cubicBezTo>
                    <a:pt x="820" y="597"/>
                    <a:pt x="1335" y="677"/>
                    <a:pt x="1889" y="756"/>
                  </a:cubicBezTo>
                  <a:cubicBezTo>
                    <a:pt x="2167" y="756"/>
                    <a:pt x="2246" y="320"/>
                    <a:pt x="1969" y="281"/>
                  </a:cubicBezTo>
                  <a:cubicBezTo>
                    <a:pt x="1414" y="241"/>
                    <a:pt x="899" y="122"/>
                    <a:pt x="384" y="3"/>
                  </a:cubicBezTo>
                  <a:cubicBezTo>
                    <a:pt x="370" y="2"/>
                    <a:pt x="35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0"/>
            <p:cNvSpPr/>
            <p:nvPr/>
          </p:nvSpPr>
          <p:spPr>
            <a:xfrm>
              <a:off x="7654497" y="3307374"/>
              <a:ext cx="50922" cy="42701"/>
            </a:xfrm>
            <a:custGeom>
              <a:avLst/>
              <a:gdLst/>
              <a:ahLst/>
              <a:cxnLst/>
              <a:rect l="l" t="t" r="r" b="b"/>
              <a:pathLst>
                <a:path w="793" h="665" extrusionOk="0">
                  <a:moveTo>
                    <a:pt x="258" y="0"/>
                  </a:moveTo>
                  <a:cubicBezTo>
                    <a:pt x="198" y="0"/>
                    <a:pt x="139" y="30"/>
                    <a:pt x="79" y="90"/>
                  </a:cubicBezTo>
                  <a:cubicBezTo>
                    <a:pt x="0" y="169"/>
                    <a:pt x="0" y="327"/>
                    <a:pt x="79" y="407"/>
                  </a:cubicBezTo>
                  <a:lnTo>
                    <a:pt x="357" y="605"/>
                  </a:lnTo>
                  <a:cubicBezTo>
                    <a:pt x="416" y="644"/>
                    <a:pt x="475" y="664"/>
                    <a:pt x="535" y="664"/>
                  </a:cubicBezTo>
                  <a:cubicBezTo>
                    <a:pt x="594" y="664"/>
                    <a:pt x="654" y="644"/>
                    <a:pt x="713" y="605"/>
                  </a:cubicBezTo>
                  <a:cubicBezTo>
                    <a:pt x="792" y="486"/>
                    <a:pt x="792" y="367"/>
                    <a:pt x="713" y="248"/>
                  </a:cubicBezTo>
                  <a:lnTo>
                    <a:pt x="436" y="90"/>
                  </a:lnTo>
                  <a:cubicBezTo>
                    <a:pt x="376" y="30"/>
                    <a:pt x="317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0"/>
            <p:cNvSpPr/>
            <p:nvPr/>
          </p:nvSpPr>
          <p:spPr>
            <a:xfrm>
              <a:off x="7690970" y="3164951"/>
              <a:ext cx="109615" cy="44114"/>
            </a:xfrm>
            <a:custGeom>
              <a:avLst/>
              <a:gdLst/>
              <a:ahLst/>
              <a:cxnLst/>
              <a:rect l="l" t="t" r="r" b="b"/>
              <a:pathLst>
                <a:path w="1707" h="687" extrusionOk="0">
                  <a:moveTo>
                    <a:pt x="1360" y="1"/>
                  </a:moveTo>
                  <a:cubicBezTo>
                    <a:pt x="1339" y="1"/>
                    <a:pt x="1317" y="4"/>
                    <a:pt x="1294" y="10"/>
                  </a:cubicBezTo>
                  <a:lnTo>
                    <a:pt x="304" y="248"/>
                  </a:lnTo>
                  <a:cubicBezTo>
                    <a:pt x="0" y="286"/>
                    <a:pt x="132" y="686"/>
                    <a:pt x="422" y="686"/>
                  </a:cubicBezTo>
                  <a:cubicBezTo>
                    <a:pt x="435" y="686"/>
                    <a:pt x="448" y="685"/>
                    <a:pt x="462" y="684"/>
                  </a:cubicBezTo>
                  <a:lnTo>
                    <a:pt x="1452" y="446"/>
                  </a:lnTo>
                  <a:cubicBezTo>
                    <a:pt x="1707" y="373"/>
                    <a:pt x="1594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20"/>
          <p:cNvSpPr/>
          <p:nvPr/>
        </p:nvSpPr>
        <p:spPr>
          <a:xfrm>
            <a:off x="8054713" y="4729092"/>
            <a:ext cx="184998" cy="264629"/>
          </a:xfrm>
          <a:custGeom>
            <a:avLst/>
            <a:gdLst/>
            <a:ahLst/>
            <a:cxnLst/>
            <a:rect l="l" t="t" r="r" b="b"/>
            <a:pathLst>
              <a:path w="10984" h="15712" extrusionOk="0">
                <a:moveTo>
                  <a:pt x="4038" y="3224"/>
                </a:moveTo>
                <a:cubicBezTo>
                  <a:pt x="4508" y="3224"/>
                  <a:pt x="4974" y="3337"/>
                  <a:pt x="5383" y="3565"/>
                </a:cubicBezTo>
                <a:cubicBezTo>
                  <a:pt x="5601" y="3710"/>
                  <a:pt x="5819" y="3928"/>
                  <a:pt x="5892" y="4219"/>
                </a:cubicBezTo>
                <a:cubicBezTo>
                  <a:pt x="5892" y="4292"/>
                  <a:pt x="5601" y="4583"/>
                  <a:pt x="5383" y="4656"/>
                </a:cubicBezTo>
                <a:cubicBezTo>
                  <a:pt x="4801" y="4801"/>
                  <a:pt x="4219" y="4947"/>
                  <a:pt x="3564" y="5092"/>
                </a:cubicBezTo>
                <a:lnTo>
                  <a:pt x="3201" y="3346"/>
                </a:lnTo>
                <a:cubicBezTo>
                  <a:pt x="3473" y="3265"/>
                  <a:pt x="3756" y="3224"/>
                  <a:pt x="4038" y="3224"/>
                </a:cubicBezTo>
                <a:close/>
                <a:moveTo>
                  <a:pt x="4752" y="10424"/>
                </a:moveTo>
                <a:cubicBezTo>
                  <a:pt x="5245" y="10424"/>
                  <a:pt x="5728" y="10538"/>
                  <a:pt x="6183" y="10765"/>
                </a:cubicBezTo>
                <a:cubicBezTo>
                  <a:pt x="6692" y="11129"/>
                  <a:pt x="6765" y="11493"/>
                  <a:pt x="6183" y="11784"/>
                </a:cubicBezTo>
                <a:cubicBezTo>
                  <a:pt x="5601" y="12075"/>
                  <a:pt x="4946" y="12293"/>
                  <a:pt x="4292" y="12511"/>
                </a:cubicBezTo>
                <a:cubicBezTo>
                  <a:pt x="4146" y="11711"/>
                  <a:pt x="4001" y="11202"/>
                  <a:pt x="3855" y="10547"/>
                </a:cubicBezTo>
                <a:cubicBezTo>
                  <a:pt x="4155" y="10465"/>
                  <a:pt x="4455" y="10424"/>
                  <a:pt x="4752" y="10424"/>
                </a:cubicBezTo>
                <a:close/>
                <a:moveTo>
                  <a:pt x="3273" y="1"/>
                </a:moveTo>
                <a:cubicBezTo>
                  <a:pt x="2510" y="1"/>
                  <a:pt x="1746" y="146"/>
                  <a:pt x="1019" y="437"/>
                </a:cubicBezTo>
                <a:cubicBezTo>
                  <a:pt x="73" y="801"/>
                  <a:pt x="0" y="946"/>
                  <a:pt x="73" y="1964"/>
                </a:cubicBezTo>
                <a:cubicBezTo>
                  <a:pt x="219" y="4219"/>
                  <a:pt x="364" y="6474"/>
                  <a:pt x="510" y="8801"/>
                </a:cubicBezTo>
                <a:cubicBezTo>
                  <a:pt x="655" y="10620"/>
                  <a:pt x="800" y="12511"/>
                  <a:pt x="946" y="14402"/>
                </a:cubicBezTo>
                <a:cubicBezTo>
                  <a:pt x="1019" y="15420"/>
                  <a:pt x="1237" y="15566"/>
                  <a:pt x="2255" y="15711"/>
                </a:cubicBezTo>
                <a:lnTo>
                  <a:pt x="2692" y="15711"/>
                </a:lnTo>
                <a:cubicBezTo>
                  <a:pt x="4364" y="15711"/>
                  <a:pt x="5965" y="15420"/>
                  <a:pt x="7565" y="14984"/>
                </a:cubicBezTo>
                <a:cubicBezTo>
                  <a:pt x="8583" y="14766"/>
                  <a:pt x="9456" y="14184"/>
                  <a:pt x="10038" y="13311"/>
                </a:cubicBezTo>
                <a:cubicBezTo>
                  <a:pt x="10620" y="12511"/>
                  <a:pt x="10983" y="11565"/>
                  <a:pt x="10983" y="10620"/>
                </a:cubicBezTo>
                <a:cubicBezTo>
                  <a:pt x="10911" y="9238"/>
                  <a:pt x="10038" y="8001"/>
                  <a:pt x="8728" y="7565"/>
                </a:cubicBezTo>
                <a:lnTo>
                  <a:pt x="7856" y="7274"/>
                </a:lnTo>
                <a:cubicBezTo>
                  <a:pt x="8074" y="7056"/>
                  <a:pt x="8219" y="6838"/>
                  <a:pt x="8365" y="6619"/>
                </a:cubicBezTo>
                <a:cubicBezTo>
                  <a:pt x="9383" y="5383"/>
                  <a:pt x="9383" y="3565"/>
                  <a:pt x="8365" y="2255"/>
                </a:cubicBezTo>
                <a:cubicBezTo>
                  <a:pt x="7637" y="1382"/>
                  <a:pt x="6619" y="728"/>
                  <a:pt x="5528" y="437"/>
                </a:cubicBezTo>
                <a:cubicBezTo>
                  <a:pt x="4801" y="146"/>
                  <a:pt x="4037" y="1"/>
                  <a:pt x="327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9" name="Google Shape;399;p20"/>
          <p:cNvGrpSpPr/>
          <p:nvPr/>
        </p:nvGrpSpPr>
        <p:grpSpPr>
          <a:xfrm>
            <a:off x="8717055" y="3974969"/>
            <a:ext cx="320893" cy="331072"/>
            <a:chOff x="6109266" y="2958701"/>
            <a:chExt cx="158099" cy="163114"/>
          </a:xfrm>
        </p:grpSpPr>
        <p:sp>
          <p:nvSpPr>
            <p:cNvPr id="400" name="Google Shape;400;p20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0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0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3" name="Google Shape;403;p20"/>
          <p:cNvSpPr/>
          <p:nvPr/>
        </p:nvSpPr>
        <p:spPr>
          <a:xfrm rot="-9510981">
            <a:off x="8222216" y="4035061"/>
            <a:ext cx="265299" cy="423614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20"/>
          <p:cNvSpPr/>
          <p:nvPr/>
        </p:nvSpPr>
        <p:spPr>
          <a:xfrm>
            <a:off x="7768166" y="4612581"/>
            <a:ext cx="188835" cy="228260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20"/>
          <p:cNvSpPr/>
          <p:nvPr/>
        </p:nvSpPr>
        <p:spPr>
          <a:xfrm>
            <a:off x="7837482" y="4378421"/>
            <a:ext cx="188835" cy="228260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" name="Google Shape;406;p20"/>
          <p:cNvGrpSpPr/>
          <p:nvPr/>
        </p:nvGrpSpPr>
        <p:grpSpPr>
          <a:xfrm>
            <a:off x="144845" y="4192759"/>
            <a:ext cx="752068" cy="903282"/>
            <a:chOff x="6192911" y="156630"/>
            <a:chExt cx="2526260" cy="3034202"/>
          </a:xfrm>
        </p:grpSpPr>
        <p:sp>
          <p:nvSpPr>
            <p:cNvPr id="407" name="Google Shape;407;p20"/>
            <p:cNvSpPr/>
            <p:nvPr/>
          </p:nvSpPr>
          <p:spPr>
            <a:xfrm>
              <a:off x="6528644" y="236317"/>
              <a:ext cx="2099470" cy="2827955"/>
            </a:xfrm>
            <a:custGeom>
              <a:avLst/>
              <a:gdLst/>
              <a:ahLst/>
              <a:cxnLst/>
              <a:rect l="l" t="t" r="r" b="b"/>
              <a:pathLst>
                <a:path w="16440" h="22144" extrusionOk="0">
                  <a:moveTo>
                    <a:pt x="9801" y="3065"/>
                  </a:moveTo>
                  <a:cubicBezTo>
                    <a:pt x="9972" y="3065"/>
                    <a:pt x="10150" y="3172"/>
                    <a:pt x="10181" y="3328"/>
                  </a:cubicBezTo>
                  <a:cubicBezTo>
                    <a:pt x="10696" y="4596"/>
                    <a:pt x="11211" y="5863"/>
                    <a:pt x="11687" y="7131"/>
                  </a:cubicBezTo>
                  <a:cubicBezTo>
                    <a:pt x="11726" y="7329"/>
                    <a:pt x="11766" y="7527"/>
                    <a:pt x="11726" y="7765"/>
                  </a:cubicBezTo>
                  <a:cubicBezTo>
                    <a:pt x="11726" y="7844"/>
                    <a:pt x="11607" y="7923"/>
                    <a:pt x="11528" y="7963"/>
                  </a:cubicBezTo>
                  <a:cubicBezTo>
                    <a:pt x="10617" y="8398"/>
                    <a:pt x="9746" y="8794"/>
                    <a:pt x="8834" y="9191"/>
                  </a:cubicBezTo>
                  <a:cubicBezTo>
                    <a:pt x="8597" y="9309"/>
                    <a:pt x="8359" y="9389"/>
                    <a:pt x="8082" y="9508"/>
                  </a:cubicBezTo>
                  <a:cubicBezTo>
                    <a:pt x="6854" y="9943"/>
                    <a:pt x="5626" y="10419"/>
                    <a:pt x="4398" y="10854"/>
                  </a:cubicBezTo>
                  <a:cubicBezTo>
                    <a:pt x="4081" y="10934"/>
                    <a:pt x="3724" y="10973"/>
                    <a:pt x="3368" y="10973"/>
                  </a:cubicBezTo>
                  <a:cubicBezTo>
                    <a:pt x="3289" y="10973"/>
                    <a:pt x="3170" y="10775"/>
                    <a:pt x="3130" y="10656"/>
                  </a:cubicBezTo>
                  <a:cubicBezTo>
                    <a:pt x="2972" y="10102"/>
                    <a:pt x="2893" y="9547"/>
                    <a:pt x="2734" y="9032"/>
                  </a:cubicBezTo>
                  <a:cubicBezTo>
                    <a:pt x="2496" y="8240"/>
                    <a:pt x="2219" y="7527"/>
                    <a:pt x="1942" y="6735"/>
                  </a:cubicBezTo>
                  <a:cubicBezTo>
                    <a:pt x="1863" y="6497"/>
                    <a:pt x="1863" y="6378"/>
                    <a:pt x="2140" y="6259"/>
                  </a:cubicBezTo>
                  <a:cubicBezTo>
                    <a:pt x="4358" y="5150"/>
                    <a:pt x="6656" y="4318"/>
                    <a:pt x="8953" y="3368"/>
                  </a:cubicBezTo>
                  <a:cubicBezTo>
                    <a:pt x="9151" y="3249"/>
                    <a:pt x="9429" y="3170"/>
                    <a:pt x="9666" y="3090"/>
                  </a:cubicBezTo>
                  <a:cubicBezTo>
                    <a:pt x="9709" y="3073"/>
                    <a:pt x="9755" y="3065"/>
                    <a:pt x="9801" y="3065"/>
                  </a:cubicBezTo>
                  <a:close/>
                  <a:moveTo>
                    <a:pt x="14175" y="14242"/>
                  </a:moveTo>
                  <a:cubicBezTo>
                    <a:pt x="14283" y="14302"/>
                    <a:pt x="14384" y="14312"/>
                    <a:pt x="14420" y="14419"/>
                  </a:cubicBezTo>
                  <a:cubicBezTo>
                    <a:pt x="14578" y="14657"/>
                    <a:pt x="14697" y="14895"/>
                    <a:pt x="14816" y="15172"/>
                  </a:cubicBezTo>
                  <a:cubicBezTo>
                    <a:pt x="14935" y="15489"/>
                    <a:pt x="15014" y="15766"/>
                    <a:pt x="15133" y="16083"/>
                  </a:cubicBezTo>
                  <a:cubicBezTo>
                    <a:pt x="15172" y="16202"/>
                    <a:pt x="15212" y="16321"/>
                    <a:pt x="15212" y="16440"/>
                  </a:cubicBezTo>
                  <a:cubicBezTo>
                    <a:pt x="15212" y="16519"/>
                    <a:pt x="15172" y="16598"/>
                    <a:pt x="15133" y="16638"/>
                  </a:cubicBezTo>
                  <a:cubicBezTo>
                    <a:pt x="15054" y="16638"/>
                    <a:pt x="14974" y="16598"/>
                    <a:pt x="14935" y="16559"/>
                  </a:cubicBezTo>
                  <a:cubicBezTo>
                    <a:pt x="14816" y="16400"/>
                    <a:pt x="14697" y="16202"/>
                    <a:pt x="14618" y="16044"/>
                  </a:cubicBezTo>
                  <a:cubicBezTo>
                    <a:pt x="14459" y="15529"/>
                    <a:pt x="14261" y="15053"/>
                    <a:pt x="14103" y="14538"/>
                  </a:cubicBezTo>
                  <a:cubicBezTo>
                    <a:pt x="14103" y="14464"/>
                    <a:pt x="14138" y="14354"/>
                    <a:pt x="14175" y="14242"/>
                  </a:cubicBezTo>
                  <a:close/>
                  <a:moveTo>
                    <a:pt x="4437" y="14657"/>
                  </a:moveTo>
                  <a:cubicBezTo>
                    <a:pt x="4517" y="14697"/>
                    <a:pt x="4596" y="14697"/>
                    <a:pt x="4636" y="14776"/>
                  </a:cubicBezTo>
                  <a:cubicBezTo>
                    <a:pt x="4794" y="15014"/>
                    <a:pt x="4952" y="15291"/>
                    <a:pt x="5032" y="15449"/>
                  </a:cubicBezTo>
                  <a:cubicBezTo>
                    <a:pt x="5150" y="15647"/>
                    <a:pt x="5190" y="15964"/>
                    <a:pt x="5269" y="16123"/>
                  </a:cubicBezTo>
                  <a:cubicBezTo>
                    <a:pt x="5309" y="16242"/>
                    <a:pt x="5349" y="16360"/>
                    <a:pt x="5349" y="16519"/>
                  </a:cubicBezTo>
                  <a:cubicBezTo>
                    <a:pt x="5388" y="16598"/>
                    <a:pt x="5309" y="16717"/>
                    <a:pt x="5309" y="16836"/>
                  </a:cubicBezTo>
                  <a:cubicBezTo>
                    <a:pt x="5190" y="16757"/>
                    <a:pt x="5032" y="16717"/>
                    <a:pt x="4992" y="16598"/>
                  </a:cubicBezTo>
                  <a:cubicBezTo>
                    <a:pt x="4794" y="16044"/>
                    <a:pt x="4596" y="15449"/>
                    <a:pt x="4398" y="14855"/>
                  </a:cubicBezTo>
                  <a:cubicBezTo>
                    <a:pt x="4398" y="14816"/>
                    <a:pt x="4398" y="14736"/>
                    <a:pt x="4437" y="14657"/>
                  </a:cubicBezTo>
                  <a:close/>
                  <a:moveTo>
                    <a:pt x="5894" y="15710"/>
                  </a:moveTo>
                  <a:cubicBezTo>
                    <a:pt x="5950" y="15710"/>
                    <a:pt x="6006" y="15738"/>
                    <a:pt x="6062" y="15766"/>
                  </a:cubicBezTo>
                  <a:cubicBezTo>
                    <a:pt x="6141" y="15885"/>
                    <a:pt x="6220" y="16044"/>
                    <a:pt x="6299" y="16202"/>
                  </a:cubicBezTo>
                  <a:cubicBezTo>
                    <a:pt x="6378" y="16440"/>
                    <a:pt x="6458" y="16677"/>
                    <a:pt x="6497" y="16915"/>
                  </a:cubicBezTo>
                  <a:cubicBezTo>
                    <a:pt x="6497" y="16994"/>
                    <a:pt x="6418" y="17113"/>
                    <a:pt x="6378" y="17232"/>
                  </a:cubicBezTo>
                  <a:lnTo>
                    <a:pt x="6220" y="17153"/>
                  </a:lnTo>
                  <a:cubicBezTo>
                    <a:pt x="6180" y="17113"/>
                    <a:pt x="6141" y="17073"/>
                    <a:pt x="6141" y="17034"/>
                  </a:cubicBezTo>
                  <a:cubicBezTo>
                    <a:pt x="5982" y="16677"/>
                    <a:pt x="5864" y="16360"/>
                    <a:pt x="5784" y="16004"/>
                  </a:cubicBezTo>
                  <a:cubicBezTo>
                    <a:pt x="5784" y="15964"/>
                    <a:pt x="5784" y="15925"/>
                    <a:pt x="5784" y="15925"/>
                  </a:cubicBezTo>
                  <a:cubicBezTo>
                    <a:pt x="5745" y="15846"/>
                    <a:pt x="5784" y="15766"/>
                    <a:pt x="5824" y="15727"/>
                  </a:cubicBezTo>
                  <a:cubicBezTo>
                    <a:pt x="5847" y="15715"/>
                    <a:pt x="5870" y="15710"/>
                    <a:pt x="5894" y="15710"/>
                  </a:cubicBezTo>
                  <a:close/>
                  <a:moveTo>
                    <a:pt x="13899" y="15817"/>
                  </a:moveTo>
                  <a:cubicBezTo>
                    <a:pt x="13999" y="15846"/>
                    <a:pt x="14067" y="15849"/>
                    <a:pt x="14103" y="15885"/>
                  </a:cubicBezTo>
                  <a:cubicBezTo>
                    <a:pt x="14222" y="16044"/>
                    <a:pt x="14301" y="16242"/>
                    <a:pt x="14380" y="16400"/>
                  </a:cubicBezTo>
                  <a:cubicBezTo>
                    <a:pt x="14459" y="16598"/>
                    <a:pt x="14499" y="16757"/>
                    <a:pt x="14539" y="16955"/>
                  </a:cubicBezTo>
                  <a:cubicBezTo>
                    <a:pt x="14539" y="17073"/>
                    <a:pt x="14459" y="17153"/>
                    <a:pt x="14459" y="17232"/>
                  </a:cubicBezTo>
                  <a:cubicBezTo>
                    <a:pt x="14341" y="17192"/>
                    <a:pt x="14222" y="17192"/>
                    <a:pt x="14182" y="17113"/>
                  </a:cubicBezTo>
                  <a:cubicBezTo>
                    <a:pt x="14063" y="16757"/>
                    <a:pt x="13944" y="16400"/>
                    <a:pt x="13826" y="16044"/>
                  </a:cubicBezTo>
                  <a:cubicBezTo>
                    <a:pt x="13826" y="15968"/>
                    <a:pt x="13862" y="15892"/>
                    <a:pt x="13899" y="15817"/>
                  </a:cubicBezTo>
                  <a:close/>
                  <a:moveTo>
                    <a:pt x="13340" y="16621"/>
                  </a:moveTo>
                  <a:cubicBezTo>
                    <a:pt x="13393" y="16621"/>
                    <a:pt x="13441" y="16649"/>
                    <a:pt x="13469" y="16677"/>
                  </a:cubicBezTo>
                  <a:cubicBezTo>
                    <a:pt x="13548" y="16757"/>
                    <a:pt x="13628" y="16875"/>
                    <a:pt x="13667" y="16994"/>
                  </a:cubicBezTo>
                  <a:cubicBezTo>
                    <a:pt x="13707" y="17113"/>
                    <a:pt x="13746" y="17272"/>
                    <a:pt x="13746" y="17390"/>
                  </a:cubicBezTo>
                  <a:cubicBezTo>
                    <a:pt x="13746" y="17470"/>
                    <a:pt x="13667" y="17628"/>
                    <a:pt x="13628" y="17628"/>
                  </a:cubicBezTo>
                  <a:cubicBezTo>
                    <a:pt x="13588" y="17628"/>
                    <a:pt x="13390" y="17588"/>
                    <a:pt x="13390" y="17509"/>
                  </a:cubicBezTo>
                  <a:cubicBezTo>
                    <a:pt x="13311" y="17272"/>
                    <a:pt x="13231" y="17034"/>
                    <a:pt x="13192" y="16796"/>
                  </a:cubicBezTo>
                  <a:cubicBezTo>
                    <a:pt x="13192" y="16717"/>
                    <a:pt x="13231" y="16638"/>
                    <a:pt x="13311" y="16638"/>
                  </a:cubicBezTo>
                  <a:lnTo>
                    <a:pt x="13271" y="16638"/>
                  </a:lnTo>
                  <a:cubicBezTo>
                    <a:pt x="13294" y="16626"/>
                    <a:pt x="13317" y="16621"/>
                    <a:pt x="13340" y="16621"/>
                  </a:cubicBezTo>
                  <a:close/>
                  <a:moveTo>
                    <a:pt x="5626" y="17272"/>
                  </a:moveTo>
                  <a:cubicBezTo>
                    <a:pt x="5705" y="17311"/>
                    <a:pt x="5745" y="17311"/>
                    <a:pt x="5824" y="17351"/>
                  </a:cubicBezTo>
                  <a:cubicBezTo>
                    <a:pt x="5864" y="17390"/>
                    <a:pt x="5864" y="17390"/>
                    <a:pt x="5903" y="17430"/>
                  </a:cubicBezTo>
                  <a:cubicBezTo>
                    <a:pt x="6062" y="17747"/>
                    <a:pt x="6180" y="18064"/>
                    <a:pt x="6299" y="18381"/>
                  </a:cubicBezTo>
                  <a:cubicBezTo>
                    <a:pt x="6458" y="18816"/>
                    <a:pt x="6577" y="19252"/>
                    <a:pt x="6735" y="19688"/>
                  </a:cubicBezTo>
                  <a:cubicBezTo>
                    <a:pt x="6775" y="19728"/>
                    <a:pt x="6814" y="19807"/>
                    <a:pt x="6814" y="19886"/>
                  </a:cubicBezTo>
                  <a:cubicBezTo>
                    <a:pt x="6775" y="19965"/>
                    <a:pt x="6735" y="20084"/>
                    <a:pt x="6695" y="20163"/>
                  </a:cubicBezTo>
                  <a:cubicBezTo>
                    <a:pt x="6616" y="20124"/>
                    <a:pt x="6497" y="20084"/>
                    <a:pt x="6458" y="20005"/>
                  </a:cubicBezTo>
                  <a:cubicBezTo>
                    <a:pt x="6299" y="19767"/>
                    <a:pt x="6220" y="19529"/>
                    <a:pt x="6101" y="19331"/>
                  </a:cubicBezTo>
                  <a:cubicBezTo>
                    <a:pt x="5903" y="18698"/>
                    <a:pt x="5745" y="18143"/>
                    <a:pt x="5586" y="17549"/>
                  </a:cubicBezTo>
                  <a:cubicBezTo>
                    <a:pt x="5586" y="17470"/>
                    <a:pt x="5626" y="17351"/>
                    <a:pt x="5626" y="17272"/>
                  </a:cubicBezTo>
                  <a:close/>
                  <a:moveTo>
                    <a:pt x="10300" y="1"/>
                  </a:moveTo>
                  <a:lnTo>
                    <a:pt x="1" y="4358"/>
                  </a:lnTo>
                  <a:cubicBezTo>
                    <a:pt x="239" y="4833"/>
                    <a:pt x="516" y="5269"/>
                    <a:pt x="674" y="5705"/>
                  </a:cubicBezTo>
                  <a:cubicBezTo>
                    <a:pt x="1268" y="7170"/>
                    <a:pt x="1783" y="8636"/>
                    <a:pt x="2338" y="10102"/>
                  </a:cubicBezTo>
                  <a:cubicBezTo>
                    <a:pt x="2576" y="10854"/>
                    <a:pt x="2774" y="11607"/>
                    <a:pt x="3011" y="12360"/>
                  </a:cubicBezTo>
                  <a:cubicBezTo>
                    <a:pt x="3249" y="13112"/>
                    <a:pt x="3447" y="13865"/>
                    <a:pt x="3685" y="14578"/>
                  </a:cubicBezTo>
                  <a:cubicBezTo>
                    <a:pt x="4319" y="16479"/>
                    <a:pt x="4992" y="18420"/>
                    <a:pt x="5626" y="20322"/>
                  </a:cubicBezTo>
                  <a:cubicBezTo>
                    <a:pt x="5864" y="20956"/>
                    <a:pt x="6022" y="21589"/>
                    <a:pt x="6180" y="22144"/>
                  </a:cubicBezTo>
                  <a:lnTo>
                    <a:pt x="16440" y="17588"/>
                  </a:lnTo>
                  <a:cubicBezTo>
                    <a:pt x="16083" y="16717"/>
                    <a:pt x="15806" y="15964"/>
                    <a:pt x="15529" y="15172"/>
                  </a:cubicBezTo>
                  <a:cubicBezTo>
                    <a:pt x="15172" y="14103"/>
                    <a:pt x="14816" y="12993"/>
                    <a:pt x="14459" y="11884"/>
                  </a:cubicBezTo>
                  <a:cubicBezTo>
                    <a:pt x="14063" y="10696"/>
                    <a:pt x="13707" y="9468"/>
                    <a:pt x="13311" y="8240"/>
                  </a:cubicBezTo>
                  <a:cubicBezTo>
                    <a:pt x="13033" y="7289"/>
                    <a:pt x="12796" y="6339"/>
                    <a:pt x="12439" y="5427"/>
                  </a:cubicBezTo>
                  <a:cubicBezTo>
                    <a:pt x="11805" y="3764"/>
                    <a:pt x="11132" y="2100"/>
                    <a:pt x="10498" y="436"/>
                  </a:cubicBezTo>
                  <a:cubicBezTo>
                    <a:pt x="10459" y="278"/>
                    <a:pt x="10379" y="159"/>
                    <a:pt x="10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0"/>
            <p:cNvSpPr/>
            <p:nvPr/>
          </p:nvSpPr>
          <p:spPr>
            <a:xfrm>
              <a:off x="6192911" y="156630"/>
              <a:ext cx="2526260" cy="3034202"/>
            </a:xfrm>
            <a:custGeom>
              <a:avLst/>
              <a:gdLst/>
              <a:ahLst/>
              <a:cxnLst/>
              <a:rect l="l" t="t" r="r" b="b"/>
              <a:pathLst>
                <a:path w="19782" h="23759" extrusionOk="0">
                  <a:moveTo>
                    <a:pt x="2234" y="5140"/>
                  </a:moveTo>
                  <a:cubicBezTo>
                    <a:pt x="2313" y="5140"/>
                    <a:pt x="2392" y="5220"/>
                    <a:pt x="2392" y="5299"/>
                  </a:cubicBezTo>
                  <a:cubicBezTo>
                    <a:pt x="2511" y="5497"/>
                    <a:pt x="2590" y="5695"/>
                    <a:pt x="2670" y="5893"/>
                  </a:cubicBezTo>
                  <a:cubicBezTo>
                    <a:pt x="2788" y="6170"/>
                    <a:pt x="2907" y="6487"/>
                    <a:pt x="3066" y="6764"/>
                  </a:cubicBezTo>
                  <a:cubicBezTo>
                    <a:pt x="3066" y="6844"/>
                    <a:pt x="3105" y="6923"/>
                    <a:pt x="3184" y="7081"/>
                  </a:cubicBezTo>
                  <a:lnTo>
                    <a:pt x="1560" y="7755"/>
                  </a:lnTo>
                  <a:cubicBezTo>
                    <a:pt x="1402" y="7398"/>
                    <a:pt x="1243" y="7042"/>
                    <a:pt x="1085" y="6646"/>
                  </a:cubicBezTo>
                  <a:cubicBezTo>
                    <a:pt x="1006" y="6408"/>
                    <a:pt x="927" y="6170"/>
                    <a:pt x="808" y="5893"/>
                  </a:cubicBezTo>
                  <a:cubicBezTo>
                    <a:pt x="729" y="5814"/>
                    <a:pt x="768" y="5655"/>
                    <a:pt x="887" y="5576"/>
                  </a:cubicBezTo>
                  <a:cubicBezTo>
                    <a:pt x="1283" y="5259"/>
                    <a:pt x="1758" y="5140"/>
                    <a:pt x="2234" y="5140"/>
                  </a:cubicBezTo>
                  <a:close/>
                  <a:moveTo>
                    <a:pt x="3818" y="8824"/>
                  </a:moveTo>
                  <a:cubicBezTo>
                    <a:pt x="4135" y="9696"/>
                    <a:pt x="4412" y="10567"/>
                    <a:pt x="4729" y="11439"/>
                  </a:cubicBezTo>
                  <a:cubicBezTo>
                    <a:pt x="4254" y="11835"/>
                    <a:pt x="3739" y="12073"/>
                    <a:pt x="3145" y="12152"/>
                  </a:cubicBezTo>
                  <a:cubicBezTo>
                    <a:pt x="3105" y="12152"/>
                    <a:pt x="2947" y="12073"/>
                    <a:pt x="2907" y="12033"/>
                  </a:cubicBezTo>
                  <a:cubicBezTo>
                    <a:pt x="2670" y="11201"/>
                    <a:pt x="2392" y="10369"/>
                    <a:pt x="2155" y="9537"/>
                  </a:cubicBezTo>
                  <a:lnTo>
                    <a:pt x="2155" y="9498"/>
                  </a:lnTo>
                  <a:cubicBezTo>
                    <a:pt x="2749" y="9418"/>
                    <a:pt x="3343" y="9220"/>
                    <a:pt x="3818" y="8824"/>
                  </a:cubicBezTo>
                  <a:close/>
                  <a:moveTo>
                    <a:pt x="5957" y="15440"/>
                  </a:moveTo>
                  <a:cubicBezTo>
                    <a:pt x="6433" y="16826"/>
                    <a:pt x="6868" y="18173"/>
                    <a:pt x="7383" y="19559"/>
                  </a:cubicBezTo>
                  <a:cubicBezTo>
                    <a:pt x="6868" y="19916"/>
                    <a:pt x="6274" y="20153"/>
                    <a:pt x="5680" y="20153"/>
                  </a:cubicBezTo>
                  <a:cubicBezTo>
                    <a:pt x="5640" y="20153"/>
                    <a:pt x="5522" y="20035"/>
                    <a:pt x="5482" y="19916"/>
                  </a:cubicBezTo>
                  <a:cubicBezTo>
                    <a:pt x="5244" y="19282"/>
                    <a:pt x="5046" y="18648"/>
                    <a:pt x="4848" y="17975"/>
                  </a:cubicBezTo>
                  <a:cubicBezTo>
                    <a:pt x="4611" y="17341"/>
                    <a:pt x="4412" y="16668"/>
                    <a:pt x="4175" y="15994"/>
                  </a:cubicBezTo>
                  <a:cubicBezTo>
                    <a:pt x="4175" y="15955"/>
                    <a:pt x="4175" y="15915"/>
                    <a:pt x="4135" y="15836"/>
                  </a:cubicBezTo>
                  <a:lnTo>
                    <a:pt x="4135" y="15836"/>
                  </a:lnTo>
                  <a:cubicBezTo>
                    <a:pt x="4275" y="15862"/>
                    <a:pt x="4416" y="15875"/>
                    <a:pt x="4555" y="15875"/>
                  </a:cubicBezTo>
                  <a:cubicBezTo>
                    <a:pt x="5046" y="15875"/>
                    <a:pt x="5525" y="15717"/>
                    <a:pt x="5957" y="15440"/>
                  </a:cubicBezTo>
                  <a:close/>
                  <a:moveTo>
                    <a:pt x="12969" y="625"/>
                  </a:moveTo>
                  <a:cubicBezTo>
                    <a:pt x="13048" y="783"/>
                    <a:pt x="13088" y="941"/>
                    <a:pt x="13167" y="1100"/>
                  </a:cubicBezTo>
                  <a:cubicBezTo>
                    <a:pt x="13801" y="2764"/>
                    <a:pt x="14474" y="4388"/>
                    <a:pt x="15108" y="6091"/>
                  </a:cubicBezTo>
                  <a:cubicBezTo>
                    <a:pt x="15425" y="7002"/>
                    <a:pt x="15702" y="7953"/>
                    <a:pt x="15979" y="8864"/>
                  </a:cubicBezTo>
                  <a:cubicBezTo>
                    <a:pt x="16336" y="10092"/>
                    <a:pt x="16732" y="11320"/>
                    <a:pt x="17128" y="12548"/>
                  </a:cubicBezTo>
                  <a:cubicBezTo>
                    <a:pt x="17484" y="13617"/>
                    <a:pt x="17801" y="14727"/>
                    <a:pt x="18198" y="15836"/>
                  </a:cubicBezTo>
                  <a:cubicBezTo>
                    <a:pt x="18435" y="16588"/>
                    <a:pt x="18752" y="17381"/>
                    <a:pt x="19069" y="18212"/>
                  </a:cubicBezTo>
                  <a:lnTo>
                    <a:pt x="8849" y="22808"/>
                  </a:lnTo>
                  <a:cubicBezTo>
                    <a:pt x="8651" y="22213"/>
                    <a:pt x="8493" y="21580"/>
                    <a:pt x="8294" y="20985"/>
                  </a:cubicBezTo>
                  <a:cubicBezTo>
                    <a:pt x="7661" y="19044"/>
                    <a:pt x="6987" y="17143"/>
                    <a:pt x="6353" y="15202"/>
                  </a:cubicBezTo>
                  <a:cubicBezTo>
                    <a:pt x="6116" y="14489"/>
                    <a:pt x="5918" y="13736"/>
                    <a:pt x="5680" y="12984"/>
                  </a:cubicBezTo>
                  <a:cubicBezTo>
                    <a:pt x="5442" y="12271"/>
                    <a:pt x="5244" y="11518"/>
                    <a:pt x="4967" y="10765"/>
                  </a:cubicBezTo>
                  <a:cubicBezTo>
                    <a:pt x="4452" y="9300"/>
                    <a:pt x="3897" y="7794"/>
                    <a:pt x="3343" y="6368"/>
                  </a:cubicBezTo>
                  <a:cubicBezTo>
                    <a:pt x="3184" y="5893"/>
                    <a:pt x="2907" y="5457"/>
                    <a:pt x="2670" y="4982"/>
                  </a:cubicBezTo>
                  <a:lnTo>
                    <a:pt x="12969" y="625"/>
                  </a:lnTo>
                  <a:close/>
                  <a:moveTo>
                    <a:pt x="7978" y="21500"/>
                  </a:moveTo>
                  <a:cubicBezTo>
                    <a:pt x="8176" y="21976"/>
                    <a:pt x="8334" y="22411"/>
                    <a:pt x="8493" y="22887"/>
                  </a:cubicBezTo>
                  <a:cubicBezTo>
                    <a:pt x="8137" y="23136"/>
                    <a:pt x="7717" y="23289"/>
                    <a:pt x="7291" y="23289"/>
                  </a:cubicBezTo>
                  <a:cubicBezTo>
                    <a:pt x="7243" y="23289"/>
                    <a:pt x="7194" y="23287"/>
                    <a:pt x="7146" y="23283"/>
                  </a:cubicBezTo>
                  <a:cubicBezTo>
                    <a:pt x="6750" y="23283"/>
                    <a:pt x="6552" y="23204"/>
                    <a:pt x="6472" y="22808"/>
                  </a:cubicBezTo>
                  <a:cubicBezTo>
                    <a:pt x="6393" y="22570"/>
                    <a:pt x="6314" y="22332"/>
                    <a:pt x="6195" y="22094"/>
                  </a:cubicBezTo>
                  <a:lnTo>
                    <a:pt x="6195" y="22094"/>
                  </a:lnTo>
                  <a:cubicBezTo>
                    <a:pt x="6244" y="22097"/>
                    <a:pt x="6293" y="22099"/>
                    <a:pt x="6341" y="22099"/>
                  </a:cubicBezTo>
                  <a:cubicBezTo>
                    <a:pt x="6960" y="22099"/>
                    <a:pt x="7537" y="21868"/>
                    <a:pt x="7978" y="21500"/>
                  </a:cubicBezTo>
                  <a:close/>
                  <a:moveTo>
                    <a:pt x="2907" y="1"/>
                  </a:moveTo>
                  <a:cubicBezTo>
                    <a:pt x="2838" y="1"/>
                    <a:pt x="2769" y="11"/>
                    <a:pt x="2709" y="30"/>
                  </a:cubicBezTo>
                  <a:cubicBezTo>
                    <a:pt x="2630" y="110"/>
                    <a:pt x="2590" y="268"/>
                    <a:pt x="2630" y="387"/>
                  </a:cubicBezTo>
                  <a:cubicBezTo>
                    <a:pt x="2630" y="743"/>
                    <a:pt x="2670" y="1060"/>
                    <a:pt x="2749" y="1417"/>
                  </a:cubicBezTo>
                  <a:cubicBezTo>
                    <a:pt x="2749" y="1615"/>
                    <a:pt x="2709" y="1654"/>
                    <a:pt x="2511" y="1694"/>
                  </a:cubicBezTo>
                  <a:cubicBezTo>
                    <a:pt x="1838" y="1773"/>
                    <a:pt x="1125" y="1892"/>
                    <a:pt x="412" y="2011"/>
                  </a:cubicBezTo>
                  <a:cubicBezTo>
                    <a:pt x="387" y="2005"/>
                    <a:pt x="364" y="2002"/>
                    <a:pt x="343" y="2002"/>
                  </a:cubicBezTo>
                  <a:cubicBezTo>
                    <a:pt x="79" y="2002"/>
                    <a:pt x="0" y="2413"/>
                    <a:pt x="293" y="2486"/>
                  </a:cubicBezTo>
                  <a:cubicBezTo>
                    <a:pt x="451" y="2605"/>
                    <a:pt x="649" y="2684"/>
                    <a:pt x="847" y="2724"/>
                  </a:cubicBezTo>
                  <a:cubicBezTo>
                    <a:pt x="1679" y="3041"/>
                    <a:pt x="2471" y="3516"/>
                    <a:pt x="3105" y="4150"/>
                  </a:cubicBezTo>
                  <a:cubicBezTo>
                    <a:pt x="3184" y="4229"/>
                    <a:pt x="3264" y="4308"/>
                    <a:pt x="3303" y="4388"/>
                  </a:cubicBezTo>
                  <a:cubicBezTo>
                    <a:pt x="2828" y="4546"/>
                    <a:pt x="2353" y="4665"/>
                    <a:pt x="1877" y="4784"/>
                  </a:cubicBezTo>
                  <a:cubicBezTo>
                    <a:pt x="1323" y="4823"/>
                    <a:pt x="847" y="5022"/>
                    <a:pt x="491" y="5418"/>
                  </a:cubicBezTo>
                  <a:cubicBezTo>
                    <a:pt x="412" y="5497"/>
                    <a:pt x="332" y="5655"/>
                    <a:pt x="372" y="5814"/>
                  </a:cubicBezTo>
                  <a:cubicBezTo>
                    <a:pt x="412" y="6051"/>
                    <a:pt x="491" y="6289"/>
                    <a:pt x="610" y="6527"/>
                  </a:cubicBezTo>
                  <a:cubicBezTo>
                    <a:pt x="847" y="7240"/>
                    <a:pt x="1125" y="7953"/>
                    <a:pt x="1362" y="8666"/>
                  </a:cubicBezTo>
                  <a:cubicBezTo>
                    <a:pt x="2115" y="10963"/>
                    <a:pt x="2828" y="13221"/>
                    <a:pt x="3541" y="15519"/>
                  </a:cubicBezTo>
                  <a:cubicBezTo>
                    <a:pt x="3739" y="16113"/>
                    <a:pt x="3937" y="16668"/>
                    <a:pt x="4135" y="17262"/>
                  </a:cubicBezTo>
                  <a:cubicBezTo>
                    <a:pt x="4294" y="17816"/>
                    <a:pt x="4492" y="18411"/>
                    <a:pt x="4690" y="19005"/>
                  </a:cubicBezTo>
                  <a:cubicBezTo>
                    <a:pt x="4888" y="19559"/>
                    <a:pt x="5007" y="20114"/>
                    <a:pt x="5244" y="20668"/>
                  </a:cubicBezTo>
                  <a:cubicBezTo>
                    <a:pt x="5442" y="21223"/>
                    <a:pt x="5640" y="21896"/>
                    <a:pt x="5878" y="22530"/>
                  </a:cubicBezTo>
                  <a:cubicBezTo>
                    <a:pt x="5957" y="22768"/>
                    <a:pt x="6076" y="23006"/>
                    <a:pt x="6195" y="23243"/>
                  </a:cubicBezTo>
                  <a:cubicBezTo>
                    <a:pt x="6274" y="23402"/>
                    <a:pt x="6393" y="23560"/>
                    <a:pt x="6552" y="23639"/>
                  </a:cubicBezTo>
                  <a:cubicBezTo>
                    <a:pt x="6789" y="23719"/>
                    <a:pt x="7037" y="23758"/>
                    <a:pt x="7284" y="23758"/>
                  </a:cubicBezTo>
                  <a:cubicBezTo>
                    <a:pt x="7532" y="23758"/>
                    <a:pt x="7779" y="23719"/>
                    <a:pt x="8017" y="23639"/>
                  </a:cubicBezTo>
                  <a:cubicBezTo>
                    <a:pt x="8611" y="23402"/>
                    <a:pt x="9206" y="23124"/>
                    <a:pt x="9760" y="22887"/>
                  </a:cubicBezTo>
                  <a:cubicBezTo>
                    <a:pt x="10354" y="22609"/>
                    <a:pt x="10948" y="22293"/>
                    <a:pt x="11582" y="22015"/>
                  </a:cubicBezTo>
                  <a:lnTo>
                    <a:pt x="18396" y="19005"/>
                  </a:lnTo>
                  <a:cubicBezTo>
                    <a:pt x="18831" y="18807"/>
                    <a:pt x="19267" y="18569"/>
                    <a:pt x="19782" y="18331"/>
                  </a:cubicBezTo>
                  <a:cubicBezTo>
                    <a:pt x="19624" y="18173"/>
                    <a:pt x="19505" y="18014"/>
                    <a:pt x="19425" y="17816"/>
                  </a:cubicBezTo>
                  <a:cubicBezTo>
                    <a:pt x="19188" y="17341"/>
                    <a:pt x="18990" y="16866"/>
                    <a:pt x="18831" y="16351"/>
                  </a:cubicBezTo>
                  <a:cubicBezTo>
                    <a:pt x="18435" y="15202"/>
                    <a:pt x="18039" y="14053"/>
                    <a:pt x="17683" y="12865"/>
                  </a:cubicBezTo>
                  <a:cubicBezTo>
                    <a:pt x="17405" y="11993"/>
                    <a:pt x="17088" y="11122"/>
                    <a:pt x="16851" y="10250"/>
                  </a:cubicBezTo>
                  <a:cubicBezTo>
                    <a:pt x="16455" y="9022"/>
                    <a:pt x="16138" y="7755"/>
                    <a:pt x="15702" y="6566"/>
                  </a:cubicBezTo>
                  <a:cubicBezTo>
                    <a:pt x="15029" y="4665"/>
                    <a:pt x="14236" y="2764"/>
                    <a:pt x="13484" y="862"/>
                  </a:cubicBezTo>
                  <a:cubicBezTo>
                    <a:pt x="13312" y="420"/>
                    <a:pt x="13201" y="237"/>
                    <a:pt x="12971" y="237"/>
                  </a:cubicBezTo>
                  <a:cubicBezTo>
                    <a:pt x="12831" y="237"/>
                    <a:pt x="12646" y="306"/>
                    <a:pt x="12375" y="426"/>
                  </a:cubicBezTo>
                  <a:cubicBezTo>
                    <a:pt x="10552" y="1139"/>
                    <a:pt x="8770" y="1892"/>
                    <a:pt x="6948" y="2645"/>
                  </a:cubicBezTo>
                  <a:cubicBezTo>
                    <a:pt x="6895" y="2684"/>
                    <a:pt x="6838" y="2702"/>
                    <a:pt x="6780" y="2702"/>
                  </a:cubicBezTo>
                  <a:cubicBezTo>
                    <a:pt x="6666" y="2702"/>
                    <a:pt x="6552" y="2632"/>
                    <a:pt x="6472" y="2526"/>
                  </a:cubicBezTo>
                  <a:cubicBezTo>
                    <a:pt x="5522" y="1496"/>
                    <a:pt x="4373" y="664"/>
                    <a:pt x="3105" y="30"/>
                  </a:cubicBezTo>
                  <a:cubicBezTo>
                    <a:pt x="3046" y="11"/>
                    <a:pt x="2977" y="1"/>
                    <a:pt x="2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0"/>
            <p:cNvSpPr/>
            <p:nvPr/>
          </p:nvSpPr>
          <p:spPr>
            <a:xfrm>
              <a:off x="6771536" y="627092"/>
              <a:ext cx="1264790" cy="1007484"/>
            </a:xfrm>
            <a:custGeom>
              <a:avLst/>
              <a:gdLst/>
              <a:ahLst/>
              <a:cxnLst/>
              <a:rect l="l" t="t" r="r" b="b"/>
              <a:pathLst>
                <a:path w="9904" h="7889" extrusionOk="0">
                  <a:moveTo>
                    <a:pt x="7923" y="387"/>
                  </a:moveTo>
                  <a:cubicBezTo>
                    <a:pt x="8438" y="1773"/>
                    <a:pt x="8953" y="3120"/>
                    <a:pt x="9507" y="4507"/>
                  </a:cubicBezTo>
                  <a:cubicBezTo>
                    <a:pt x="7012" y="5774"/>
                    <a:pt x="4397" y="6685"/>
                    <a:pt x="1743" y="7675"/>
                  </a:cubicBezTo>
                  <a:cubicBezTo>
                    <a:pt x="1466" y="6249"/>
                    <a:pt x="1030" y="4863"/>
                    <a:pt x="436" y="3556"/>
                  </a:cubicBezTo>
                  <a:lnTo>
                    <a:pt x="7923" y="387"/>
                  </a:lnTo>
                  <a:close/>
                  <a:moveTo>
                    <a:pt x="7963" y="1"/>
                  </a:moveTo>
                  <a:cubicBezTo>
                    <a:pt x="7908" y="1"/>
                    <a:pt x="7853" y="10"/>
                    <a:pt x="7804" y="30"/>
                  </a:cubicBezTo>
                  <a:cubicBezTo>
                    <a:pt x="7566" y="110"/>
                    <a:pt x="7329" y="189"/>
                    <a:pt x="7091" y="308"/>
                  </a:cubicBezTo>
                  <a:cubicBezTo>
                    <a:pt x="4833" y="1258"/>
                    <a:pt x="2496" y="2051"/>
                    <a:pt x="278" y="3199"/>
                  </a:cubicBezTo>
                  <a:cubicBezTo>
                    <a:pt x="0" y="3318"/>
                    <a:pt x="40" y="3437"/>
                    <a:pt x="119" y="3675"/>
                  </a:cubicBezTo>
                  <a:cubicBezTo>
                    <a:pt x="317" y="4427"/>
                    <a:pt x="594" y="5180"/>
                    <a:pt x="832" y="5933"/>
                  </a:cubicBezTo>
                  <a:cubicBezTo>
                    <a:pt x="991" y="6487"/>
                    <a:pt x="1109" y="7042"/>
                    <a:pt x="1268" y="7596"/>
                  </a:cubicBezTo>
                  <a:cubicBezTo>
                    <a:pt x="1307" y="7715"/>
                    <a:pt x="1426" y="7874"/>
                    <a:pt x="1506" y="7874"/>
                  </a:cubicBezTo>
                  <a:cubicBezTo>
                    <a:pt x="1585" y="7883"/>
                    <a:pt x="1666" y="7888"/>
                    <a:pt x="1750" y="7888"/>
                  </a:cubicBezTo>
                  <a:cubicBezTo>
                    <a:pt x="2001" y="7888"/>
                    <a:pt x="2268" y="7844"/>
                    <a:pt x="2535" y="7755"/>
                  </a:cubicBezTo>
                  <a:cubicBezTo>
                    <a:pt x="3763" y="7359"/>
                    <a:pt x="4991" y="6883"/>
                    <a:pt x="6219" y="6448"/>
                  </a:cubicBezTo>
                  <a:cubicBezTo>
                    <a:pt x="6457" y="6329"/>
                    <a:pt x="6695" y="6249"/>
                    <a:pt x="6972" y="6131"/>
                  </a:cubicBezTo>
                  <a:cubicBezTo>
                    <a:pt x="7883" y="5695"/>
                    <a:pt x="8755" y="5299"/>
                    <a:pt x="9626" y="4903"/>
                  </a:cubicBezTo>
                  <a:cubicBezTo>
                    <a:pt x="9745" y="4863"/>
                    <a:pt x="9864" y="4744"/>
                    <a:pt x="9864" y="4665"/>
                  </a:cubicBezTo>
                  <a:cubicBezTo>
                    <a:pt x="9903" y="4467"/>
                    <a:pt x="9864" y="4229"/>
                    <a:pt x="9824" y="4031"/>
                  </a:cubicBezTo>
                  <a:cubicBezTo>
                    <a:pt x="9349" y="2764"/>
                    <a:pt x="8834" y="1536"/>
                    <a:pt x="8358" y="268"/>
                  </a:cubicBezTo>
                  <a:cubicBezTo>
                    <a:pt x="8299" y="90"/>
                    <a:pt x="8128" y="1"/>
                    <a:pt x="7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0"/>
            <p:cNvSpPr/>
            <p:nvPr/>
          </p:nvSpPr>
          <p:spPr>
            <a:xfrm>
              <a:off x="8329522" y="2052398"/>
              <a:ext cx="146861" cy="305732"/>
            </a:xfrm>
            <a:custGeom>
              <a:avLst/>
              <a:gdLst/>
              <a:ahLst/>
              <a:cxnLst/>
              <a:rect l="l" t="t" r="r" b="b"/>
              <a:pathLst>
                <a:path w="1150" h="2394" extrusionOk="0">
                  <a:moveTo>
                    <a:pt x="80" y="0"/>
                  </a:moveTo>
                  <a:cubicBezTo>
                    <a:pt x="80" y="119"/>
                    <a:pt x="1" y="238"/>
                    <a:pt x="40" y="317"/>
                  </a:cubicBezTo>
                  <a:cubicBezTo>
                    <a:pt x="199" y="832"/>
                    <a:pt x="357" y="1308"/>
                    <a:pt x="555" y="1823"/>
                  </a:cubicBezTo>
                  <a:cubicBezTo>
                    <a:pt x="635" y="1981"/>
                    <a:pt x="753" y="2139"/>
                    <a:pt x="833" y="2338"/>
                  </a:cubicBezTo>
                  <a:cubicBezTo>
                    <a:pt x="889" y="2366"/>
                    <a:pt x="945" y="2394"/>
                    <a:pt x="1001" y="2394"/>
                  </a:cubicBezTo>
                  <a:cubicBezTo>
                    <a:pt x="1024" y="2394"/>
                    <a:pt x="1047" y="2389"/>
                    <a:pt x="1070" y="2377"/>
                  </a:cubicBezTo>
                  <a:cubicBezTo>
                    <a:pt x="1110" y="2377"/>
                    <a:pt x="1150" y="2258"/>
                    <a:pt x="1150" y="2219"/>
                  </a:cubicBezTo>
                  <a:cubicBezTo>
                    <a:pt x="1150" y="2100"/>
                    <a:pt x="1110" y="1981"/>
                    <a:pt x="1070" y="1862"/>
                  </a:cubicBezTo>
                  <a:cubicBezTo>
                    <a:pt x="952" y="1545"/>
                    <a:pt x="872" y="1228"/>
                    <a:pt x="714" y="951"/>
                  </a:cubicBezTo>
                  <a:cubicBezTo>
                    <a:pt x="635" y="674"/>
                    <a:pt x="516" y="397"/>
                    <a:pt x="357" y="159"/>
                  </a:cubicBezTo>
                  <a:cubicBezTo>
                    <a:pt x="318" y="80"/>
                    <a:pt x="159" y="8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0"/>
            <p:cNvSpPr/>
            <p:nvPr/>
          </p:nvSpPr>
          <p:spPr>
            <a:xfrm>
              <a:off x="8294148" y="2254682"/>
              <a:ext cx="96290" cy="182239"/>
            </a:xfrm>
            <a:custGeom>
              <a:avLst/>
              <a:gdLst/>
              <a:ahLst/>
              <a:cxnLst/>
              <a:rect l="l" t="t" r="r" b="b"/>
              <a:pathLst>
                <a:path w="754" h="1427" extrusionOk="0">
                  <a:moveTo>
                    <a:pt x="80" y="1"/>
                  </a:moveTo>
                  <a:cubicBezTo>
                    <a:pt x="80" y="41"/>
                    <a:pt x="1" y="120"/>
                    <a:pt x="1" y="199"/>
                  </a:cubicBezTo>
                  <a:cubicBezTo>
                    <a:pt x="119" y="555"/>
                    <a:pt x="238" y="912"/>
                    <a:pt x="397" y="1268"/>
                  </a:cubicBezTo>
                  <a:cubicBezTo>
                    <a:pt x="397" y="1348"/>
                    <a:pt x="555" y="1387"/>
                    <a:pt x="634" y="1427"/>
                  </a:cubicBezTo>
                  <a:cubicBezTo>
                    <a:pt x="674" y="1348"/>
                    <a:pt x="753" y="1229"/>
                    <a:pt x="753" y="1150"/>
                  </a:cubicBezTo>
                  <a:cubicBezTo>
                    <a:pt x="714" y="952"/>
                    <a:pt x="634" y="754"/>
                    <a:pt x="595" y="595"/>
                  </a:cubicBezTo>
                  <a:cubicBezTo>
                    <a:pt x="476" y="397"/>
                    <a:pt x="397" y="239"/>
                    <a:pt x="317" y="80"/>
                  </a:cubicBezTo>
                  <a:cubicBezTo>
                    <a:pt x="278" y="41"/>
                    <a:pt x="159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0"/>
            <p:cNvSpPr/>
            <p:nvPr/>
          </p:nvSpPr>
          <p:spPr>
            <a:xfrm>
              <a:off x="8213184" y="2355951"/>
              <a:ext cx="75984" cy="132944"/>
            </a:xfrm>
            <a:custGeom>
              <a:avLst/>
              <a:gdLst/>
              <a:ahLst/>
              <a:cxnLst/>
              <a:rect l="l" t="t" r="r" b="b"/>
              <a:pathLst>
                <a:path w="595" h="1041" extrusionOk="0">
                  <a:moveTo>
                    <a:pt x="120" y="0"/>
                  </a:moveTo>
                  <a:cubicBezTo>
                    <a:pt x="40" y="40"/>
                    <a:pt x="1" y="119"/>
                    <a:pt x="1" y="198"/>
                  </a:cubicBezTo>
                  <a:cubicBezTo>
                    <a:pt x="40" y="436"/>
                    <a:pt x="120" y="674"/>
                    <a:pt x="199" y="911"/>
                  </a:cubicBezTo>
                  <a:cubicBezTo>
                    <a:pt x="231" y="976"/>
                    <a:pt x="316" y="1041"/>
                    <a:pt x="390" y="1041"/>
                  </a:cubicBezTo>
                  <a:cubicBezTo>
                    <a:pt x="406" y="1041"/>
                    <a:pt x="422" y="1037"/>
                    <a:pt x="437" y="1030"/>
                  </a:cubicBezTo>
                  <a:cubicBezTo>
                    <a:pt x="516" y="1030"/>
                    <a:pt x="595" y="872"/>
                    <a:pt x="555" y="792"/>
                  </a:cubicBezTo>
                  <a:cubicBezTo>
                    <a:pt x="555" y="674"/>
                    <a:pt x="516" y="515"/>
                    <a:pt x="476" y="396"/>
                  </a:cubicBezTo>
                  <a:cubicBezTo>
                    <a:pt x="437" y="277"/>
                    <a:pt x="357" y="159"/>
                    <a:pt x="278" y="79"/>
                  </a:cubicBezTo>
                  <a:cubicBezTo>
                    <a:pt x="238" y="40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0"/>
            <p:cNvSpPr/>
            <p:nvPr/>
          </p:nvSpPr>
          <p:spPr>
            <a:xfrm>
              <a:off x="7262174" y="2242550"/>
              <a:ext cx="96290" cy="194371"/>
            </a:xfrm>
            <a:custGeom>
              <a:avLst/>
              <a:gdLst/>
              <a:ahLst/>
              <a:cxnLst/>
              <a:rect l="l" t="t" r="r" b="b"/>
              <a:pathLst>
                <a:path w="754" h="1522" extrusionOk="0">
                  <a:moveTo>
                    <a:pt x="149" y="0"/>
                  </a:moveTo>
                  <a:cubicBezTo>
                    <a:pt x="126" y="0"/>
                    <a:pt x="103" y="5"/>
                    <a:pt x="80" y="17"/>
                  </a:cubicBezTo>
                  <a:cubicBezTo>
                    <a:pt x="1" y="56"/>
                    <a:pt x="1" y="136"/>
                    <a:pt x="1" y="215"/>
                  </a:cubicBezTo>
                  <a:cubicBezTo>
                    <a:pt x="1" y="215"/>
                    <a:pt x="1" y="254"/>
                    <a:pt x="1" y="254"/>
                  </a:cubicBezTo>
                  <a:cubicBezTo>
                    <a:pt x="120" y="650"/>
                    <a:pt x="238" y="967"/>
                    <a:pt x="397" y="1324"/>
                  </a:cubicBezTo>
                  <a:cubicBezTo>
                    <a:pt x="397" y="1363"/>
                    <a:pt x="436" y="1403"/>
                    <a:pt x="476" y="1443"/>
                  </a:cubicBezTo>
                  <a:lnTo>
                    <a:pt x="634" y="1522"/>
                  </a:lnTo>
                  <a:cubicBezTo>
                    <a:pt x="674" y="1403"/>
                    <a:pt x="753" y="1284"/>
                    <a:pt x="714" y="1205"/>
                  </a:cubicBezTo>
                  <a:cubicBezTo>
                    <a:pt x="674" y="967"/>
                    <a:pt x="634" y="730"/>
                    <a:pt x="555" y="492"/>
                  </a:cubicBezTo>
                  <a:cubicBezTo>
                    <a:pt x="476" y="334"/>
                    <a:pt x="397" y="175"/>
                    <a:pt x="278" y="56"/>
                  </a:cubicBezTo>
                  <a:cubicBezTo>
                    <a:pt x="250" y="28"/>
                    <a:pt x="202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0"/>
            <p:cNvSpPr/>
            <p:nvPr/>
          </p:nvSpPr>
          <p:spPr>
            <a:xfrm>
              <a:off x="7241997" y="2441896"/>
              <a:ext cx="151841" cy="369458"/>
            </a:xfrm>
            <a:custGeom>
              <a:avLst/>
              <a:gdLst/>
              <a:ahLst/>
              <a:cxnLst/>
              <a:rect l="l" t="t" r="r" b="b"/>
              <a:pathLst>
                <a:path w="1189" h="2893" extrusionOk="0">
                  <a:moveTo>
                    <a:pt x="40" y="1"/>
                  </a:moveTo>
                  <a:cubicBezTo>
                    <a:pt x="0" y="80"/>
                    <a:pt x="0" y="199"/>
                    <a:pt x="0" y="278"/>
                  </a:cubicBezTo>
                  <a:cubicBezTo>
                    <a:pt x="159" y="872"/>
                    <a:pt x="317" y="1427"/>
                    <a:pt x="476" y="2060"/>
                  </a:cubicBezTo>
                  <a:cubicBezTo>
                    <a:pt x="594" y="2258"/>
                    <a:pt x="713" y="2496"/>
                    <a:pt x="872" y="2734"/>
                  </a:cubicBezTo>
                  <a:cubicBezTo>
                    <a:pt x="872" y="2813"/>
                    <a:pt x="1030" y="2853"/>
                    <a:pt x="1109" y="2892"/>
                  </a:cubicBezTo>
                  <a:cubicBezTo>
                    <a:pt x="1149" y="2813"/>
                    <a:pt x="1149" y="2694"/>
                    <a:pt x="1189" y="2615"/>
                  </a:cubicBezTo>
                  <a:cubicBezTo>
                    <a:pt x="1189" y="2536"/>
                    <a:pt x="1149" y="2457"/>
                    <a:pt x="1149" y="2417"/>
                  </a:cubicBezTo>
                  <a:cubicBezTo>
                    <a:pt x="991" y="1981"/>
                    <a:pt x="832" y="1545"/>
                    <a:pt x="713" y="1110"/>
                  </a:cubicBezTo>
                  <a:cubicBezTo>
                    <a:pt x="594" y="793"/>
                    <a:pt x="436" y="476"/>
                    <a:pt x="278" y="159"/>
                  </a:cubicBezTo>
                  <a:cubicBezTo>
                    <a:pt x="278" y="119"/>
                    <a:pt x="238" y="119"/>
                    <a:pt x="238" y="80"/>
                  </a:cubicBezTo>
                  <a:cubicBezTo>
                    <a:pt x="159" y="40"/>
                    <a:pt x="7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0"/>
            <p:cNvSpPr/>
            <p:nvPr/>
          </p:nvSpPr>
          <p:spPr>
            <a:xfrm>
              <a:off x="7085177" y="2108077"/>
              <a:ext cx="131664" cy="283383"/>
            </a:xfrm>
            <a:custGeom>
              <a:avLst/>
              <a:gdLst/>
              <a:ahLst/>
              <a:cxnLst/>
              <a:rect l="l" t="t" r="r" b="b"/>
              <a:pathLst>
                <a:path w="1031" h="2219" extrusionOk="0">
                  <a:moveTo>
                    <a:pt x="79" y="0"/>
                  </a:moveTo>
                  <a:cubicBezTo>
                    <a:pt x="79" y="79"/>
                    <a:pt x="0" y="159"/>
                    <a:pt x="40" y="238"/>
                  </a:cubicBezTo>
                  <a:cubicBezTo>
                    <a:pt x="238" y="832"/>
                    <a:pt x="436" y="1387"/>
                    <a:pt x="634" y="1981"/>
                  </a:cubicBezTo>
                  <a:cubicBezTo>
                    <a:pt x="674" y="2060"/>
                    <a:pt x="832" y="2139"/>
                    <a:pt x="911" y="2218"/>
                  </a:cubicBezTo>
                  <a:cubicBezTo>
                    <a:pt x="951" y="2100"/>
                    <a:pt x="1030" y="1981"/>
                    <a:pt x="991" y="1862"/>
                  </a:cubicBezTo>
                  <a:cubicBezTo>
                    <a:pt x="951" y="1743"/>
                    <a:pt x="951" y="1624"/>
                    <a:pt x="911" y="1505"/>
                  </a:cubicBezTo>
                  <a:cubicBezTo>
                    <a:pt x="832" y="1307"/>
                    <a:pt x="753" y="1070"/>
                    <a:pt x="674" y="832"/>
                  </a:cubicBezTo>
                  <a:cubicBezTo>
                    <a:pt x="594" y="594"/>
                    <a:pt x="436" y="396"/>
                    <a:pt x="278" y="119"/>
                  </a:cubicBezTo>
                  <a:cubicBezTo>
                    <a:pt x="238" y="79"/>
                    <a:pt x="119" y="4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6" name="Google Shape;416;p20"/>
          <p:cNvSpPr/>
          <p:nvPr/>
        </p:nvSpPr>
        <p:spPr>
          <a:xfrm rot="10181936">
            <a:off x="979853" y="4881475"/>
            <a:ext cx="183640" cy="193763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20"/>
          <p:cNvSpPr/>
          <p:nvPr/>
        </p:nvSpPr>
        <p:spPr>
          <a:xfrm rot="10181936">
            <a:off x="1175845" y="4747360"/>
            <a:ext cx="111274" cy="102655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" name="Google Shape;418;p20"/>
          <p:cNvGrpSpPr/>
          <p:nvPr/>
        </p:nvGrpSpPr>
        <p:grpSpPr>
          <a:xfrm>
            <a:off x="548896" y="3779473"/>
            <a:ext cx="312130" cy="345179"/>
            <a:chOff x="5414907" y="2017485"/>
            <a:chExt cx="220338" cy="243702"/>
          </a:xfrm>
        </p:grpSpPr>
        <p:sp>
          <p:nvSpPr>
            <p:cNvPr id="419" name="Google Shape;419;p20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0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0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2" name="Google Shape;422;p20"/>
          <p:cNvSpPr/>
          <p:nvPr/>
        </p:nvSpPr>
        <p:spPr>
          <a:xfrm rot="3455409">
            <a:off x="199384" y="3682745"/>
            <a:ext cx="260681" cy="353271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20"/>
          <p:cNvSpPr/>
          <p:nvPr/>
        </p:nvSpPr>
        <p:spPr>
          <a:xfrm>
            <a:off x="963988" y="4148642"/>
            <a:ext cx="215349" cy="338924"/>
          </a:xfrm>
          <a:custGeom>
            <a:avLst/>
            <a:gdLst/>
            <a:ahLst/>
            <a:cxnLst/>
            <a:rect l="l" t="t" r="r" b="b"/>
            <a:pathLst>
              <a:path w="9602" h="15112" extrusionOk="0">
                <a:moveTo>
                  <a:pt x="5808" y="0"/>
                </a:moveTo>
                <a:cubicBezTo>
                  <a:pt x="4730" y="0"/>
                  <a:pt x="3695" y="434"/>
                  <a:pt x="2910" y="1219"/>
                </a:cubicBezTo>
                <a:cubicBezTo>
                  <a:pt x="1964" y="2238"/>
                  <a:pt x="1019" y="3329"/>
                  <a:pt x="219" y="4420"/>
                </a:cubicBezTo>
                <a:cubicBezTo>
                  <a:pt x="0" y="4711"/>
                  <a:pt x="0" y="5147"/>
                  <a:pt x="219" y="5438"/>
                </a:cubicBezTo>
                <a:cubicBezTo>
                  <a:pt x="437" y="5729"/>
                  <a:pt x="655" y="6020"/>
                  <a:pt x="801" y="6311"/>
                </a:cubicBezTo>
                <a:cubicBezTo>
                  <a:pt x="1003" y="6715"/>
                  <a:pt x="1160" y="6917"/>
                  <a:pt x="1359" y="6917"/>
                </a:cubicBezTo>
                <a:cubicBezTo>
                  <a:pt x="1519" y="6917"/>
                  <a:pt x="1706" y="6788"/>
                  <a:pt x="1964" y="6529"/>
                </a:cubicBezTo>
                <a:cubicBezTo>
                  <a:pt x="2037" y="6383"/>
                  <a:pt x="2110" y="6311"/>
                  <a:pt x="2255" y="6238"/>
                </a:cubicBezTo>
                <a:cubicBezTo>
                  <a:pt x="2910" y="5729"/>
                  <a:pt x="3564" y="5074"/>
                  <a:pt x="4292" y="4638"/>
                </a:cubicBezTo>
                <a:cubicBezTo>
                  <a:pt x="4496" y="4479"/>
                  <a:pt x="4707" y="4405"/>
                  <a:pt x="4899" y="4405"/>
                </a:cubicBezTo>
                <a:cubicBezTo>
                  <a:pt x="5322" y="4405"/>
                  <a:pt x="5651" y="4765"/>
                  <a:pt x="5601" y="5365"/>
                </a:cubicBezTo>
                <a:cubicBezTo>
                  <a:pt x="5601" y="5802"/>
                  <a:pt x="5456" y="6238"/>
                  <a:pt x="5237" y="6602"/>
                </a:cubicBezTo>
                <a:cubicBezTo>
                  <a:pt x="4728" y="7329"/>
                  <a:pt x="4074" y="7984"/>
                  <a:pt x="3419" y="8638"/>
                </a:cubicBezTo>
                <a:cubicBezTo>
                  <a:pt x="2764" y="9293"/>
                  <a:pt x="1964" y="9875"/>
                  <a:pt x="1237" y="10457"/>
                </a:cubicBezTo>
                <a:cubicBezTo>
                  <a:pt x="510" y="10966"/>
                  <a:pt x="146" y="11839"/>
                  <a:pt x="364" y="12711"/>
                </a:cubicBezTo>
                <a:cubicBezTo>
                  <a:pt x="437" y="13148"/>
                  <a:pt x="510" y="13584"/>
                  <a:pt x="510" y="14021"/>
                </a:cubicBezTo>
                <a:cubicBezTo>
                  <a:pt x="510" y="14602"/>
                  <a:pt x="655" y="14821"/>
                  <a:pt x="1237" y="14893"/>
                </a:cubicBezTo>
                <a:cubicBezTo>
                  <a:pt x="2183" y="15039"/>
                  <a:pt x="3201" y="15112"/>
                  <a:pt x="4146" y="15112"/>
                </a:cubicBezTo>
                <a:cubicBezTo>
                  <a:pt x="5674" y="15039"/>
                  <a:pt x="7274" y="14821"/>
                  <a:pt x="8801" y="14675"/>
                </a:cubicBezTo>
                <a:cubicBezTo>
                  <a:pt x="9238" y="14675"/>
                  <a:pt x="9601" y="14312"/>
                  <a:pt x="9529" y="13875"/>
                </a:cubicBezTo>
                <a:cubicBezTo>
                  <a:pt x="9529" y="13293"/>
                  <a:pt x="9529" y="12784"/>
                  <a:pt x="9529" y="12202"/>
                </a:cubicBezTo>
                <a:cubicBezTo>
                  <a:pt x="9529" y="11548"/>
                  <a:pt x="9383" y="11402"/>
                  <a:pt x="8729" y="11329"/>
                </a:cubicBezTo>
                <a:lnTo>
                  <a:pt x="8147" y="11329"/>
                </a:lnTo>
                <a:lnTo>
                  <a:pt x="5456" y="11620"/>
                </a:lnTo>
                <a:lnTo>
                  <a:pt x="5456" y="11475"/>
                </a:lnTo>
                <a:cubicBezTo>
                  <a:pt x="5601" y="11184"/>
                  <a:pt x="5819" y="10893"/>
                  <a:pt x="6037" y="10529"/>
                </a:cubicBezTo>
                <a:cubicBezTo>
                  <a:pt x="7274" y="8856"/>
                  <a:pt x="8219" y="6965"/>
                  <a:pt x="8947" y="4929"/>
                </a:cubicBezTo>
                <a:cubicBezTo>
                  <a:pt x="9165" y="4420"/>
                  <a:pt x="9238" y="3838"/>
                  <a:pt x="9238" y="3256"/>
                </a:cubicBezTo>
                <a:cubicBezTo>
                  <a:pt x="9092" y="1728"/>
                  <a:pt x="8001" y="492"/>
                  <a:pt x="6474" y="55"/>
                </a:cubicBezTo>
                <a:cubicBezTo>
                  <a:pt x="6251" y="18"/>
                  <a:pt x="6029" y="0"/>
                  <a:pt x="5808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s">
  <p:cSld name="CUSTOM_6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2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26" name="Google Shape;426;p21"/>
          <p:cNvSpPr txBox="1">
            <a:spLocks noGrp="1"/>
          </p:cNvSpPr>
          <p:nvPr>
            <p:ph type="subTitle" idx="1"/>
          </p:nvPr>
        </p:nvSpPr>
        <p:spPr>
          <a:xfrm>
            <a:off x="5533125" y="2586394"/>
            <a:ext cx="2170500" cy="11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title"/>
          </p:nvPr>
        </p:nvSpPr>
        <p:spPr>
          <a:xfrm>
            <a:off x="1631725" y="2914438"/>
            <a:ext cx="5880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631725" y="3756238"/>
            <a:ext cx="5880600" cy="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2646150" y="1101450"/>
            <a:ext cx="3851700" cy="18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s 2">
  <p:cSld name="CUSTOM_6_2"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2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29" name="Google Shape;429;p22"/>
          <p:cNvSpPr txBox="1">
            <a:spLocks noGrp="1"/>
          </p:cNvSpPr>
          <p:nvPr>
            <p:ph type="subTitle" idx="1"/>
          </p:nvPr>
        </p:nvSpPr>
        <p:spPr>
          <a:xfrm>
            <a:off x="2166685" y="2688621"/>
            <a:ext cx="2170500" cy="144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s 3">
  <p:cSld name="CUSTOM_6_2_1"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2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32" name="Google Shape;432;p23"/>
          <p:cNvSpPr txBox="1">
            <a:spLocks noGrp="1"/>
          </p:cNvSpPr>
          <p:nvPr>
            <p:ph type="subTitle" idx="1"/>
          </p:nvPr>
        </p:nvSpPr>
        <p:spPr>
          <a:xfrm>
            <a:off x="4499423" y="2688621"/>
            <a:ext cx="2170500" cy="144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mall text">
  <p:cSld name="CUSTOM_6_1"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2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35" name="Google Shape;435;p24"/>
          <p:cNvSpPr/>
          <p:nvPr/>
        </p:nvSpPr>
        <p:spPr>
          <a:xfrm rot="-9839136">
            <a:off x="8531278" y="4224467"/>
            <a:ext cx="417263" cy="266352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" name="Google Shape;436;p24"/>
          <p:cNvGrpSpPr/>
          <p:nvPr/>
        </p:nvGrpSpPr>
        <p:grpSpPr>
          <a:xfrm>
            <a:off x="8760646" y="4895488"/>
            <a:ext cx="158099" cy="163114"/>
            <a:chOff x="6109266" y="2958701"/>
            <a:chExt cx="158099" cy="163114"/>
          </a:xfrm>
        </p:grpSpPr>
        <p:sp>
          <p:nvSpPr>
            <p:cNvPr id="437" name="Google Shape;437;p24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" name="Google Shape;440;p24"/>
          <p:cNvSpPr/>
          <p:nvPr/>
        </p:nvSpPr>
        <p:spPr>
          <a:xfrm>
            <a:off x="8337013" y="4711448"/>
            <a:ext cx="191303" cy="189410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24"/>
          <p:cNvSpPr/>
          <p:nvPr/>
        </p:nvSpPr>
        <p:spPr>
          <a:xfrm rot="2700000">
            <a:off x="8391217" y="4956395"/>
            <a:ext cx="134346" cy="133017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24"/>
          <p:cNvSpPr/>
          <p:nvPr/>
        </p:nvSpPr>
        <p:spPr>
          <a:xfrm>
            <a:off x="8620024" y="4468813"/>
            <a:ext cx="437044" cy="422780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24"/>
          <p:cNvSpPr/>
          <p:nvPr/>
        </p:nvSpPr>
        <p:spPr>
          <a:xfrm flipH="1">
            <a:off x="19714" y="54851"/>
            <a:ext cx="623520" cy="516443"/>
          </a:xfrm>
          <a:custGeom>
            <a:avLst/>
            <a:gdLst/>
            <a:ahLst/>
            <a:cxnLst/>
            <a:rect l="l" t="t" r="r" b="b"/>
            <a:pathLst>
              <a:path w="16036" h="13283" extrusionOk="0">
                <a:moveTo>
                  <a:pt x="4134" y="448"/>
                </a:moveTo>
                <a:cubicBezTo>
                  <a:pt x="4259" y="448"/>
                  <a:pt x="4418" y="463"/>
                  <a:pt x="4627" y="482"/>
                </a:cubicBezTo>
                <a:lnTo>
                  <a:pt x="6449" y="719"/>
                </a:lnTo>
                <a:cubicBezTo>
                  <a:pt x="4469" y="4284"/>
                  <a:pt x="2448" y="7691"/>
                  <a:pt x="785" y="11296"/>
                </a:cubicBezTo>
                <a:lnTo>
                  <a:pt x="666" y="11256"/>
                </a:lnTo>
                <a:cubicBezTo>
                  <a:pt x="903" y="10266"/>
                  <a:pt x="1181" y="9315"/>
                  <a:pt x="1458" y="8325"/>
                </a:cubicBezTo>
                <a:cubicBezTo>
                  <a:pt x="2131" y="5948"/>
                  <a:pt x="2844" y="3571"/>
                  <a:pt x="3518" y="1195"/>
                </a:cubicBezTo>
                <a:cubicBezTo>
                  <a:pt x="3698" y="593"/>
                  <a:pt x="3742" y="448"/>
                  <a:pt x="4134" y="448"/>
                </a:cubicBezTo>
                <a:close/>
                <a:moveTo>
                  <a:pt x="10569" y="1908"/>
                </a:moveTo>
                <a:cubicBezTo>
                  <a:pt x="11401" y="2264"/>
                  <a:pt x="12153" y="2621"/>
                  <a:pt x="12906" y="2938"/>
                </a:cubicBezTo>
                <a:cubicBezTo>
                  <a:pt x="13698" y="3215"/>
                  <a:pt x="14490" y="3413"/>
                  <a:pt x="15362" y="3690"/>
                </a:cubicBezTo>
                <a:cubicBezTo>
                  <a:pt x="15164" y="3849"/>
                  <a:pt x="15005" y="3968"/>
                  <a:pt x="14807" y="4086"/>
                </a:cubicBezTo>
                <a:cubicBezTo>
                  <a:pt x="13777" y="4720"/>
                  <a:pt x="12747" y="5354"/>
                  <a:pt x="11678" y="5948"/>
                </a:cubicBezTo>
                <a:cubicBezTo>
                  <a:pt x="11622" y="5976"/>
                  <a:pt x="11546" y="6004"/>
                  <a:pt x="11464" y="6004"/>
                </a:cubicBezTo>
                <a:cubicBezTo>
                  <a:pt x="11431" y="6004"/>
                  <a:pt x="11396" y="5999"/>
                  <a:pt x="11361" y="5988"/>
                </a:cubicBezTo>
                <a:cubicBezTo>
                  <a:pt x="11333" y="5978"/>
                  <a:pt x="11309" y="5973"/>
                  <a:pt x="11289" y="5973"/>
                </a:cubicBezTo>
                <a:cubicBezTo>
                  <a:pt x="11224" y="5973"/>
                  <a:pt x="11193" y="6025"/>
                  <a:pt x="11163" y="6146"/>
                </a:cubicBezTo>
                <a:cubicBezTo>
                  <a:pt x="11123" y="6225"/>
                  <a:pt x="11044" y="6305"/>
                  <a:pt x="10965" y="6384"/>
                </a:cubicBezTo>
                <a:cubicBezTo>
                  <a:pt x="8707" y="7770"/>
                  <a:pt x="6449" y="9157"/>
                  <a:pt x="4152" y="10543"/>
                </a:cubicBezTo>
                <a:cubicBezTo>
                  <a:pt x="3280" y="11098"/>
                  <a:pt x="2369" y="11534"/>
                  <a:pt x="1418" y="12048"/>
                </a:cubicBezTo>
                <a:cubicBezTo>
                  <a:pt x="4548" y="8800"/>
                  <a:pt x="7796" y="5552"/>
                  <a:pt x="10569" y="1908"/>
                </a:cubicBezTo>
                <a:close/>
                <a:moveTo>
                  <a:pt x="3802" y="0"/>
                </a:moveTo>
                <a:cubicBezTo>
                  <a:pt x="3597" y="0"/>
                  <a:pt x="3430" y="150"/>
                  <a:pt x="3359" y="363"/>
                </a:cubicBezTo>
                <a:lnTo>
                  <a:pt x="2686" y="2621"/>
                </a:lnTo>
                <a:cubicBezTo>
                  <a:pt x="2211" y="4205"/>
                  <a:pt x="1775" y="5829"/>
                  <a:pt x="1260" y="7374"/>
                </a:cubicBezTo>
                <a:cubicBezTo>
                  <a:pt x="705" y="9236"/>
                  <a:pt x="270" y="11098"/>
                  <a:pt x="32" y="12999"/>
                </a:cubicBezTo>
                <a:cubicBezTo>
                  <a:pt x="32" y="13141"/>
                  <a:pt x="0" y="13283"/>
                  <a:pt x="135" y="13283"/>
                </a:cubicBezTo>
                <a:cubicBezTo>
                  <a:pt x="151" y="13283"/>
                  <a:pt x="169" y="13281"/>
                  <a:pt x="190" y="13276"/>
                </a:cubicBezTo>
                <a:cubicBezTo>
                  <a:pt x="349" y="13237"/>
                  <a:pt x="547" y="13197"/>
                  <a:pt x="705" y="13078"/>
                </a:cubicBezTo>
                <a:cubicBezTo>
                  <a:pt x="1062" y="12920"/>
                  <a:pt x="1418" y="12722"/>
                  <a:pt x="1775" y="12563"/>
                </a:cubicBezTo>
                <a:cubicBezTo>
                  <a:pt x="2171" y="12445"/>
                  <a:pt x="2607" y="12326"/>
                  <a:pt x="3003" y="12167"/>
                </a:cubicBezTo>
                <a:cubicBezTo>
                  <a:pt x="3439" y="12048"/>
                  <a:pt x="3914" y="11811"/>
                  <a:pt x="4350" y="11692"/>
                </a:cubicBezTo>
                <a:cubicBezTo>
                  <a:pt x="5974" y="11217"/>
                  <a:pt x="7519" y="10622"/>
                  <a:pt x="9024" y="9909"/>
                </a:cubicBezTo>
                <a:cubicBezTo>
                  <a:pt x="9935" y="9474"/>
                  <a:pt x="10846" y="8959"/>
                  <a:pt x="11757" y="8523"/>
                </a:cubicBezTo>
                <a:cubicBezTo>
                  <a:pt x="12470" y="8206"/>
                  <a:pt x="12549" y="8048"/>
                  <a:pt x="12193" y="7335"/>
                </a:cubicBezTo>
                <a:cubicBezTo>
                  <a:pt x="12074" y="7057"/>
                  <a:pt x="11916" y="6820"/>
                  <a:pt x="11757" y="6542"/>
                </a:cubicBezTo>
                <a:cubicBezTo>
                  <a:pt x="11836" y="6503"/>
                  <a:pt x="11876" y="6463"/>
                  <a:pt x="11916" y="6424"/>
                </a:cubicBezTo>
                <a:lnTo>
                  <a:pt x="14887" y="4641"/>
                </a:lnTo>
                <a:cubicBezTo>
                  <a:pt x="15164" y="4443"/>
                  <a:pt x="15481" y="4245"/>
                  <a:pt x="15758" y="4047"/>
                </a:cubicBezTo>
                <a:cubicBezTo>
                  <a:pt x="16035" y="3769"/>
                  <a:pt x="15996" y="3453"/>
                  <a:pt x="15639" y="3294"/>
                </a:cubicBezTo>
                <a:cubicBezTo>
                  <a:pt x="15481" y="3215"/>
                  <a:pt x="15362" y="3175"/>
                  <a:pt x="15203" y="3136"/>
                </a:cubicBezTo>
                <a:cubicBezTo>
                  <a:pt x="14609" y="2977"/>
                  <a:pt x="14015" y="2858"/>
                  <a:pt x="13460" y="2660"/>
                </a:cubicBezTo>
                <a:cubicBezTo>
                  <a:pt x="12668" y="2343"/>
                  <a:pt x="11916" y="1987"/>
                  <a:pt x="11123" y="1670"/>
                </a:cubicBezTo>
                <a:cubicBezTo>
                  <a:pt x="11005" y="1591"/>
                  <a:pt x="10886" y="1512"/>
                  <a:pt x="10767" y="1432"/>
                </a:cubicBezTo>
                <a:cubicBezTo>
                  <a:pt x="9816" y="2066"/>
                  <a:pt x="9222" y="3136"/>
                  <a:pt x="8430" y="3888"/>
                </a:cubicBezTo>
                <a:cubicBezTo>
                  <a:pt x="8152" y="3255"/>
                  <a:pt x="7875" y="2581"/>
                  <a:pt x="7598" y="1908"/>
                </a:cubicBezTo>
                <a:cubicBezTo>
                  <a:pt x="7479" y="1551"/>
                  <a:pt x="7281" y="1195"/>
                  <a:pt x="7162" y="838"/>
                </a:cubicBezTo>
                <a:cubicBezTo>
                  <a:pt x="7123" y="600"/>
                  <a:pt x="6964" y="442"/>
                  <a:pt x="6726" y="442"/>
                </a:cubicBezTo>
                <a:cubicBezTo>
                  <a:pt x="5776" y="284"/>
                  <a:pt x="4825" y="165"/>
                  <a:pt x="3874" y="6"/>
                </a:cubicBezTo>
                <a:cubicBezTo>
                  <a:pt x="3850" y="2"/>
                  <a:pt x="3826" y="0"/>
                  <a:pt x="38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24"/>
          <p:cNvSpPr/>
          <p:nvPr/>
        </p:nvSpPr>
        <p:spPr>
          <a:xfrm>
            <a:off x="51151" y="604621"/>
            <a:ext cx="135917" cy="143397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24"/>
          <p:cNvSpPr/>
          <p:nvPr/>
        </p:nvSpPr>
        <p:spPr>
          <a:xfrm>
            <a:off x="249650" y="604620"/>
            <a:ext cx="82356" cy="75971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" name="Google Shape;446;p24"/>
          <p:cNvSpPr/>
          <p:nvPr/>
        </p:nvSpPr>
        <p:spPr>
          <a:xfrm>
            <a:off x="223529" y="771101"/>
            <a:ext cx="215896" cy="213742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" name="Google Shape;447;p24"/>
          <p:cNvSpPr/>
          <p:nvPr/>
        </p:nvSpPr>
        <p:spPr>
          <a:xfrm rot="1560689">
            <a:off x="354110" y="639289"/>
            <a:ext cx="374201" cy="277559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24"/>
          <p:cNvSpPr txBox="1">
            <a:spLocks noGrp="1"/>
          </p:cNvSpPr>
          <p:nvPr>
            <p:ph type="subTitle" idx="1"/>
          </p:nvPr>
        </p:nvSpPr>
        <p:spPr>
          <a:xfrm>
            <a:off x="902777" y="2511104"/>
            <a:ext cx="2446500" cy="10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column text 3">
  <p:cSld name="CUSTOM_7"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25"/>
          <p:cNvSpPr txBox="1">
            <a:spLocks noGrp="1"/>
          </p:cNvSpPr>
          <p:nvPr>
            <p:ph type="title"/>
          </p:nvPr>
        </p:nvSpPr>
        <p:spPr>
          <a:xfrm>
            <a:off x="3106900" y="947325"/>
            <a:ext cx="2914500" cy="93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451" name="Google Shape;451;p25"/>
          <p:cNvGrpSpPr/>
          <p:nvPr/>
        </p:nvGrpSpPr>
        <p:grpSpPr>
          <a:xfrm>
            <a:off x="327492" y="327350"/>
            <a:ext cx="758944" cy="729108"/>
            <a:chOff x="7047366" y="2801445"/>
            <a:chExt cx="753220" cy="723609"/>
          </a:xfrm>
        </p:grpSpPr>
        <p:sp>
          <p:nvSpPr>
            <p:cNvPr id="452" name="Google Shape;452;p25"/>
            <p:cNvSpPr/>
            <p:nvPr/>
          </p:nvSpPr>
          <p:spPr>
            <a:xfrm>
              <a:off x="7105029" y="2834900"/>
              <a:ext cx="638554" cy="646170"/>
            </a:xfrm>
            <a:custGeom>
              <a:avLst/>
              <a:gdLst/>
              <a:ahLst/>
              <a:cxnLst/>
              <a:rect l="l" t="t" r="r" b="b"/>
              <a:pathLst>
                <a:path w="9944" h="10063" extrusionOk="0">
                  <a:moveTo>
                    <a:pt x="4794" y="2338"/>
                  </a:moveTo>
                  <a:cubicBezTo>
                    <a:pt x="4833" y="2377"/>
                    <a:pt x="4873" y="2417"/>
                    <a:pt x="4873" y="2496"/>
                  </a:cubicBezTo>
                  <a:cubicBezTo>
                    <a:pt x="4833" y="2575"/>
                    <a:pt x="4794" y="2655"/>
                    <a:pt x="4754" y="2773"/>
                  </a:cubicBezTo>
                  <a:cubicBezTo>
                    <a:pt x="4635" y="3011"/>
                    <a:pt x="4517" y="3288"/>
                    <a:pt x="4398" y="3566"/>
                  </a:cubicBezTo>
                  <a:cubicBezTo>
                    <a:pt x="4319" y="3645"/>
                    <a:pt x="4279" y="3724"/>
                    <a:pt x="4200" y="3803"/>
                  </a:cubicBezTo>
                  <a:lnTo>
                    <a:pt x="4081" y="3803"/>
                  </a:lnTo>
                  <a:cubicBezTo>
                    <a:pt x="4081" y="3645"/>
                    <a:pt x="4120" y="3486"/>
                    <a:pt x="4160" y="3368"/>
                  </a:cubicBezTo>
                  <a:lnTo>
                    <a:pt x="4160" y="3368"/>
                  </a:lnTo>
                  <a:lnTo>
                    <a:pt x="4120" y="3407"/>
                  </a:lnTo>
                  <a:cubicBezTo>
                    <a:pt x="4279" y="3090"/>
                    <a:pt x="4437" y="2773"/>
                    <a:pt x="4596" y="2456"/>
                  </a:cubicBezTo>
                  <a:cubicBezTo>
                    <a:pt x="4596" y="2417"/>
                    <a:pt x="4635" y="2417"/>
                    <a:pt x="4675" y="2377"/>
                  </a:cubicBezTo>
                  <a:cubicBezTo>
                    <a:pt x="4715" y="2338"/>
                    <a:pt x="4794" y="2338"/>
                    <a:pt x="4794" y="2338"/>
                  </a:cubicBezTo>
                  <a:close/>
                  <a:moveTo>
                    <a:pt x="1387" y="4001"/>
                  </a:moveTo>
                  <a:cubicBezTo>
                    <a:pt x="1506" y="4041"/>
                    <a:pt x="1665" y="4081"/>
                    <a:pt x="1783" y="4160"/>
                  </a:cubicBezTo>
                  <a:cubicBezTo>
                    <a:pt x="1863" y="4160"/>
                    <a:pt x="1863" y="4239"/>
                    <a:pt x="1902" y="4279"/>
                  </a:cubicBezTo>
                  <a:lnTo>
                    <a:pt x="1744" y="4358"/>
                  </a:lnTo>
                  <a:cubicBezTo>
                    <a:pt x="1585" y="4318"/>
                    <a:pt x="1466" y="4279"/>
                    <a:pt x="1308" y="4199"/>
                  </a:cubicBezTo>
                  <a:cubicBezTo>
                    <a:pt x="1268" y="4199"/>
                    <a:pt x="1268" y="4120"/>
                    <a:pt x="1229" y="4081"/>
                  </a:cubicBezTo>
                  <a:cubicBezTo>
                    <a:pt x="1229" y="4041"/>
                    <a:pt x="1348" y="4001"/>
                    <a:pt x="1387" y="4001"/>
                  </a:cubicBezTo>
                  <a:close/>
                  <a:moveTo>
                    <a:pt x="2536" y="4041"/>
                  </a:moveTo>
                  <a:lnTo>
                    <a:pt x="2536" y="4081"/>
                  </a:lnTo>
                  <a:cubicBezTo>
                    <a:pt x="2734" y="4081"/>
                    <a:pt x="2932" y="4120"/>
                    <a:pt x="3170" y="4160"/>
                  </a:cubicBezTo>
                  <a:lnTo>
                    <a:pt x="3922" y="4239"/>
                  </a:lnTo>
                  <a:cubicBezTo>
                    <a:pt x="3922" y="4279"/>
                    <a:pt x="3922" y="4318"/>
                    <a:pt x="3922" y="4318"/>
                  </a:cubicBezTo>
                  <a:cubicBezTo>
                    <a:pt x="3843" y="4358"/>
                    <a:pt x="3724" y="4437"/>
                    <a:pt x="3645" y="4437"/>
                  </a:cubicBezTo>
                  <a:cubicBezTo>
                    <a:pt x="3289" y="4437"/>
                    <a:pt x="2932" y="4397"/>
                    <a:pt x="2576" y="4358"/>
                  </a:cubicBezTo>
                  <a:cubicBezTo>
                    <a:pt x="2536" y="4358"/>
                    <a:pt x="2496" y="4318"/>
                    <a:pt x="2457" y="4318"/>
                  </a:cubicBezTo>
                  <a:cubicBezTo>
                    <a:pt x="2417" y="4279"/>
                    <a:pt x="2378" y="4239"/>
                    <a:pt x="2338" y="4199"/>
                  </a:cubicBezTo>
                  <a:cubicBezTo>
                    <a:pt x="2417" y="4120"/>
                    <a:pt x="2496" y="4041"/>
                    <a:pt x="2536" y="4041"/>
                  </a:cubicBezTo>
                  <a:close/>
                  <a:moveTo>
                    <a:pt x="7100" y="4512"/>
                  </a:moveTo>
                  <a:cubicBezTo>
                    <a:pt x="7112" y="4512"/>
                    <a:pt x="7122" y="4513"/>
                    <a:pt x="7131" y="4516"/>
                  </a:cubicBezTo>
                  <a:lnTo>
                    <a:pt x="7131" y="4556"/>
                  </a:lnTo>
                  <a:cubicBezTo>
                    <a:pt x="7131" y="4714"/>
                    <a:pt x="6893" y="4992"/>
                    <a:pt x="6735" y="4992"/>
                  </a:cubicBezTo>
                  <a:cubicBezTo>
                    <a:pt x="6695" y="4992"/>
                    <a:pt x="6616" y="4912"/>
                    <a:pt x="6616" y="4873"/>
                  </a:cubicBezTo>
                  <a:cubicBezTo>
                    <a:pt x="6616" y="4726"/>
                    <a:pt x="6955" y="4512"/>
                    <a:pt x="7100" y="4512"/>
                  </a:cubicBezTo>
                  <a:close/>
                  <a:moveTo>
                    <a:pt x="2338" y="4754"/>
                  </a:moveTo>
                  <a:cubicBezTo>
                    <a:pt x="2536" y="4794"/>
                    <a:pt x="2734" y="4833"/>
                    <a:pt x="2932" y="4873"/>
                  </a:cubicBezTo>
                  <a:cubicBezTo>
                    <a:pt x="2972" y="4873"/>
                    <a:pt x="3011" y="4952"/>
                    <a:pt x="3051" y="4992"/>
                  </a:cubicBezTo>
                  <a:cubicBezTo>
                    <a:pt x="3011" y="5031"/>
                    <a:pt x="2972" y="5071"/>
                    <a:pt x="2892" y="5071"/>
                  </a:cubicBezTo>
                  <a:cubicBezTo>
                    <a:pt x="2655" y="5031"/>
                    <a:pt x="2417" y="4992"/>
                    <a:pt x="2179" y="4992"/>
                  </a:cubicBezTo>
                  <a:lnTo>
                    <a:pt x="2140" y="4992"/>
                  </a:lnTo>
                  <a:cubicBezTo>
                    <a:pt x="2100" y="4992"/>
                    <a:pt x="2061" y="4992"/>
                    <a:pt x="1981" y="4952"/>
                  </a:cubicBezTo>
                  <a:cubicBezTo>
                    <a:pt x="1942" y="4952"/>
                    <a:pt x="1942" y="4873"/>
                    <a:pt x="1942" y="4873"/>
                  </a:cubicBezTo>
                  <a:cubicBezTo>
                    <a:pt x="1942" y="4794"/>
                    <a:pt x="1981" y="4794"/>
                    <a:pt x="2021" y="4754"/>
                  </a:cubicBezTo>
                  <a:close/>
                  <a:moveTo>
                    <a:pt x="8319" y="4477"/>
                  </a:moveTo>
                  <a:cubicBezTo>
                    <a:pt x="8319" y="4477"/>
                    <a:pt x="8359" y="4516"/>
                    <a:pt x="8359" y="4516"/>
                  </a:cubicBezTo>
                  <a:cubicBezTo>
                    <a:pt x="8319" y="4556"/>
                    <a:pt x="8280" y="4635"/>
                    <a:pt x="8240" y="4675"/>
                  </a:cubicBezTo>
                  <a:cubicBezTo>
                    <a:pt x="7923" y="4873"/>
                    <a:pt x="7646" y="5071"/>
                    <a:pt x="7369" y="5269"/>
                  </a:cubicBezTo>
                  <a:cubicBezTo>
                    <a:pt x="7250" y="5309"/>
                    <a:pt x="7171" y="5348"/>
                    <a:pt x="7052" y="5388"/>
                  </a:cubicBezTo>
                  <a:cubicBezTo>
                    <a:pt x="7012" y="5388"/>
                    <a:pt x="6973" y="5348"/>
                    <a:pt x="6933" y="5309"/>
                  </a:cubicBezTo>
                  <a:cubicBezTo>
                    <a:pt x="6933" y="5269"/>
                    <a:pt x="6933" y="5229"/>
                    <a:pt x="6973" y="5229"/>
                  </a:cubicBezTo>
                  <a:cubicBezTo>
                    <a:pt x="7329" y="4992"/>
                    <a:pt x="7646" y="4754"/>
                    <a:pt x="8002" y="4556"/>
                  </a:cubicBezTo>
                  <a:lnTo>
                    <a:pt x="8002" y="4596"/>
                  </a:lnTo>
                  <a:cubicBezTo>
                    <a:pt x="8121" y="4516"/>
                    <a:pt x="8201" y="4516"/>
                    <a:pt x="8319" y="4477"/>
                  </a:cubicBezTo>
                  <a:close/>
                  <a:moveTo>
                    <a:pt x="6260" y="6814"/>
                  </a:moveTo>
                  <a:cubicBezTo>
                    <a:pt x="6339" y="6814"/>
                    <a:pt x="6378" y="6853"/>
                    <a:pt x="6458" y="6893"/>
                  </a:cubicBezTo>
                  <a:cubicBezTo>
                    <a:pt x="6695" y="7091"/>
                    <a:pt x="6893" y="7329"/>
                    <a:pt x="7091" y="7606"/>
                  </a:cubicBezTo>
                  <a:lnTo>
                    <a:pt x="7052" y="7646"/>
                  </a:lnTo>
                  <a:cubicBezTo>
                    <a:pt x="6973" y="7606"/>
                    <a:pt x="6893" y="7566"/>
                    <a:pt x="6814" y="7527"/>
                  </a:cubicBezTo>
                  <a:cubicBezTo>
                    <a:pt x="6774" y="7527"/>
                    <a:pt x="6774" y="7487"/>
                    <a:pt x="6735" y="7487"/>
                  </a:cubicBezTo>
                  <a:cubicBezTo>
                    <a:pt x="6537" y="7329"/>
                    <a:pt x="6378" y="7131"/>
                    <a:pt x="6180" y="6933"/>
                  </a:cubicBezTo>
                  <a:cubicBezTo>
                    <a:pt x="6148" y="6900"/>
                    <a:pt x="6142" y="6868"/>
                    <a:pt x="6163" y="6835"/>
                  </a:cubicBezTo>
                  <a:lnTo>
                    <a:pt x="6163" y="6835"/>
                  </a:lnTo>
                  <a:cubicBezTo>
                    <a:pt x="6195" y="6814"/>
                    <a:pt x="6227" y="6814"/>
                    <a:pt x="6260" y="6814"/>
                  </a:cubicBezTo>
                  <a:close/>
                  <a:moveTo>
                    <a:pt x="5269" y="6853"/>
                  </a:moveTo>
                  <a:cubicBezTo>
                    <a:pt x="5626" y="7091"/>
                    <a:pt x="5903" y="7368"/>
                    <a:pt x="6180" y="7725"/>
                  </a:cubicBezTo>
                  <a:lnTo>
                    <a:pt x="6101" y="7804"/>
                  </a:lnTo>
                  <a:cubicBezTo>
                    <a:pt x="5982" y="7725"/>
                    <a:pt x="5863" y="7646"/>
                    <a:pt x="5745" y="7566"/>
                  </a:cubicBezTo>
                  <a:cubicBezTo>
                    <a:pt x="5507" y="7408"/>
                    <a:pt x="5309" y="7210"/>
                    <a:pt x="5111" y="7012"/>
                  </a:cubicBezTo>
                  <a:cubicBezTo>
                    <a:pt x="5111" y="6972"/>
                    <a:pt x="5071" y="6933"/>
                    <a:pt x="5111" y="6893"/>
                  </a:cubicBezTo>
                  <a:cubicBezTo>
                    <a:pt x="5111" y="6893"/>
                    <a:pt x="5190" y="6853"/>
                    <a:pt x="5230" y="6853"/>
                  </a:cubicBezTo>
                  <a:close/>
                  <a:moveTo>
                    <a:pt x="6616" y="7923"/>
                  </a:moveTo>
                  <a:cubicBezTo>
                    <a:pt x="6695" y="7923"/>
                    <a:pt x="6735" y="7963"/>
                    <a:pt x="6735" y="8002"/>
                  </a:cubicBezTo>
                  <a:cubicBezTo>
                    <a:pt x="6893" y="8161"/>
                    <a:pt x="7052" y="8359"/>
                    <a:pt x="7210" y="8557"/>
                  </a:cubicBezTo>
                  <a:cubicBezTo>
                    <a:pt x="7210" y="8557"/>
                    <a:pt x="7250" y="8596"/>
                    <a:pt x="7289" y="8676"/>
                  </a:cubicBezTo>
                  <a:cubicBezTo>
                    <a:pt x="7226" y="8676"/>
                    <a:pt x="7188" y="8726"/>
                    <a:pt x="7155" y="8726"/>
                  </a:cubicBezTo>
                  <a:cubicBezTo>
                    <a:pt x="7147" y="8726"/>
                    <a:pt x="7139" y="8723"/>
                    <a:pt x="7131" y="8715"/>
                  </a:cubicBezTo>
                  <a:cubicBezTo>
                    <a:pt x="7052" y="8676"/>
                    <a:pt x="6973" y="8636"/>
                    <a:pt x="6893" y="8596"/>
                  </a:cubicBezTo>
                  <a:lnTo>
                    <a:pt x="6854" y="8557"/>
                  </a:lnTo>
                  <a:cubicBezTo>
                    <a:pt x="6695" y="8398"/>
                    <a:pt x="6576" y="8240"/>
                    <a:pt x="6458" y="8081"/>
                  </a:cubicBezTo>
                  <a:cubicBezTo>
                    <a:pt x="6458" y="8042"/>
                    <a:pt x="6458" y="7963"/>
                    <a:pt x="6458" y="7923"/>
                  </a:cubicBezTo>
                  <a:close/>
                  <a:moveTo>
                    <a:pt x="5230" y="0"/>
                  </a:moveTo>
                  <a:cubicBezTo>
                    <a:pt x="5150" y="199"/>
                    <a:pt x="5111" y="357"/>
                    <a:pt x="5032" y="515"/>
                  </a:cubicBezTo>
                  <a:cubicBezTo>
                    <a:pt x="4596" y="1387"/>
                    <a:pt x="4160" y="2258"/>
                    <a:pt x="3724" y="3130"/>
                  </a:cubicBezTo>
                  <a:cubicBezTo>
                    <a:pt x="3645" y="3288"/>
                    <a:pt x="3526" y="3447"/>
                    <a:pt x="3407" y="3605"/>
                  </a:cubicBezTo>
                  <a:cubicBezTo>
                    <a:pt x="3289" y="3684"/>
                    <a:pt x="3209" y="3724"/>
                    <a:pt x="3091" y="3724"/>
                  </a:cubicBezTo>
                  <a:cubicBezTo>
                    <a:pt x="2615" y="3724"/>
                    <a:pt x="2179" y="3645"/>
                    <a:pt x="1744" y="3605"/>
                  </a:cubicBezTo>
                  <a:cubicBezTo>
                    <a:pt x="1150" y="3566"/>
                    <a:pt x="595" y="3526"/>
                    <a:pt x="1" y="3486"/>
                  </a:cubicBezTo>
                  <a:lnTo>
                    <a:pt x="1" y="3566"/>
                  </a:lnTo>
                  <a:cubicBezTo>
                    <a:pt x="40" y="3605"/>
                    <a:pt x="80" y="3645"/>
                    <a:pt x="120" y="3684"/>
                  </a:cubicBezTo>
                  <a:cubicBezTo>
                    <a:pt x="714" y="4437"/>
                    <a:pt x="1387" y="5110"/>
                    <a:pt x="2140" y="5665"/>
                  </a:cubicBezTo>
                  <a:cubicBezTo>
                    <a:pt x="2219" y="5705"/>
                    <a:pt x="2259" y="5784"/>
                    <a:pt x="2298" y="5824"/>
                  </a:cubicBezTo>
                  <a:lnTo>
                    <a:pt x="2378" y="5824"/>
                  </a:lnTo>
                  <a:cubicBezTo>
                    <a:pt x="2378" y="5982"/>
                    <a:pt x="2378" y="6101"/>
                    <a:pt x="2338" y="6259"/>
                  </a:cubicBezTo>
                  <a:cubicBezTo>
                    <a:pt x="2259" y="6814"/>
                    <a:pt x="2100" y="7368"/>
                    <a:pt x="1863" y="7883"/>
                  </a:cubicBezTo>
                  <a:cubicBezTo>
                    <a:pt x="1625" y="8517"/>
                    <a:pt x="1348" y="9191"/>
                    <a:pt x="1110" y="9824"/>
                  </a:cubicBezTo>
                  <a:cubicBezTo>
                    <a:pt x="1110" y="9904"/>
                    <a:pt x="1070" y="9983"/>
                    <a:pt x="1070" y="10022"/>
                  </a:cubicBezTo>
                  <a:lnTo>
                    <a:pt x="1110" y="10062"/>
                  </a:lnTo>
                  <a:cubicBezTo>
                    <a:pt x="1427" y="9824"/>
                    <a:pt x="1783" y="9587"/>
                    <a:pt x="2061" y="9349"/>
                  </a:cubicBezTo>
                  <a:cubicBezTo>
                    <a:pt x="2774" y="8676"/>
                    <a:pt x="3487" y="8042"/>
                    <a:pt x="4200" y="7368"/>
                  </a:cubicBezTo>
                  <a:cubicBezTo>
                    <a:pt x="4239" y="7289"/>
                    <a:pt x="4319" y="7210"/>
                    <a:pt x="4437" y="7170"/>
                  </a:cubicBezTo>
                  <a:cubicBezTo>
                    <a:pt x="4477" y="7091"/>
                    <a:pt x="4556" y="7091"/>
                    <a:pt x="4635" y="7091"/>
                  </a:cubicBezTo>
                  <a:cubicBezTo>
                    <a:pt x="4675" y="7091"/>
                    <a:pt x="4715" y="7210"/>
                    <a:pt x="4715" y="7289"/>
                  </a:cubicBezTo>
                  <a:lnTo>
                    <a:pt x="4675" y="7329"/>
                  </a:lnTo>
                  <a:cubicBezTo>
                    <a:pt x="5190" y="7725"/>
                    <a:pt x="5665" y="8161"/>
                    <a:pt x="6220" y="8596"/>
                  </a:cubicBezTo>
                  <a:cubicBezTo>
                    <a:pt x="6339" y="8676"/>
                    <a:pt x="6418" y="8755"/>
                    <a:pt x="6497" y="8834"/>
                  </a:cubicBezTo>
                  <a:cubicBezTo>
                    <a:pt x="6933" y="9191"/>
                    <a:pt x="7448" y="9468"/>
                    <a:pt x="7963" y="9626"/>
                  </a:cubicBezTo>
                  <a:cubicBezTo>
                    <a:pt x="7963" y="9428"/>
                    <a:pt x="7923" y="9270"/>
                    <a:pt x="7884" y="9111"/>
                  </a:cubicBezTo>
                  <a:cubicBezTo>
                    <a:pt x="7804" y="8557"/>
                    <a:pt x="7646" y="8002"/>
                    <a:pt x="7488" y="7487"/>
                  </a:cubicBezTo>
                  <a:cubicBezTo>
                    <a:pt x="7369" y="7170"/>
                    <a:pt x="7210" y="6853"/>
                    <a:pt x="7091" y="6537"/>
                  </a:cubicBezTo>
                  <a:cubicBezTo>
                    <a:pt x="6933" y="6140"/>
                    <a:pt x="6933" y="6061"/>
                    <a:pt x="7369" y="5784"/>
                  </a:cubicBezTo>
                  <a:cubicBezTo>
                    <a:pt x="7488" y="5705"/>
                    <a:pt x="7646" y="5625"/>
                    <a:pt x="7765" y="5546"/>
                  </a:cubicBezTo>
                  <a:cubicBezTo>
                    <a:pt x="8478" y="5031"/>
                    <a:pt x="9191" y="4477"/>
                    <a:pt x="9864" y="3843"/>
                  </a:cubicBezTo>
                  <a:lnTo>
                    <a:pt x="9943" y="3724"/>
                  </a:lnTo>
                  <a:cubicBezTo>
                    <a:pt x="9706" y="3684"/>
                    <a:pt x="9508" y="3645"/>
                    <a:pt x="9310" y="3645"/>
                  </a:cubicBezTo>
                  <a:cubicBezTo>
                    <a:pt x="8597" y="3566"/>
                    <a:pt x="7923" y="3526"/>
                    <a:pt x="7250" y="3486"/>
                  </a:cubicBezTo>
                  <a:cubicBezTo>
                    <a:pt x="6933" y="3447"/>
                    <a:pt x="6616" y="3407"/>
                    <a:pt x="6299" y="3328"/>
                  </a:cubicBezTo>
                  <a:cubicBezTo>
                    <a:pt x="6220" y="3328"/>
                    <a:pt x="6141" y="3249"/>
                    <a:pt x="6101" y="3169"/>
                  </a:cubicBezTo>
                  <a:cubicBezTo>
                    <a:pt x="5943" y="2694"/>
                    <a:pt x="5784" y="2179"/>
                    <a:pt x="5626" y="1704"/>
                  </a:cubicBezTo>
                  <a:cubicBezTo>
                    <a:pt x="5507" y="1189"/>
                    <a:pt x="5388" y="595"/>
                    <a:pt x="5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5"/>
            <p:cNvSpPr/>
            <p:nvPr/>
          </p:nvSpPr>
          <p:spPr>
            <a:xfrm>
              <a:off x="7082169" y="2801445"/>
              <a:ext cx="694485" cy="669929"/>
            </a:xfrm>
            <a:custGeom>
              <a:avLst/>
              <a:gdLst/>
              <a:ahLst/>
              <a:cxnLst/>
              <a:rect l="l" t="t" r="r" b="b"/>
              <a:pathLst>
                <a:path w="10815" h="10433" extrusionOk="0">
                  <a:moveTo>
                    <a:pt x="5617" y="0"/>
                  </a:moveTo>
                  <a:cubicBezTo>
                    <a:pt x="5498" y="0"/>
                    <a:pt x="5462" y="134"/>
                    <a:pt x="5427" y="205"/>
                  </a:cubicBezTo>
                  <a:cubicBezTo>
                    <a:pt x="5071" y="918"/>
                    <a:pt x="4754" y="1591"/>
                    <a:pt x="4437" y="2304"/>
                  </a:cubicBezTo>
                  <a:cubicBezTo>
                    <a:pt x="4160" y="2779"/>
                    <a:pt x="3882" y="3334"/>
                    <a:pt x="3645" y="3849"/>
                  </a:cubicBezTo>
                  <a:cubicBezTo>
                    <a:pt x="3565" y="3968"/>
                    <a:pt x="3486" y="3968"/>
                    <a:pt x="3367" y="3968"/>
                  </a:cubicBezTo>
                  <a:cubicBezTo>
                    <a:pt x="2734" y="3889"/>
                    <a:pt x="2100" y="3809"/>
                    <a:pt x="1466" y="3770"/>
                  </a:cubicBezTo>
                  <a:lnTo>
                    <a:pt x="317" y="3770"/>
                  </a:lnTo>
                  <a:cubicBezTo>
                    <a:pt x="80" y="3770"/>
                    <a:pt x="0" y="3928"/>
                    <a:pt x="80" y="4166"/>
                  </a:cubicBezTo>
                  <a:cubicBezTo>
                    <a:pt x="119" y="4245"/>
                    <a:pt x="159" y="4324"/>
                    <a:pt x="198" y="4364"/>
                  </a:cubicBezTo>
                  <a:cubicBezTo>
                    <a:pt x="357" y="4522"/>
                    <a:pt x="476" y="4720"/>
                    <a:pt x="634" y="4879"/>
                  </a:cubicBezTo>
                  <a:cubicBezTo>
                    <a:pt x="1109" y="5433"/>
                    <a:pt x="1664" y="5948"/>
                    <a:pt x="2258" y="6384"/>
                  </a:cubicBezTo>
                  <a:lnTo>
                    <a:pt x="2298" y="6384"/>
                  </a:lnTo>
                  <a:lnTo>
                    <a:pt x="2258" y="6345"/>
                  </a:lnTo>
                  <a:lnTo>
                    <a:pt x="2654" y="6345"/>
                  </a:lnTo>
                  <a:cubicBezTo>
                    <a:pt x="2615" y="6265"/>
                    <a:pt x="2575" y="6226"/>
                    <a:pt x="2496" y="6186"/>
                  </a:cubicBezTo>
                  <a:cubicBezTo>
                    <a:pt x="1743" y="5592"/>
                    <a:pt x="1070" y="4958"/>
                    <a:pt x="476" y="4205"/>
                  </a:cubicBezTo>
                  <a:cubicBezTo>
                    <a:pt x="436" y="4166"/>
                    <a:pt x="396" y="4087"/>
                    <a:pt x="357" y="4047"/>
                  </a:cubicBezTo>
                  <a:lnTo>
                    <a:pt x="357" y="4007"/>
                  </a:lnTo>
                  <a:cubicBezTo>
                    <a:pt x="951" y="4047"/>
                    <a:pt x="1506" y="4087"/>
                    <a:pt x="2100" y="4126"/>
                  </a:cubicBezTo>
                  <a:cubicBezTo>
                    <a:pt x="2535" y="4126"/>
                    <a:pt x="2971" y="4205"/>
                    <a:pt x="3447" y="4205"/>
                  </a:cubicBezTo>
                  <a:cubicBezTo>
                    <a:pt x="3478" y="4216"/>
                    <a:pt x="3507" y="4221"/>
                    <a:pt x="3535" y="4221"/>
                  </a:cubicBezTo>
                  <a:cubicBezTo>
                    <a:pt x="3611" y="4221"/>
                    <a:pt x="3676" y="4184"/>
                    <a:pt x="3763" y="4126"/>
                  </a:cubicBezTo>
                  <a:cubicBezTo>
                    <a:pt x="3882" y="3968"/>
                    <a:pt x="4001" y="3809"/>
                    <a:pt x="4080" y="3611"/>
                  </a:cubicBezTo>
                  <a:cubicBezTo>
                    <a:pt x="4516" y="2740"/>
                    <a:pt x="4952" y="1868"/>
                    <a:pt x="5388" y="997"/>
                  </a:cubicBezTo>
                  <a:cubicBezTo>
                    <a:pt x="5467" y="838"/>
                    <a:pt x="5506" y="680"/>
                    <a:pt x="5586" y="521"/>
                  </a:cubicBezTo>
                  <a:cubicBezTo>
                    <a:pt x="5744" y="1076"/>
                    <a:pt x="5863" y="1631"/>
                    <a:pt x="5982" y="2185"/>
                  </a:cubicBezTo>
                  <a:cubicBezTo>
                    <a:pt x="6140" y="2740"/>
                    <a:pt x="6299" y="3215"/>
                    <a:pt x="6457" y="3690"/>
                  </a:cubicBezTo>
                  <a:cubicBezTo>
                    <a:pt x="6497" y="3770"/>
                    <a:pt x="6576" y="3849"/>
                    <a:pt x="6655" y="3889"/>
                  </a:cubicBezTo>
                  <a:cubicBezTo>
                    <a:pt x="6972" y="3928"/>
                    <a:pt x="7289" y="3968"/>
                    <a:pt x="7606" y="4007"/>
                  </a:cubicBezTo>
                  <a:cubicBezTo>
                    <a:pt x="8279" y="4087"/>
                    <a:pt x="8953" y="4126"/>
                    <a:pt x="9666" y="4166"/>
                  </a:cubicBezTo>
                  <a:cubicBezTo>
                    <a:pt x="9864" y="4166"/>
                    <a:pt x="10062" y="4205"/>
                    <a:pt x="10299" y="4245"/>
                  </a:cubicBezTo>
                  <a:lnTo>
                    <a:pt x="10220" y="4364"/>
                  </a:lnTo>
                  <a:cubicBezTo>
                    <a:pt x="9547" y="4998"/>
                    <a:pt x="8834" y="5552"/>
                    <a:pt x="8121" y="6107"/>
                  </a:cubicBezTo>
                  <a:cubicBezTo>
                    <a:pt x="8002" y="6186"/>
                    <a:pt x="7844" y="6265"/>
                    <a:pt x="7725" y="6345"/>
                  </a:cubicBezTo>
                  <a:cubicBezTo>
                    <a:pt x="7289" y="6582"/>
                    <a:pt x="7289" y="6701"/>
                    <a:pt x="7447" y="7097"/>
                  </a:cubicBezTo>
                  <a:cubicBezTo>
                    <a:pt x="7566" y="7374"/>
                    <a:pt x="7725" y="7691"/>
                    <a:pt x="7844" y="8008"/>
                  </a:cubicBezTo>
                  <a:cubicBezTo>
                    <a:pt x="8042" y="8523"/>
                    <a:pt x="8160" y="9078"/>
                    <a:pt x="8279" y="9632"/>
                  </a:cubicBezTo>
                  <a:cubicBezTo>
                    <a:pt x="8319" y="9791"/>
                    <a:pt x="8319" y="9949"/>
                    <a:pt x="8358" y="10147"/>
                  </a:cubicBezTo>
                  <a:cubicBezTo>
                    <a:pt x="7804" y="9989"/>
                    <a:pt x="7329" y="9712"/>
                    <a:pt x="6893" y="9355"/>
                  </a:cubicBezTo>
                  <a:cubicBezTo>
                    <a:pt x="6814" y="9276"/>
                    <a:pt x="6734" y="9197"/>
                    <a:pt x="6616" y="9117"/>
                  </a:cubicBezTo>
                  <a:cubicBezTo>
                    <a:pt x="6101" y="8721"/>
                    <a:pt x="5586" y="8286"/>
                    <a:pt x="5110" y="7850"/>
                  </a:cubicBezTo>
                  <a:lnTo>
                    <a:pt x="4952" y="7969"/>
                  </a:lnTo>
                  <a:cubicBezTo>
                    <a:pt x="5110" y="8167"/>
                    <a:pt x="5308" y="8365"/>
                    <a:pt x="5506" y="8563"/>
                  </a:cubicBezTo>
                  <a:cubicBezTo>
                    <a:pt x="6021" y="9038"/>
                    <a:pt x="6576" y="9474"/>
                    <a:pt x="7130" y="9870"/>
                  </a:cubicBezTo>
                  <a:cubicBezTo>
                    <a:pt x="7447" y="10147"/>
                    <a:pt x="7804" y="10306"/>
                    <a:pt x="8200" y="10425"/>
                  </a:cubicBezTo>
                  <a:cubicBezTo>
                    <a:pt x="8240" y="10430"/>
                    <a:pt x="8276" y="10432"/>
                    <a:pt x="8310" y="10432"/>
                  </a:cubicBezTo>
                  <a:cubicBezTo>
                    <a:pt x="8545" y="10432"/>
                    <a:pt x="8636" y="10311"/>
                    <a:pt x="8636" y="10068"/>
                  </a:cubicBezTo>
                  <a:cubicBezTo>
                    <a:pt x="8636" y="9989"/>
                    <a:pt x="8636" y="9870"/>
                    <a:pt x="8636" y="9791"/>
                  </a:cubicBezTo>
                  <a:cubicBezTo>
                    <a:pt x="8477" y="8721"/>
                    <a:pt x="8121" y="7691"/>
                    <a:pt x="7645" y="6701"/>
                  </a:cubicBezTo>
                  <a:cubicBezTo>
                    <a:pt x="7844" y="6622"/>
                    <a:pt x="8042" y="6503"/>
                    <a:pt x="8200" y="6384"/>
                  </a:cubicBezTo>
                  <a:cubicBezTo>
                    <a:pt x="8834" y="5909"/>
                    <a:pt x="9428" y="5433"/>
                    <a:pt x="10062" y="4918"/>
                  </a:cubicBezTo>
                  <a:cubicBezTo>
                    <a:pt x="10260" y="4720"/>
                    <a:pt x="10498" y="4522"/>
                    <a:pt x="10696" y="4324"/>
                  </a:cubicBezTo>
                  <a:cubicBezTo>
                    <a:pt x="10735" y="4285"/>
                    <a:pt x="10814" y="4166"/>
                    <a:pt x="10814" y="4126"/>
                  </a:cubicBezTo>
                  <a:cubicBezTo>
                    <a:pt x="10775" y="4047"/>
                    <a:pt x="10696" y="4007"/>
                    <a:pt x="10616" y="4007"/>
                  </a:cubicBezTo>
                  <a:cubicBezTo>
                    <a:pt x="10101" y="3928"/>
                    <a:pt x="9586" y="3849"/>
                    <a:pt x="9032" y="3809"/>
                  </a:cubicBezTo>
                  <a:cubicBezTo>
                    <a:pt x="8279" y="3730"/>
                    <a:pt x="7566" y="3690"/>
                    <a:pt x="6774" y="3651"/>
                  </a:cubicBezTo>
                  <a:cubicBezTo>
                    <a:pt x="6695" y="3453"/>
                    <a:pt x="6576" y="3215"/>
                    <a:pt x="6536" y="2977"/>
                  </a:cubicBezTo>
                  <a:cubicBezTo>
                    <a:pt x="6299" y="2066"/>
                    <a:pt x="6101" y="1155"/>
                    <a:pt x="5863" y="244"/>
                  </a:cubicBezTo>
                  <a:cubicBezTo>
                    <a:pt x="5823" y="165"/>
                    <a:pt x="5744" y="46"/>
                    <a:pt x="5665" y="7"/>
                  </a:cubicBezTo>
                  <a:cubicBezTo>
                    <a:pt x="5648" y="2"/>
                    <a:pt x="5632" y="0"/>
                    <a:pt x="5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5"/>
            <p:cNvSpPr/>
            <p:nvPr/>
          </p:nvSpPr>
          <p:spPr>
            <a:xfrm>
              <a:off x="7550152" y="3119810"/>
              <a:ext cx="91635" cy="58562"/>
            </a:xfrm>
            <a:custGeom>
              <a:avLst/>
              <a:gdLst/>
              <a:ahLst/>
              <a:cxnLst/>
              <a:rect l="l" t="t" r="r" b="b"/>
              <a:pathLst>
                <a:path w="1427" h="912" extrusionOk="0">
                  <a:moveTo>
                    <a:pt x="1387" y="0"/>
                  </a:moveTo>
                  <a:cubicBezTo>
                    <a:pt x="1269" y="40"/>
                    <a:pt x="1150" y="79"/>
                    <a:pt x="1070" y="119"/>
                  </a:cubicBezTo>
                  <a:cubicBezTo>
                    <a:pt x="714" y="317"/>
                    <a:pt x="397" y="555"/>
                    <a:pt x="41" y="753"/>
                  </a:cubicBezTo>
                  <a:cubicBezTo>
                    <a:pt x="1" y="792"/>
                    <a:pt x="1" y="832"/>
                    <a:pt x="1" y="872"/>
                  </a:cubicBezTo>
                  <a:cubicBezTo>
                    <a:pt x="41" y="911"/>
                    <a:pt x="80" y="911"/>
                    <a:pt x="120" y="911"/>
                  </a:cubicBezTo>
                  <a:cubicBezTo>
                    <a:pt x="199" y="911"/>
                    <a:pt x="318" y="872"/>
                    <a:pt x="437" y="832"/>
                  </a:cubicBezTo>
                  <a:cubicBezTo>
                    <a:pt x="714" y="634"/>
                    <a:pt x="991" y="436"/>
                    <a:pt x="1308" y="238"/>
                  </a:cubicBezTo>
                  <a:cubicBezTo>
                    <a:pt x="1348" y="198"/>
                    <a:pt x="1387" y="119"/>
                    <a:pt x="1427" y="79"/>
                  </a:cubicBezTo>
                  <a:cubicBezTo>
                    <a:pt x="1427" y="40"/>
                    <a:pt x="1387" y="4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5"/>
            <p:cNvSpPr/>
            <p:nvPr/>
          </p:nvSpPr>
          <p:spPr>
            <a:xfrm>
              <a:off x="7519650" y="3343590"/>
              <a:ext cx="53491" cy="50985"/>
            </a:xfrm>
            <a:custGeom>
              <a:avLst/>
              <a:gdLst/>
              <a:ahLst/>
              <a:cxnLst/>
              <a:rect l="l" t="t" r="r" b="b"/>
              <a:pathLst>
                <a:path w="833" h="794" extrusionOk="0">
                  <a:moveTo>
                    <a:pt x="1" y="1"/>
                  </a:moveTo>
                  <a:lnTo>
                    <a:pt x="1" y="159"/>
                  </a:lnTo>
                  <a:cubicBezTo>
                    <a:pt x="119" y="318"/>
                    <a:pt x="238" y="476"/>
                    <a:pt x="357" y="595"/>
                  </a:cubicBezTo>
                  <a:lnTo>
                    <a:pt x="436" y="674"/>
                  </a:lnTo>
                  <a:cubicBezTo>
                    <a:pt x="516" y="714"/>
                    <a:pt x="555" y="754"/>
                    <a:pt x="634" y="793"/>
                  </a:cubicBezTo>
                  <a:cubicBezTo>
                    <a:pt x="674" y="793"/>
                    <a:pt x="753" y="793"/>
                    <a:pt x="832" y="754"/>
                  </a:cubicBezTo>
                  <a:cubicBezTo>
                    <a:pt x="753" y="674"/>
                    <a:pt x="753" y="635"/>
                    <a:pt x="714" y="595"/>
                  </a:cubicBezTo>
                  <a:cubicBezTo>
                    <a:pt x="555" y="437"/>
                    <a:pt x="436" y="239"/>
                    <a:pt x="278" y="80"/>
                  </a:cubicBezTo>
                  <a:cubicBezTo>
                    <a:pt x="238" y="41"/>
                    <a:pt x="199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5"/>
            <p:cNvSpPr/>
            <p:nvPr/>
          </p:nvSpPr>
          <p:spPr>
            <a:xfrm>
              <a:off x="7529860" y="3124561"/>
              <a:ext cx="33071" cy="30886"/>
            </a:xfrm>
            <a:custGeom>
              <a:avLst/>
              <a:gdLst/>
              <a:ahLst/>
              <a:cxnLst/>
              <a:rect l="l" t="t" r="r" b="b"/>
              <a:pathLst>
                <a:path w="515" h="481" extrusionOk="0">
                  <a:moveTo>
                    <a:pt x="484" y="1"/>
                  </a:moveTo>
                  <a:cubicBezTo>
                    <a:pt x="339" y="1"/>
                    <a:pt x="0" y="212"/>
                    <a:pt x="0" y="322"/>
                  </a:cubicBezTo>
                  <a:cubicBezTo>
                    <a:pt x="0" y="401"/>
                    <a:pt x="79" y="441"/>
                    <a:pt x="119" y="481"/>
                  </a:cubicBezTo>
                  <a:cubicBezTo>
                    <a:pt x="277" y="481"/>
                    <a:pt x="515" y="203"/>
                    <a:pt x="515" y="5"/>
                  </a:cubicBezTo>
                  <a:cubicBezTo>
                    <a:pt x="506" y="2"/>
                    <a:pt x="49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5"/>
            <p:cNvSpPr/>
            <p:nvPr/>
          </p:nvSpPr>
          <p:spPr>
            <a:xfrm>
              <a:off x="7499295" y="3269874"/>
              <a:ext cx="61133" cy="55993"/>
            </a:xfrm>
            <a:custGeom>
              <a:avLst/>
              <a:gdLst/>
              <a:ahLst/>
              <a:cxnLst/>
              <a:rect l="l" t="t" r="r" b="b"/>
              <a:pathLst>
                <a:path w="952" h="872" extrusionOk="0">
                  <a:moveTo>
                    <a:pt x="120" y="0"/>
                  </a:moveTo>
                  <a:cubicBezTo>
                    <a:pt x="80" y="0"/>
                    <a:pt x="40" y="0"/>
                    <a:pt x="1" y="40"/>
                  </a:cubicBezTo>
                  <a:cubicBezTo>
                    <a:pt x="1" y="79"/>
                    <a:pt x="1" y="119"/>
                    <a:pt x="1" y="159"/>
                  </a:cubicBezTo>
                  <a:cubicBezTo>
                    <a:pt x="238" y="357"/>
                    <a:pt x="397" y="555"/>
                    <a:pt x="595" y="753"/>
                  </a:cubicBezTo>
                  <a:cubicBezTo>
                    <a:pt x="634" y="753"/>
                    <a:pt x="634" y="753"/>
                    <a:pt x="674" y="792"/>
                  </a:cubicBezTo>
                  <a:cubicBezTo>
                    <a:pt x="753" y="832"/>
                    <a:pt x="833" y="832"/>
                    <a:pt x="912" y="872"/>
                  </a:cubicBezTo>
                  <a:lnTo>
                    <a:pt x="951" y="792"/>
                  </a:lnTo>
                  <a:cubicBezTo>
                    <a:pt x="753" y="515"/>
                    <a:pt x="555" y="278"/>
                    <a:pt x="318" y="79"/>
                  </a:cubicBezTo>
                  <a:cubicBezTo>
                    <a:pt x="238" y="40"/>
                    <a:pt x="19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5"/>
            <p:cNvSpPr/>
            <p:nvPr/>
          </p:nvSpPr>
          <p:spPr>
            <a:xfrm>
              <a:off x="7430652" y="3273791"/>
              <a:ext cx="71279" cy="59718"/>
            </a:xfrm>
            <a:custGeom>
              <a:avLst/>
              <a:gdLst/>
              <a:ahLst/>
              <a:cxnLst/>
              <a:rect l="l" t="t" r="r" b="b"/>
              <a:pathLst>
                <a:path w="1110" h="930" extrusionOk="0">
                  <a:moveTo>
                    <a:pt x="179" y="1"/>
                  </a:moveTo>
                  <a:cubicBezTo>
                    <a:pt x="167" y="1"/>
                    <a:pt x="159" y="5"/>
                    <a:pt x="159" y="18"/>
                  </a:cubicBezTo>
                  <a:cubicBezTo>
                    <a:pt x="159" y="18"/>
                    <a:pt x="40" y="18"/>
                    <a:pt x="40" y="58"/>
                  </a:cubicBezTo>
                  <a:cubicBezTo>
                    <a:pt x="0" y="98"/>
                    <a:pt x="40" y="177"/>
                    <a:pt x="79" y="217"/>
                  </a:cubicBezTo>
                  <a:cubicBezTo>
                    <a:pt x="277" y="375"/>
                    <a:pt x="476" y="573"/>
                    <a:pt x="674" y="731"/>
                  </a:cubicBezTo>
                  <a:cubicBezTo>
                    <a:pt x="792" y="811"/>
                    <a:pt x="911" y="890"/>
                    <a:pt x="1070" y="930"/>
                  </a:cubicBezTo>
                  <a:lnTo>
                    <a:pt x="1109" y="890"/>
                  </a:lnTo>
                  <a:cubicBezTo>
                    <a:pt x="872" y="533"/>
                    <a:pt x="555" y="256"/>
                    <a:pt x="238" y="18"/>
                  </a:cubicBezTo>
                  <a:cubicBezTo>
                    <a:pt x="238" y="18"/>
                    <a:pt x="203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5"/>
            <p:cNvSpPr/>
            <p:nvPr/>
          </p:nvSpPr>
          <p:spPr>
            <a:xfrm>
              <a:off x="7367017" y="2982460"/>
              <a:ext cx="50987" cy="94136"/>
            </a:xfrm>
            <a:custGeom>
              <a:avLst/>
              <a:gdLst/>
              <a:ahLst/>
              <a:cxnLst/>
              <a:rect l="l" t="t" r="r" b="b"/>
              <a:pathLst>
                <a:path w="794" h="1466" extrusionOk="0">
                  <a:moveTo>
                    <a:pt x="714" y="0"/>
                  </a:moveTo>
                  <a:cubicBezTo>
                    <a:pt x="714" y="0"/>
                    <a:pt x="635" y="0"/>
                    <a:pt x="595" y="40"/>
                  </a:cubicBezTo>
                  <a:cubicBezTo>
                    <a:pt x="555" y="79"/>
                    <a:pt x="555" y="119"/>
                    <a:pt x="516" y="158"/>
                  </a:cubicBezTo>
                  <a:cubicBezTo>
                    <a:pt x="357" y="475"/>
                    <a:pt x="199" y="753"/>
                    <a:pt x="80" y="1070"/>
                  </a:cubicBezTo>
                  <a:cubicBezTo>
                    <a:pt x="40" y="1188"/>
                    <a:pt x="1" y="1307"/>
                    <a:pt x="40" y="1466"/>
                  </a:cubicBezTo>
                  <a:lnTo>
                    <a:pt x="120" y="1466"/>
                  </a:lnTo>
                  <a:cubicBezTo>
                    <a:pt x="199" y="1386"/>
                    <a:pt x="239" y="1307"/>
                    <a:pt x="318" y="1228"/>
                  </a:cubicBezTo>
                  <a:cubicBezTo>
                    <a:pt x="437" y="951"/>
                    <a:pt x="555" y="713"/>
                    <a:pt x="674" y="436"/>
                  </a:cubicBezTo>
                  <a:cubicBezTo>
                    <a:pt x="714" y="357"/>
                    <a:pt x="753" y="238"/>
                    <a:pt x="793" y="158"/>
                  </a:cubicBezTo>
                  <a:cubicBezTo>
                    <a:pt x="793" y="119"/>
                    <a:pt x="753" y="4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5"/>
            <p:cNvSpPr/>
            <p:nvPr/>
          </p:nvSpPr>
          <p:spPr>
            <a:xfrm>
              <a:off x="7153381" y="3208808"/>
              <a:ext cx="256988" cy="293836"/>
            </a:xfrm>
            <a:custGeom>
              <a:avLst/>
              <a:gdLst/>
              <a:ahLst/>
              <a:cxnLst/>
              <a:rect l="l" t="t" r="r" b="b"/>
              <a:pathLst>
                <a:path w="4002" h="4576" extrusionOk="0">
                  <a:moveTo>
                    <a:pt x="1110" y="1"/>
                  </a:moveTo>
                  <a:lnTo>
                    <a:pt x="1189" y="80"/>
                  </a:lnTo>
                  <a:cubicBezTo>
                    <a:pt x="1268" y="199"/>
                    <a:pt x="1387" y="357"/>
                    <a:pt x="1347" y="397"/>
                  </a:cubicBezTo>
                  <a:cubicBezTo>
                    <a:pt x="1030" y="1387"/>
                    <a:pt x="713" y="2338"/>
                    <a:pt x="357" y="3288"/>
                  </a:cubicBezTo>
                  <a:cubicBezTo>
                    <a:pt x="278" y="3566"/>
                    <a:pt x="159" y="3843"/>
                    <a:pt x="40" y="4120"/>
                  </a:cubicBezTo>
                  <a:cubicBezTo>
                    <a:pt x="0" y="4279"/>
                    <a:pt x="40" y="4437"/>
                    <a:pt x="159" y="4516"/>
                  </a:cubicBezTo>
                  <a:cubicBezTo>
                    <a:pt x="218" y="4556"/>
                    <a:pt x="288" y="4576"/>
                    <a:pt x="357" y="4576"/>
                  </a:cubicBezTo>
                  <a:cubicBezTo>
                    <a:pt x="426" y="4576"/>
                    <a:pt x="496" y="4556"/>
                    <a:pt x="555" y="4516"/>
                  </a:cubicBezTo>
                  <a:cubicBezTo>
                    <a:pt x="793" y="4358"/>
                    <a:pt x="1030" y="4199"/>
                    <a:pt x="1228" y="4041"/>
                  </a:cubicBezTo>
                  <a:cubicBezTo>
                    <a:pt x="1862" y="3486"/>
                    <a:pt x="2456" y="2932"/>
                    <a:pt x="3090" y="2377"/>
                  </a:cubicBezTo>
                  <a:cubicBezTo>
                    <a:pt x="3328" y="2100"/>
                    <a:pt x="3605" y="1862"/>
                    <a:pt x="3843" y="1625"/>
                  </a:cubicBezTo>
                  <a:lnTo>
                    <a:pt x="4001" y="1506"/>
                  </a:lnTo>
                  <a:lnTo>
                    <a:pt x="4001" y="1466"/>
                  </a:lnTo>
                  <a:cubicBezTo>
                    <a:pt x="4001" y="1427"/>
                    <a:pt x="3962" y="1308"/>
                    <a:pt x="3922" y="1308"/>
                  </a:cubicBezTo>
                  <a:cubicBezTo>
                    <a:pt x="3899" y="1296"/>
                    <a:pt x="3876" y="1291"/>
                    <a:pt x="3852" y="1291"/>
                  </a:cubicBezTo>
                  <a:cubicBezTo>
                    <a:pt x="3796" y="1291"/>
                    <a:pt x="3740" y="1319"/>
                    <a:pt x="3684" y="1347"/>
                  </a:cubicBezTo>
                  <a:cubicBezTo>
                    <a:pt x="3605" y="1387"/>
                    <a:pt x="3526" y="1466"/>
                    <a:pt x="3447" y="1545"/>
                  </a:cubicBezTo>
                  <a:cubicBezTo>
                    <a:pt x="2734" y="2179"/>
                    <a:pt x="2060" y="2853"/>
                    <a:pt x="1347" y="3526"/>
                  </a:cubicBezTo>
                  <a:cubicBezTo>
                    <a:pt x="1030" y="3803"/>
                    <a:pt x="713" y="4001"/>
                    <a:pt x="397" y="4279"/>
                  </a:cubicBezTo>
                  <a:lnTo>
                    <a:pt x="317" y="4199"/>
                  </a:lnTo>
                  <a:cubicBezTo>
                    <a:pt x="317" y="4160"/>
                    <a:pt x="357" y="4081"/>
                    <a:pt x="397" y="4001"/>
                  </a:cubicBezTo>
                  <a:cubicBezTo>
                    <a:pt x="634" y="3368"/>
                    <a:pt x="872" y="2734"/>
                    <a:pt x="1110" y="2060"/>
                  </a:cubicBezTo>
                  <a:cubicBezTo>
                    <a:pt x="1347" y="1545"/>
                    <a:pt x="1545" y="991"/>
                    <a:pt x="1625" y="436"/>
                  </a:cubicBezTo>
                  <a:cubicBezTo>
                    <a:pt x="1625" y="317"/>
                    <a:pt x="1664" y="159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5"/>
            <p:cNvSpPr/>
            <p:nvPr/>
          </p:nvSpPr>
          <p:spPr>
            <a:xfrm>
              <a:off x="7260231" y="3094317"/>
              <a:ext cx="99276" cy="25557"/>
            </a:xfrm>
            <a:custGeom>
              <a:avLst/>
              <a:gdLst/>
              <a:ahLst/>
              <a:cxnLst/>
              <a:rect l="l" t="t" r="r" b="b"/>
              <a:pathLst>
                <a:path w="1546" h="398" extrusionOk="0">
                  <a:moveTo>
                    <a:pt x="159" y="1"/>
                  </a:moveTo>
                  <a:cubicBezTo>
                    <a:pt x="79" y="1"/>
                    <a:pt x="40" y="80"/>
                    <a:pt x="0" y="120"/>
                  </a:cubicBezTo>
                  <a:cubicBezTo>
                    <a:pt x="0" y="159"/>
                    <a:pt x="40" y="199"/>
                    <a:pt x="119" y="239"/>
                  </a:cubicBezTo>
                  <a:cubicBezTo>
                    <a:pt x="119" y="278"/>
                    <a:pt x="159" y="278"/>
                    <a:pt x="198" y="278"/>
                  </a:cubicBezTo>
                  <a:cubicBezTo>
                    <a:pt x="555" y="318"/>
                    <a:pt x="911" y="357"/>
                    <a:pt x="1268" y="397"/>
                  </a:cubicBezTo>
                  <a:cubicBezTo>
                    <a:pt x="1347" y="397"/>
                    <a:pt x="1426" y="318"/>
                    <a:pt x="1545" y="278"/>
                  </a:cubicBezTo>
                  <a:cubicBezTo>
                    <a:pt x="1545" y="239"/>
                    <a:pt x="1545" y="199"/>
                    <a:pt x="1545" y="199"/>
                  </a:cubicBezTo>
                  <a:lnTo>
                    <a:pt x="753" y="80"/>
                  </a:lnTo>
                  <a:cubicBezTo>
                    <a:pt x="555" y="80"/>
                    <a:pt x="357" y="4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5"/>
            <p:cNvSpPr/>
            <p:nvPr/>
          </p:nvSpPr>
          <p:spPr>
            <a:xfrm>
              <a:off x="7229666" y="3137597"/>
              <a:ext cx="73847" cy="20420"/>
            </a:xfrm>
            <a:custGeom>
              <a:avLst/>
              <a:gdLst/>
              <a:ahLst/>
              <a:cxnLst/>
              <a:rect l="l" t="t" r="r" b="b"/>
              <a:pathLst>
                <a:path w="1150" h="318" extrusionOk="0">
                  <a:moveTo>
                    <a:pt x="397" y="0"/>
                  </a:moveTo>
                  <a:lnTo>
                    <a:pt x="397" y="40"/>
                  </a:lnTo>
                  <a:lnTo>
                    <a:pt x="120" y="40"/>
                  </a:lnTo>
                  <a:cubicBezTo>
                    <a:pt x="80" y="40"/>
                    <a:pt x="40" y="80"/>
                    <a:pt x="1" y="119"/>
                  </a:cubicBezTo>
                  <a:cubicBezTo>
                    <a:pt x="1" y="119"/>
                    <a:pt x="1" y="198"/>
                    <a:pt x="80" y="198"/>
                  </a:cubicBezTo>
                  <a:cubicBezTo>
                    <a:pt x="120" y="238"/>
                    <a:pt x="159" y="238"/>
                    <a:pt x="238" y="278"/>
                  </a:cubicBezTo>
                  <a:cubicBezTo>
                    <a:pt x="476" y="278"/>
                    <a:pt x="714" y="317"/>
                    <a:pt x="991" y="317"/>
                  </a:cubicBezTo>
                  <a:cubicBezTo>
                    <a:pt x="1031" y="317"/>
                    <a:pt x="1070" y="278"/>
                    <a:pt x="1150" y="278"/>
                  </a:cubicBezTo>
                  <a:cubicBezTo>
                    <a:pt x="1070" y="198"/>
                    <a:pt x="1070" y="119"/>
                    <a:pt x="991" y="119"/>
                  </a:cubicBezTo>
                  <a:cubicBezTo>
                    <a:pt x="793" y="80"/>
                    <a:pt x="595" y="4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5"/>
            <p:cNvSpPr/>
            <p:nvPr/>
          </p:nvSpPr>
          <p:spPr>
            <a:xfrm>
              <a:off x="7181378" y="3091813"/>
              <a:ext cx="45850" cy="22924"/>
            </a:xfrm>
            <a:custGeom>
              <a:avLst/>
              <a:gdLst/>
              <a:ahLst/>
              <a:cxnLst/>
              <a:rect l="l" t="t" r="r" b="b"/>
              <a:pathLst>
                <a:path w="714" h="357" extrusionOk="0">
                  <a:moveTo>
                    <a:pt x="198" y="0"/>
                  </a:moveTo>
                  <a:cubicBezTo>
                    <a:pt x="159" y="0"/>
                    <a:pt x="79" y="40"/>
                    <a:pt x="40" y="40"/>
                  </a:cubicBezTo>
                  <a:cubicBezTo>
                    <a:pt x="0" y="80"/>
                    <a:pt x="79" y="159"/>
                    <a:pt x="119" y="159"/>
                  </a:cubicBezTo>
                  <a:cubicBezTo>
                    <a:pt x="277" y="238"/>
                    <a:pt x="396" y="278"/>
                    <a:pt x="555" y="357"/>
                  </a:cubicBezTo>
                  <a:lnTo>
                    <a:pt x="713" y="278"/>
                  </a:lnTo>
                  <a:cubicBezTo>
                    <a:pt x="674" y="198"/>
                    <a:pt x="674" y="159"/>
                    <a:pt x="634" y="119"/>
                  </a:cubicBezTo>
                  <a:cubicBezTo>
                    <a:pt x="476" y="80"/>
                    <a:pt x="317" y="40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5"/>
            <p:cNvSpPr/>
            <p:nvPr/>
          </p:nvSpPr>
          <p:spPr>
            <a:xfrm>
              <a:off x="7537758" y="2894168"/>
              <a:ext cx="103579" cy="89833"/>
            </a:xfrm>
            <a:custGeom>
              <a:avLst/>
              <a:gdLst/>
              <a:ahLst/>
              <a:cxnLst/>
              <a:rect l="l" t="t" r="r" b="b"/>
              <a:pathLst>
                <a:path w="1613" h="1399" extrusionOk="0">
                  <a:moveTo>
                    <a:pt x="1265" y="0"/>
                  </a:moveTo>
                  <a:cubicBezTo>
                    <a:pt x="1209" y="0"/>
                    <a:pt x="1152" y="20"/>
                    <a:pt x="1105" y="68"/>
                  </a:cubicBezTo>
                  <a:lnTo>
                    <a:pt x="154" y="1018"/>
                  </a:lnTo>
                  <a:cubicBezTo>
                    <a:pt x="0" y="1172"/>
                    <a:pt x="157" y="1398"/>
                    <a:pt x="347" y="1398"/>
                  </a:cubicBezTo>
                  <a:cubicBezTo>
                    <a:pt x="401" y="1398"/>
                    <a:pt x="458" y="1380"/>
                    <a:pt x="511" y="1335"/>
                  </a:cubicBezTo>
                  <a:lnTo>
                    <a:pt x="1462" y="385"/>
                  </a:lnTo>
                  <a:cubicBezTo>
                    <a:pt x="1612" y="204"/>
                    <a:pt x="1442" y="0"/>
                    <a:pt x="1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5"/>
            <p:cNvSpPr/>
            <p:nvPr/>
          </p:nvSpPr>
          <p:spPr>
            <a:xfrm>
              <a:off x="7519650" y="2829442"/>
              <a:ext cx="52785" cy="70056"/>
            </a:xfrm>
            <a:custGeom>
              <a:avLst/>
              <a:gdLst/>
              <a:ahLst/>
              <a:cxnLst/>
              <a:rect l="l" t="t" r="r" b="b"/>
              <a:pathLst>
                <a:path w="822" h="1091" extrusionOk="0">
                  <a:moveTo>
                    <a:pt x="464" y="0"/>
                  </a:moveTo>
                  <a:cubicBezTo>
                    <a:pt x="392" y="0"/>
                    <a:pt x="330" y="36"/>
                    <a:pt x="317" y="125"/>
                  </a:cubicBezTo>
                  <a:cubicBezTo>
                    <a:pt x="238" y="323"/>
                    <a:pt x="119" y="561"/>
                    <a:pt x="40" y="759"/>
                  </a:cubicBezTo>
                  <a:cubicBezTo>
                    <a:pt x="1" y="878"/>
                    <a:pt x="40" y="997"/>
                    <a:pt x="159" y="1076"/>
                  </a:cubicBezTo>
                  <a:cubicBezTo>
                    <a:pt x="189" y="1086"/>
                    <a:pt x="218" y="1091"/>
                    <a:pt x="248" y="1091"/>
                  </a:cubicBezTo>
                  <a:cubicBezTo>
                    <a:pt x="335" y="1091"/>
                    <a:pt x="417" y="1046"/>
                    <a:pt x="476" y="957"/>
                  </a:cubicBezTo>
                  <a:cubicBezTo>
                    <a:pt x="555" y="759"/>
                    <a:pt x="634" y="521"/>
                    <a:pt x="714" y="323"/>
                  </a:cubicBezTo>
                  <a:cubicBezTo>
                    <a:pt x="821" y="162"/>
                    <a:pt x="618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5"/>
            <p:cNvSpPr/>
            <p:nvPr/>
          </p:nvSpPr>
          <p:spPr>
            <a:xfrm>
              <a:off x="7631445" y="2945538"/>
              <a:ext cx="102359" cy="56058"/>
            </a:xfrm>
            <a:custGeom>
              <a:avLst/>
              <a:gdLst/>
              <a:ahLst/>
              <a:cxnLst/>
              <a:rect l="l" t="t" r="r" b="b"/>
              <a:pathLst>
                <a:path w="1594" h="873" extrusionOk="0">
                  <a:moveTo>
                    <a:pt x="1273" y="0"/>
                  </a:moveTo>
                  <a:cubicBezTo>
                    <a:pt x="1246" y="0"/>
                    <a:pt x="1219" y="6"/>
                    <a:pt x="1191" y="20"/>
                  </a:cubicBezTo>
                  <a:cubicBezTo>
                    <a:pt x="874" y="179"/>
                    <a:pt x="597" y="298"/>
                    <a:pt x="280" y="417"/>
                  </a:cubicBezTo>
                  <a:cubicBezTo>
                    <a:pt x="0" y="521"/>
                    <a:pt x="121" y="873"/>
                    <a:pt x="344" y="873"/>
                  </a:cubicBezTo>
                  <a:cubicBezTo>
                    <a:pt x="374" y="873"/>
                    <a:pt x="406" y="866"/>
                    <a:pt x="438" y="852"/>
                  </a:cubicBezTo>
                  <a:cubicBezTo>
                    <a:pt x="716" y="733"/>
                    <a:pt x="1032" y="615"/>
                    <a:pt x="1349" y="456"/>
                  </a:cubicBezTo>
                  <a:cubicBezTo>
                    <a:pt x="1594" y="351"/>
                    <a:pt x="1469" y="0"/>
                    <a:pt x="1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5"/>
            <p:cNvSpPr/>
            <p:nvPr/>
          </p:nvSpPr>
          <p:spPr>
            <a:xfrm>
              <a:off x="7188698" y="2874390"/>
              <a:ext cx="89002" cy="101648"/>
            </a:xfrm>
            <a:custGeom>
              <a:avLst/>
              <a:gdLst/>
              <a:ahLst/>
              <a:cxnLst/>
              <a:rect l="l" t="t" r="r" b="b"/>
              <a:pathLst>
                <a:path w="1386" h="1583" extrusionOk="0">
                  <a:moveTo>
                    <a:pt x="290" y="0"/>
                  </a:moveTo>
                  <a:cubicBezTo>
                    <a:pt x="134" y="0"/>
                    <a:pt x="0" y="168"/>
                    <a:pt x="84" y="336"/>
                  </a:cubicBezTo>
                  <a:lnTo>
                    <a:pt x="876" y="1485"/>
                  </a:lnTo>
                  <a:cubicBezTo>
                    <a:pt x="934" y="1553"/>
                    <a:pt x="1004" y="1582"/>
                    <a:pt x="1071" y="1582"/>
                  </a:cubicBezTo>
                  <a:cubicBezTo>
                    <a:pt x="1237" y="1582"/>
                    <a:pt x="1385" y="1405"/>
                    <a:pt x="1273" y="1208"/>
                  </a:cubicBezTo>
                  <a:lnTo>
                    <a:pt x="480" y="99"/>
                  </a:lnTo>
                  <a:cubicBezTo>
                    <a:pt x="422" y="29"/>
                    <a:pt x="354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5"/>
            <p:cNvSpPr/>
            <p:nvPr/>
          </p:nvSpPr>
          <p:spPr>
            <a:xfrm>
              <a:off x="7286751" y="2832139"/>
              <a:ext cx="40969" cy="92209"/>
            </a:xfrm>
            <a:custGeom>
              <a:avLst/>
              <a:gdLst/>
              <a:ahLst/>
              <a:cxnLst/>
              <a:rect l="l" t="t" r="r" b="b"/>
              <a:pathLst>
                <a:path w="638" h="1436" extrusionOk="0">
                  <a:moveTo>
                    <a:pt x="259" y="0"/>
                  </a:moveTo>
                  <a:cubicBezTo>
                    <a:pt x="128" y="0"/>
                    <a:pt x="1" y="103"/>
                    <a:pt x="23" y="281"/>
                  </a:cubicBezTo>
                  <a:cubicBezTo>
                    <a:pt x="23" y="598"/>
                    <a:pt x="62" y="915"/>
                    <a:pt x="142" y="1232"/>
                  </a:cubicBezTo>
                  <a:cubicBezTo>
                    <a:pt x="161" y="1366"/>
                    <a:pt x="282" y="1435"/>
                    <a:pt x="397" y="1435"/>
                  </a:cubicBezTo>
                  <a:cubicBezTo>
                    <a:pt x="521" y="1435"/>
                    <a:pt x="638" y="1356"/>
                    <a:pt x="617" y="1192"/>
                  </a:cubicBezTo>
                  <a:cubicBezTo>
                    <a:pt x="538" y="875"/>
                    <a:pt x="498" y="558"/>
                    <a:pt x="498" y="202"/>
                  </a:cubicBezTo>
                  <a:cubicBezTo>
                    <a:pt x="463" y="63"/>
                    <a:pt x="360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5"/>
            <p:cNvSpPr/>
            <p:nvPr/>
          </p:nvSpPr>
          <p:spPr>
            <a:xfrm>
              <a:off x="7089810" y="2949390"/>
              <a:ext cx="116165" cy="45976"/>
            </a:xfrm>
            <a:custGeom>
              <a:avLst/>
              <a:gdLst/>
              <a:ahLst/>
              <a:cxnLst/>
              <a:rect l="l" t="t" r="r" b="b"/>
              <a:pathLst>
                <a:path w="1809" h="716" extrusionOk="0">
                  <a:moveTo>
                    <a:pt x="357" y="0"/>
                  </a:moveTo>
                  <a:cubicBezTo>
                    <a:pt x="79" y="0"/>
                    <a:pt x="0" y="396"/>
                    <a:pt x="238" y="475"/>
                  </a:cubicBezTo>
                  <a:lnTo>
                    <a:pt x="1426" y="713"/>
                  </a:lnTo>
                  <a:cubicBezTo>
                    <a:pt x="1438" y="715"/>
                    <a:pt x="1450" y="716"/>
                    <a:pt x="1461" y="716"/>
                  </a:cubicBezTo>
                  <a:cubicBezTo>
                    <a:pt x="1713" y="716"/>
                    <a:pt x="1809" y="315"/>
                    <a:pt x="1505" y="277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5"/>
            <p:cNvSpPr/>
            <p:nvPr/>
          </p:nvSpPr>
          <p:spPr>
            <a:xfrm>
              <a:off x="7071510" y="3237832"/>
              <a:ext cx="128173" cy="69028"/>
            </a:xfrm>
            <a:custGeom>
              <a:avLst/>
              <a:gdLst/>
              <a:ahLst/>
              <a:cxnLst/>
              <a:rect l="l" t="t" r="r" b="b"/>
              <a:pathLst>
                <a:path w="1996" h="1075" extrusionOk="0">
                  <a:moveTo>
                    <a:pt x="1625" y="0"/>
                  </a:moveTo>
                  <a:cubicBezTo>
                    <a:pt x="1589" y="0"/>
                    <a:pt x="1552" y="7"/>
                    <a:pt x="1513" y="24"/>
                  </a:cubicBezTo>
                  <a:cubicBezTo>
                    <a:pt x="1117" y="262"/>
                    <a:pt x="681" y="460"/>
                    <a:pt x="246" y="618"/>
                  </a:cubicBezTo>
                  <a:cubicBezTo>
                    <a:pt x="1" y="723"/>
                    <a:pt x="95" y="1074"/>
                    <a:pt x="311" y="1074"/>
                  </a:cubicBezTo>
                  <a:cubicBezTo>
                    <a:pt x="340" y="1074"/>
                    <a:pt x="371" y="1068"/>
                    <a:pt x="404" y="1054"/>
                  </a:cubicBezTo>
                  <a:cubicBezTo>
                    <a:pt x="879" y="856"/>
                    <a:pt x="1315" y="658"/>
                    <a:pt x="1790" y="420"/>
                  </a:cubicBezTo>
                  <a:cubicBezTo>
                    <a:pt x="1995" y="284"/>
                    <a:pt x="1847" y="0"/>
                    <a:pt x="1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5"/>
            <p:cNvSpPr/>
            <p:nvPr/>
          </p:nvSpPr>
          <p:spPr>
            <a:xfrm>
              <a:off x="7047366" y="3193397"/>
              <a:ext cx="87397" cy="38528"/>
            </a:xfrm>
            <a:custGeom>
              <a:avLst/>
              <a:gdLst/>
              <a:ahLst/>
              <a:cxnLst/>
              <a:rect l="l" t="t" r="r" b="b"/>
              <a:pathLst>
                <a:path w="1361" h="600" extrusionOk="0">
                  <a:moveTo>
                    <a:pt x="1092" y="0"/>
                  </a:moveTo>
                  <a:cubicBezTo>
                    <a:pt x="1081" y="0"/>
                    <a:pt x="1069" y="1"/>
                    <a:pt x="1057" y="3"/>
                  </a:cubicBezTo>
                  <a:lnTo>
                    <a:pt x="305" y="122"/>
                  </a:lnTo>
                  <a:cubicBezTo>
                    <a:pt x="0" y="160"/>
                    <a:pt x="25" y="599"/>
                    <a:pt x="308" y="599"/>
                  </a:cubicBezTo>
                  <a:cubicBezTo>
                    <a:pt x="319" y="599"/>
                    <a:pt x="332" y="599"/>
                    <a:pt x="344" y="597"/>
                  </a:cubicBezTo>
                  <a:lnTo>
                    <a:pt x="1057" y="478"/>
                  </a:lnTo>
                  <a:cubicBezTo>
                    <a:pt x="1360" y="402"/>
                    <a:pt x="1337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5"/>
            <p:cNvSpPr/>
            <p:nvPr/>
          </p:nvSpPr>
          <p:spPr>
            <a:xfrm>
              <a:off x="7100662" y="3313859"/>
              <a:ext cx="80076" cy="81036"/>
            </a:xfrm>
            <a:custGeom>
              <a:avLst/>
              <a:gdLst/>
              <a:ahLst/>
              <a:cxnLst/>
              <a:rect l="l" t="t" r="r" b="b"/>
              <a:pathLst>
                <a:path w="1247" h="1262" extrusionOk="0">
                  <a:moveTo>
                    <a:pt x="923" y="0"/>
                  </a:moveTo>
                  <a:cubicBezTo>
                    <a:pt x="850" y="0"/>
                    <a:pt x="780" y="32"/>
                    <a:pt x="742" y="107"/>
                  </a:cubicBezTo>
                  <a:cubicBezTo>
                    <a:pt x="544" y="385"/>
                    <a:pt x="386" y="662"/>
                    <a:pt x="148" y="900"/>
                  </a:cubicBezTo>
                  <a:cubicBezTo>
                    <a:pt x="0" y="1048"/>
                    <a:pt x="161" y="1262"/>
                    <a:pt x="335" y="1262"/>
                  </a:cubicBezTo>
                  <a:cubicBezTo>
                    <a:pt x="394" y="1262"/>
                    <a:pt x="454" y="1237"/>
                    <a:pt x="505" y="1177"/>
                  </a:cubicBezTo>
                  <a:cubicBezTo>
                    <a:pt x="742" y="900"/>
                    <a:pt x="980" y="622"/>
                    <a:pt x="1138" y="306"/>
                  </a:cubicBezTo>
                  <a:cubicBezTo>
                    <a:pt x="1246" y="144"/>
                    <a:pt x="1079" y="0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5"/>
            <p:cNvSpPr/>
            <p:nvPr/>
          </p:nvSpPr>
          <p:spPr>
            <a:xfrm>
              <a:off x="7392445" y="3384878"/>
              <a:ext cx="35704" cy="108326"/>
            </a:xfrm>
            <a:custGeom>
              <a:avLst/>
              <a:gdLst/>
              <a:ahLst/>
              <a:cxnLst/>
              <a:rect l="l" t="t" r="r" b="b"/>
              <a:pathLst>
                <a:path w="556" h="1687" extrusionOk="0">
                  <a:moveTo>
                    <a:pt x="262" y="1"/>
                  </a:moveTo>
                  <a:cubicBezTo>
                    <a:pt x="146" y="1"/>
                    <a:pt x="22" y="81"/>
                    <a:pt x="1" y="229"/>
                  </a:cubicBezTo>
                  <a:cubicBezTo>
                    <a:pt x="41" y="626"/>
                    <a:pt x="80" y="1061"/>
                    <a:pt x="80" y="1497"/>
                  </a:cubicBezTo>
                  <a:cubicBezTo>
                    <a:pt x="99" y="1626"/>
                    <a:pt x="194" y="1686"/>
                    <a:pt x="295" y="1686"/>
                  </a:cubicBezTo>
                  <a:cubicBezTo>
                    <a:pt x="411" y="1686"/>
                    <a:pt x="534" y="1606"/>
                    <a:pt x="556" y="1457"/>
                  </a:cubicBezTo>
                  <a:cubicBezTo>
                    <a:pt x="556" y="1022"/>
                    <a:pt x="476" y="626"/>
                    <a:pt x="476" y="190"/>
                  </a:cubicBezTo>
                  <a:cubicBezTo>
                    <a:pt x="458" y="61"/>
                    <a:pt x="363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5"/>
            <p:cNvSpPr/>
            <p:nvPr/>
          </p:nvSpPr>
          <p:spPr>
            <a:xfrm>
              <a:off x="7299080" y="3429185"/>
              <a:ext cx="57793" cy="85852"/>
            </a:xfrm>
            <a:custGeom>
              <a:avLst/>
              <a:gdLst/>
              <a:ahLst/>
              <a:cxnLst/>
              <a:rect l="l" t="t" r="r" b="b"/>
              <a:pathLst>
                <a:path w="900" h="1337" extrusionOk="0">
                  <a:moveTo>
                    <a:pt x="611" y="0"/>
                  </a:moveTo>
                  <a:cubicBezTo>
                    <a:pt x="538" y="0"/>
                    <a:pt x="465" y="39"/>
                    <a:pt x="425" y="134"/>
                  </a:cubicBezTo>
                  <a:cubicBezTo>
                    <a:pt x="267" y="451"/>
                    <a:pt x="148" y="767"/>
                    <a:pt x="69" y="1084"/>
                  </a:cubicBezTo>
                  <a:cubicBezTo>
                    <a:pt x="1" y="1242"/>
                    <a:pt x="126" y="1336"/>
                    <a:pt x="261" y="1336"/>
                  </a:cubicBezTo>
                  <a:cubicBezTo>
                    <a:pt x="363" y="1336"/>
                    <a:pt x="470" y="1283"/>
                    <a:pt x="504" y="1164"/>
                  </a:cubicBezTo>
                  <a:cubicBezTo>
                    <a:pt x="584" y="886"/>
                    <a:pt x="702" y="609"/>
                    <a:pt x="821" y="332"/>
                  </a:cubicBezTo>
                  <a:cubicBezTo>
                    <a:pt x="900" y="149"/>
                    <a:pt x="754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7471427" y="3445687"/>
              <a:ext cx="73526" cy="79367"/>
            </a:xfrm>
            <a:custGeom>
              <a:avLst/>
              <a:gdLst/>
              <a:ahLst/>
              <a:cxnLst/>
              <a:rect l="l" t="t" r="r" b="b"/>
              <a:pathLst>
                <a:path w="1145" h="1236" extrusionOk="0">
                  <a:moveTo>
                    <a:pt x="322" y="1"/>
                  </a:moveTo>
                  <a:cubicBezTo>
                    <a:pt x="165" y="1"/>
                    <a:pt x="1" y="176"/>
                    <a:pt x="118" y="352"/>
                  </a:cubicBezTo>
                  <a:lnTo>
                    <a:pt x="633" y="1144"/>
                  </a:lnTo>
                  <a:cubicBezTo>
                    <a:pt x="676" y="1208"/>
                    <a:pt x="736" y="1235"/>
                    <a:pt x="798" y="1235"/>
                  </a:cubicBezTo>
                  <a:cubicBezTo>
                    <a:pt x="965" y="1235"/>
                    <a:pt x="1145" y="1040"/>
                    <a:pt x="1029" y="867"/>
                  </a:cubicBezTo>
                  <a:cubicBezTo>
                    <a:pt x="831" y="590"/>
                    <a:pt x="672" y="352"/>
                    <a:pt x="474" y="75"/>
                  </a:cubicBezTo>
                  <a:cubicBezTo>
                    <a:pt x="433" y="23"/>
                    <a:pt x="378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7622198" y="3236612"/>
              <a:ext cx="144227" cy="48545"/>
            </a:xfrm>
            <a:custGeom>
              <a:avLst/>
              <a:gdLst/>
              <a:ahLst/>
              <a:cxnLst/>
              <a:rect l="l" t="t" r="r" b="b"/>
              <a:pathLst>
                <a:path w="2246" h="756" extrusionOk="0">
                  <a:moveTo>
                    <a:pt x="344" y="1"/>
                  </a:moveTo>
                  <a:cubicBezTo>
                    <a:pt x="61" y="1"/>
                    <a:pt x="0" y="403"/>
                    <a:pt x="265" y="479"/>
                  </a:cubicBezTo>
                  <a:cubicBezTo>
                    <a:pt x="820" y="597"/>
                    <a:pt x="1335" y="677"/>
                    <a:pt x="1889" y="756"/>
                  </a:cubicBezTo>
                  <a:cubicBezTo>
                    <a:pt x="2167" y="756"/>
                    <a:pt x="2246" y="320"/>
                    <a:pt x="1969" y="281"/>
                  </a:cubicBezTo>
                  <a:cubicBezTo>
                    <a:pt x="1414" y="241"/>
                    <a:pt x="899" y="122"/>
                    <a:pt x="384" y="3"/>
                  </a:cubicBezTo>
                  <a:cubicBezTo>
                    <a:pt x="370" y="2"/>
                    <a:pt x="35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7654497" y="3307374"/>
              <a:ext cx="50922" cy="42701"/>
            </a:xfrm>
            <a:custGeom>
              <a:avLst/>
              <a:gdLst/>
              <a:ahLst/>
              <a:cxnLst/>
              <a:rect l="l" t="t" r="r" b="b"/>
              <a:pathLst>
                <a:path w="793" h="665" extrusionOk="0">
                  <a:moveTo>
                    <a:pt x="258" y="0"/>
                  </a:moveTo>
                  <a:cubicBezTo>
                    <a:pt x="198" y="0"/>
                    <a:pt x="139" y="30"/>
                    <a:pt x="79" y="90"/>
                  </a:cubicBezTo>
                  <a:cubicBezTo>
                    <a:pt x="0" y="169"/>
                    <a:pt x="0" y="327"/>
                    <a:pt x="79" y="407"/>
                  </a:cubicBezTo>
                  <a:lnTo>
                    <a:pt x="357" y="605"/>
                  </a:lnTo>
                  <a:cubicBezTo>
                    <a:pt x="416" y="644"/>
                    <a:pt x="475" y="664"/>
                    <a:pt x="535" y="664"/>
                  </a:cubicBezTo>
                  <a:cubicBezTo>
                    <a:pt x="594" y="664"/>
                    <a:pt x="654" y="644"/>
                    <a:pt x="713" y="605"/>
                  </a:cubicBezTo>
                  <a:cubicBezTo>
                    <a:pt x="792" y="486"/>
                    <a:pt x="792" y="367"/>
                    <a:pt x="713" y="248"/>
                  </a:cubicBezTo>
                  <a:lnTo>
                    <a:pt x="436" y="90"/>
                  </a:lnTo>
                  <a:cubicBezTo>
                    <a:pt x="376" y="30"/>
                    <a:pt x="317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7690970" y="3164951"/>
              <a:ext cx="109615" cy="44114"/>
            </a:xfrm>
            <a:custGeom>
              <a:avLst/>
              <a:gdLst/>
              <a:ahLst/>
              <a:cxnLst/>
              <a:rect l="l" t="t" r="r" b="b"/>
              <a:pathLst>
                <a:path w="1707" h="687" extrusionOk="0">
                  <a:moveTo>
                    <a:pt x="1360" y="1"/>
                  </a:moveTo>
                  <a:cubicBezTo>
                    <a:pt x="1339" y="1"/>
                    <a:pt x="1317" y="4"/>
                    <a:pt x="1294" y="10"/>
                  </a:cubicBezTo>
                  <a:lnTo>
                    <a:pt x="304" y="248"/>
                  </a:lnTo>
                  <a:cubicBezTo>
                    <a:pt x="0" y="286"/>
                    <a:pt x="132" y="686"/>
                    <a:pt x="422" y="686"/>
                  </a:cubicBezTo>
                  <a:cubicBezTo>
                    <a:pt x="435" y="686"/>
                    <a:pt x="448" y="685"/>
                    <a:pt x="462" y="684"/>
                  </a:cubicBezTo>
                  <a:lnTo>
                    <a:pt x="1452" y="446"/>
                  </a:lnTo>
                  <a:cubicBezTo>
                    <a:pt x="1707" y="373"/>
                    <a:pt x="1594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9" name="Google Shape;479;p25"/>
          <p:cNvSpPr/>
          <p:nvPr/>
        </p:nvSpPr>
        <p:spPr>
          <a:xfrm rot="1911286">
            <a:off x="409464" y="1049715"/>
            <a:ext cx="417286" cy="266367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25"/>
          <p:cNvSpPr/>
          <p:nvPr/>
        </p:nvSpPr>
        <p:spPr>
          <a:xfrm rot="2370212">
            <a:off x="1207896" y="708020"/>
            <a:ext cx="154141" cy="162638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25"/>
          <p:cNvSpPr/>
          <p:nvPr/>
        </p:nvSpPr>
        <p:spPr>
          <a:xfrm rot="2370212">
            <a:off x="1319293" y="571544"/>
            <a:ext cx="93399" cy="86164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5"/>
          <p:cNvSpPr/>
          <p:nvPr/>
        </p:nvSpPr>
        <p:spPr>
          <a:xfrm rot="2370212">
            <a:off x="1051171" y="290623"/>
            <a:ext cx="244844" cy="242421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3" name="Google Shape;483;p25"/>
          <p:cNvGrpSpPr/>
          <p:nvPr/>
        </p:nvGrpSpPr>
        <p:grpSpPr>
          <a:xfrm rot="-1977460">
            <a:off x="416860" y="4202865"/>
            <a:ext cx="331950" cy="723489"/>
            <a:chOff x="3802335" y="3241869"/>
            <a:chExt cx="384392" cy="837867"/>
          </a:xfrm>
        </p:grpSpPr>
        <p:sp>
          <p:nvSpPr>
            <p:cNvPr id="484" name="Google Shape;484;p25"/>
            <p:cNvSpPr/>
            <p:nvPr/>
          </p:nvSpPr>
          <p:spPr>
            <a:xfrm>
              <a:off x="3917281" y="3774878"/>
              <a:ext cx="200448" cy="246475"/>
            </a:xfrm>
            <a:custGeom>
              <a:avLst/>
              <a:gdLst/>
              <a:ahLst/>
              <a:cxnLst/>
              <a:rect l="l" t="t" r="r" b="b"/>
              <a:pathLst>
                <a:path w="2417" h="2972" extrusionOk="0">
                  <a:moveTo>
                    <a:pt x="2338" y="1"/>
                  </a:moveTo>
                  <a:lnTo>
                    <a:pt x="2338" y="1"/>
                  </a:lnTo>
                  <a:cubicBezTo>
                    <a:pt x="1704" y="318"/>
                    <a:pt x="1070" y="635"/>
                    <a:pt x="436" y="991"/>
                  </a:cubicBezTo>
                  <a:cubicBezTo>
                    <a:pt x="357" y="1031"/>
                    <a:pt x="317" y="1071"/>
                    <a:pt x="317" y="1150"/>
                  </a:cubicBezTo>
                  <a:cubicBezTo>
                    <a:pt x="278" y="1269"/>
                    <a:pt x="238" y="1387"/>
                    <a:pt x="238" y="1506"/>
                  </a:cubicBezTo>
                  <a:lnTo>
                    <a:pt x="1" y="2972"/>
                  </a:lnTo>
                  <a:cubicBezTo>
                    <a:pt x="1070" y="2497"/>
                    <a:pt x="2417" y="754"/>
                    <a:pt x="2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3953439" y="3548223"/>
              <a:ext cx="187345" cy="266213"/>
            </a:xfrm>
            <a:custGeom>
              <a:avLst/>
              <a:gdLst/>
              <a:ahLst/>
              <a:cxnLst/>
              <a:rect l="l" t="t" r="r" b="b"/>
              <a:pathLst>
                <a:path w="2259" h="3210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1862" y="318"/>
                    <a:pt x="1545" y="595"/>
                    <a:pt x="1189" y="833"/>
                  </a:cubicBezTo>
                  <a:cubicBezTo>
                    <a:pt x="793" y="991"/>
                    <a:pt x="515" y="1348"/>
                    <a:pt x="436" y="1783"/>
                  </a:cubicBezTo>
                  <a:cubicBezTo>
                    <a:pt x="396" y="1981"/>
                    <a:pt x="317" y="2140"/>
                    <a:pt x="278" y="2338"/>
                  </a:cubicBezTo>
                  <a:cubicBezTo>
                    <a:pt x="159" y="2615"/>
                    <a:pt x="80" y="2892"/>
                    <a:pt x="0" y="3130"/>
                  </a:cubicBezTo>
                  <a:lnTo>
                    <a:pt x="80" y="3209"/>
                  </a:lnTo>
                  <a:cubicBezTo>
                    <a:pt x="674" y="2853"/>
                    <a:pt x="1268" y="2496"/>
                    <a:pt x="1822" y="2140"/>
                  </a:cubicBezTo>
                  <a:cubicBezTo>
                    <a:pt x="2060" y="2021"/>
                    <a:pt x="2219" y="1744"/>
                    <a:pt x="2179" y="1506"/>
                  </a:cubicBezTo>
                  <a:cubicBezTo>
                    <a:pt x="2179" y="991"/>
                    <a:pt x="2219" y="516"/>
                    <a:pt x="2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5"/>
            <p:cNvSpPr/>
            <p:nvPr/>
          </p:nvSpPr>
          <p:spPr>
            <a:xfrm>
              <a:off x="3933701" y="3344540"/>
              <a:ext cx="138083" cy="259662"/>
            </a:xfrm>
            <a:custGeom>
              <a:avLst/>
              <a:gdLst/>
              <a:ahLst/>
              <a:cxnLst/>
              <a:rect l="l" t="t" r="r" b="b"/>
              <a:pathLst>
                <a:path w="1665" h="3131" extrusionOk="0">
                  <a:moveTo>
                    <a:pt x="1546" y="1"/>
                  </a:moveTo>
                  <a:cubicBezTo>
                    <a:pt x="1070" y="714"/>
                    <a:pt x="555" y="1387"/>
                    <a:pt x="80" y="2100"/>
                  </a:cubicBezTo>
                  <a:cubicBezTo>
                    <a:pt x="1" y="2179"/>
                    <a:pt x="1" y="2259"/>
                    <a:pt x="80" y="2338"/>
                  </a:cubicBezTo>
                  <a:cubicBezTo>
                    <a:pt x="199" y="2615"/>
                    <a:pt x="357" y="2853"/>
                    <a:pt x="555" y="3130"/>
                  </a:cubicBezTo>
                  <a:cubicBezTo>
                    <a:pt x="793" y="2021"/>
                    <a:pt x="1031" y="951"/>
                    <a:pt x="1664" y="80"/>
                  </a:cubicBezTo>
                  <a:lnTo>
                    <a:pt x="15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5"/>
            <p:cNvSpPr/>
            <p:nvPr/>
          </p:nvSpPr>
          <p:spPr>
            <a:xfrm>
              <a:off x="4025674" y="3351091"/>
              <a:ext cx="105241" cy="236689"/>
            </a:xfrm>
            <a:custGeom>
              <a:avLst/>
              <a:gdLst/>
              <a:ahLst/>
              <a:cxnLst/>
              <a:rect l="l" t="t" r="r" b="b"/>
              <a:pathLst>
                <a:path w="1269" h="2854" extrusionOk="0">
                  <a:moveTo>
                    <a:pt x="1031" y="1"/>
                  </a:moveTo>
                  <a:cubicBezTo>
                    <a:pt x="476" y="872"/>
                    <a:pt x="120" y="1863"/>
                    <a:pt x="1" y="2853"/>
                  </a:cubicBezTo>
                  <a:cubicBezTo>
                    <a:pt x="476" y="2615"/>
                    <a:pt x="912" y="2219"/>
                    <a:pt x="1229" y="1744"/>
                  </a:cubicBezTo>
                  <a:cubicBezTo>
                    <a:pt x="1268" y="1704"/>
                    <a:pt x="1268" y="1665"/>
                    <a:pt x="1268" y="1625"/>
                  </a:cubicBezTo>
                  <a:cubicBezTo>
                    <a:pt x="1189" y="1150"/>
                    <a:pt x="1110" y="595"/>
                    <a:pt x="10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5"/>
            <p:cNvSpPr/>
            <p:nvPr/>
          </p:nvSpPr>
          <p:spPr>
            <a:xfrm>
              <a:off x="3854832" y="3571278"/>
              <a:ext cx="108559" cy="233289"/>
            </a:xfrm>
            <a:custGeom>
              <a:avLst/>
              <a:gdLst/>
              <a:ahLst/>
              <a:cxnLst/>
              <a:rect l="l" t="t" r="r" b="b"/>
              <a:pathLst>
                <a:path w="1309" h="2813" extrusionOk="0">
                  <a:moveTo>
                    <a:pt x="635" y="0"/>
                  </a:moveTo>
                  <a:cubicBezTo>
                    <a:pt x="437" y="475"/>
                    <a:pt x="239" y="990"/>
                    <a:pt x="41" y="1505"/>
                  </a:cubicBezTo>
                  <a:cubicBezTo>
                    <a:pt x="1" y="1585"/>
                    <a:pt x="1" y="1664"/>
                    <a:pt x="41" y="1703"/>
                  </a:cubicBezTo>
                  <a:cubicBezTo>
                    <a:pt x="239" y="2060"/>
                    <a:pt x="476" y="2416"/>
                    <a:pt x="754" y="2813"/>
                  </a:cubicBezTo>
                  <a:cubicBezTo>
                    <a:pt x="912" y="2218"/>
                    <a:pt x="1110" y="1664"/>
                    <a:pt x="1308" y="1109"/>
                  </a:cubicBezTo>
                  <a:cubicBezTo>
                    <a:pt x="1308" y="1030"/>
                    <a:pt x="1308" y="951"/>
                    <a:pt x="1308" y="911"/>
                  </a:cubicBezTo>
                  <a:cubicBezTo>
                    <a:pt x="1110" y="594"/>
                    <a:pt x="912" y="277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5"/>
            <p:cNvSpPr/>
            <p:nvPr/>
          </p:nvSpPr>
          <p:spPr>
            <a:xfrm>
              <a:off x="3828625" y="3755223"/>
              <a:ext cx="78869" cy="256344"/>
            </a:xfrm>
            <a:custGeom>
              <a:avLst/>
              <a:gdLst/>
              <a:ahLst/>
              <a:cxnLst/>
              <a:rect l="l" t="t" r="r" b="b"/>
              <a:pathLst>
                <a:path w="951" h="3091" extrusionOk="0">
                  <a:moveTo>
                    <a:pt x="238" y="0"/>
                  </a:moveTo>
                  <a:cubicBezTo>
                    <a:pt x="0" y="1030"/>
                    <a:pt x="119" y="2139"/>
                    <a:pt x="594" y="3090"/>
                  </a:cubicBezTo>
                  <a:cubicBezTo>
                    <a:pt x="673" y="2734"/>
                    <a:pt x="753" y="2377"/>
                    <a:pt x="792" y="2060"/>
                  </a:cubicBezTo>
                  <a:cubicBezTo>
                    <a:pt x="951" y="1624"/>
                    <a:pt x="911" y="1189"/>
                    <a:pt x="673" y="832"/>
                  </a:cubicBezTo>
                  <a:cubicBezTo>
                    <a:pt x="475" y="595"/>
                    <a:pt x="357" y="317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5"/>
            <p:cNvSpPr/>
            <p:nvPr/>
          </p:nvSpPr>
          <p:spPr>
            <a:xfrm>
              <a:off x="3802335" y="3241869"/>
              <a:ext cx="384392" cy="837867"/>
            </a:xfrm>
            <a:custGeom>
              <a:avLst/>
              <a:gdLst/>
              <a:ahLst/>
              <a:cxnLst/>
              <a:rect l="l" t="t" r="r" b="b"/>
              <a:pathLst>
                <a:path w="4635" h="10103" extrusionOk="0">
                  <a:moveTo>
                    <a:pt x="3724" y="1318"/>
                  </a:moveTo>
                  <a:cubicBezTo>
                    <a:pt x="3803" y="1912"/>
                    <a:pt x="3882" y="2427"/>
                    <a:pt x="3961" y="2942"/>
                  </a:cubicBezTo>
                  <a:cubicBezTo>
                    <a:pt x="3961" y="2982"/>
                    <a:pt x="3961" y="3021"/>
                    <a:pt x="3922" y="3061"/>
                  </a:cubicBezTo>
                  <a:cubicBezTo>
                    <a:pt x="3605" y="3536"/>
                    <a:pt x="3169" y="3932"/>
                    <a:pt x="2694" y="4170"/>
                  </a:cubicBezTo>
                  <a:cubicBezTo>
                    <a:pt x="2813" y="3180"/>
                    <a:pt x="3169" y="2189"/>
                    <a:pt x="3724" y="1318"/>
                  </a:cubicBezTo>
                  <a:close/>
                  <a:moveTo>
                    <a:pt x="3130" y="1239"/>
                  </a:moveTo>
                  <a:lnTo>
                    <a:pt x="3248" y="1318"/>
                  </a:lnTo>
                  <a:cubicBezTo>
                    <a:pt x="2575" y="2189"/>
                    <a:pt x="2377" y="3259"/>
                    <a:pt x="2100" y="4368"/>
                  </a:cubicBezTo>
                  <a:cubicBezTo>
                    <a:pt x="1941" y="4091"/>
                    <a:pt x="1783" y="3853"/>
                    <a:pt x="1624" y="3576"/>
                  </a:cubicBezTo>
                  <a:cubicBezTo>
                    <a:pt x="1585" y="3497"/>
                    <a:pt x="1585" y="3417"/>
                    <a:pt x="1624" y="3338"/>
                  </a:cubicBezTo>
                  <a:cubicBezTo>
                    <a:pt x="2139" y="2625"/>
                    <a:pt x="2615" y="1952"/>
                    <a:pt x="3130" y="1239"/>
                  </a:cubicBezTo>
                  <a:close/>
                  <a:moveTo>
                    <a:pt x="1347" y="3932"/>
                  </a:moveTo>
                  <a:cubicBezTo>
                    <a:pt x="1545" y="4249"/>
                    <a:pt x="1743" y="4566"/>
                    <a:pt x="1902" y="4843"/>
                  </a:cubicBezTo>
                  <a:cubicBezTo>
                    <a:pt x="1941" y="4923"/>
                    <a:pt x="1941" y="5002"/>
                    <a:pt x="1902" y="5081"/>
                  </a:cubicBezTo>
                  <a:cubicBezTo>
                    <a:pt x="1743" y="5636"/>
                    <a:pt x="1545" y="6190"/>
                    <a:pt x="1347" y="6785"/>
                  </a:cubicBezTo>
                  <a:cubicBezTo>
                    <a:pt x="1109" y="6388"/>
                    <a:pt x="872" y="6032"/>
                    <a:pt x="634" y="5675"/>
                  </a:cubicBezTo>
                  <a:cubicBezTo>
                    <a:pt x="634" y="5596"/>
                    <a:pt x="634" y="5557"/>
                    <a:pt x="634" y="5477"/>
                  </a:cubicBezTo>
                  <a:cubicBezTo>
                    <a:pt x="832" y="5002"/>
                    <a:pt x="1070" y="4447"/>
                    <a:pt x="1268" y="3932"/>
                  </a:cubicBezTo>
                  <a:close/>
                  <a:moveTo>
                    <a:pt x="4080" y="3695"/>
                  </a:moveTo>
                  <a:lnTo>
                    <a:pt x="4080" y="3695"/>
                  </a:lnTo>
                  <a:cubicBezTo>
                    <a:pt x="4041" y="4170"/>
                    <a:pt x="4041" y="4685"/>
                    <a:pt x="4001" y="5160"/>
                  </a:cubicBezTo>
                  <a:cubicBezTo>
                    <a:pt x="4041" y="5438"/>
                    <a:pt x="3882" y="5675"/>
                    <a:pt x="3644" y="5794"/>
                  </a:cubicBezTo>
                  <a:cubicBezTo>
                    <a:pt x="3090" y="6151"/>
                    <a:pt x="2496" y="6507"/>
                    <a:pt x="1902" y="6903"/>
                  </a:cubicBezTo>
                  <a:lnTo>
                    <a:pt x="1822" y="6824"/>
                  </a:lnTo>
                  <a:cubicBezTo>
                    <a:pt x="1902" y="6547"/>
                    <a:pt x="1981" y="6270"/>
                    <a:pt x="2060" y="5992"/>
                  </a:cubicBezTo>
                  <a:cubicBezTo>
                    <a:pt x="2139" y="5834"/>
                    <a:pt x="2218" y="5636"/>
                    <a:pt x="2258" y="5477"/>
                  </a:cubicBezTo>
                  <a:cubicBezTo>
                    <a:pt x="2337" y="5042"/>
                    <a:pt x="2615" y="4645"/>
                    <a:pt x="3011" y="4487"/>
                  </a:cubicBezTo>
                  <a:cubicBezTo>
                    <a:pt x="3367" y="4289"/>
                    <a:pt x="3684" y="4012"/>
                    <a:pt x="4080" y="3695"/>
                  </a:cubicBezTo>
                  <a:close/>
                  <a:moveTo>
                    <a:pt x="555" y="6230"/>
                  </a:moveTo>
                  <a:lnTo>
                    <a:pt x="555" y="6230"/>
                  </a:lnTo>
                  <a:cubicBezTo>
                    <a:pt x="674" y="6507"/>
                    <a:pt x="792" y="6785"/>
                    <a:pt x="990" y="7022"/>
                  </a:cubicBezTo>
                  <a:cubicBezTo>
                    <a:pt x="1228" y="7379"/>
                    <a:pt x="1268" y="7814"/>
                    <a:pt x="1109" y="8250"/>
                  </a:cubicBezTo>
                  <a:cubicBezTo>
                    <a:pt x="1030" y="8567"/>
                    <a:pt x="990" y="8924"/>
                    <a:pt x="911" y="9280"/>
                  </a:cubicBezTo>
                  <a:cubicBezTo>
                    <a:pt x="436" y="8329"/>
                    <a:pt x="317" y="7260"/>
                    <a:pt x="555" y="6230"/>
                  </a:cubicBezTo>
                  <a:close/>
                  <a:moveTo>
                    <a:pt x="3724" y="6468"/>
                  </a:moveTo>
                  <a:cubicBezTo>
                    <a:pt x="3803" y="7181"/>
                    <a:pt x="2456" y="8963"/>
                    <a:pt x="1387" y="9439"/>
                  </a:cubicBezTo>
                  <a:lnTo>
                    <a:pt x="1624" y="7933"/>
                  </a:lnTo>
                  <a:cubicBezTo>
                    <a:pt x="1624" y="7814"/>
                    <a:pt x="1664" y="7696"/>
                    <a:pt x="1703" y="7577"/>
                  </a:cubicBezTo>
                  <a:cubicBezTo>
                    <a:pt x="1703" y="7537"/>
                    <a:pt x="1743" y="7458"/>
                    <a:pt x="1822" y="7418"/>
                  </a:cubicBezTo>
                  <a:cubicBezTo>
                    <a:pt x="2456" y="7062"/>
                    <a:pt x="3090" y="6745"/>
                    <a:pt x="3724" y="6468"/>
                  </a:cubicBezTo>
                  <a:close/>
                  <a:moveTo>
                    <a:pt x="3896" y="0"/>
                  </a:moveTo>
                  <a:cubicBezTo>
                    <a:pt x="3800" y="0"/>
                    <a:pt x="3709" y="65"/>
                    <a:pt x="3644" y="130"/>
                  </a:cubicBezTo>
                  <a:cubicBezTo>
                    <a:pt x="2892" y="1001"/>
                    <a:pt x="2139" y="1873"/>
                    <a:pt x="1466" y="2823"/>
                  </a:cubicBezTo>
                  <a:cubicBezTo>
                    <a:pt x="555" y="4051"/>
                    <a:pt x="0" y="5557"/>
                    <a:pt x="0" y="7101"/>
                  </a:cubicBezTo>
                  <a:cubicBezTo>
                    <a:pt x="0" y="7379"/>
                    <a:pt x="0" y="7616"/>
                    <a:pt x="40" y="7894"/>
                  </a:cubicBezTo>
                  <a:cubicBezTo>
                    <a:pt x="119" y="8527"/>
                    <a:pt x="198" y="9240"/>
                    <a:pt x="792" y="9676"/>
                  </a:cubicBezTo>
                  <a:cubicBezTo>
                    <a:pt x="832" y="9676"/>
                    <a:pt x="832" y="9755"/>
                    <a:pt x="832" y="9755"/>
                  </a:cubicBezTo>
                  <a:cubicBezTo>
                    <a:pt x="888" y="9978"/>
                    <a:pt x="963" y="10103"/>
                    <a:pt x="1098" y="10103"/>
                  </a:cubicBezTo>
                  <a:cubicBezTo>
                    <a:pt x="1156" y="10103"/>
                    <a:pt x="1225" y="10080"/>
                    <a:pt x="1307" y="10033"/>
                  </a:cubicBezTo>
                  <a:cubicBezTo>
                    <a:pt x="1902" y="9716"/>
                    <a:pt x="2456" y="9320"/>
                    <a:pt x="2971" y="8884"/>
                  </a:cubicBezTo>
                  <a:cubicBezTo>
                    <a:pt x="4278" y="7418"/>
                    <a:pt x="4635" y="5636"/>
                    <a:pt x="4516" y="3774"/>
                  </a:cubicBezTo>
                  <a:cubicBezTo>
                    <a:pt x="4437" y="2586"/>
                    <a:pt x="4278" y="1437"/>
                    <a:pt x="4159" y="288"/>
                  </a:cubicBezTo>
                  <a:cubicBezTo>
                    <a:pt x="4120" y="169"/>
                    <a:pt x="4041" y="50"/>
                    <a:pt x="3961" y="11"/>
                  </a:cubicBezTo>
                  <a:cubicBezTo>
                    <a:pt x="3940" y="4"/>
                    <a:pt x="3918" y="0"/>
                    <a:pt x="3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1" name="Google Shape;491;p25"/>
          <p:cNvSpPr/>
          <p:nvPr/>
        </p:nvSpPr>
        <p:spPr>
          <a:xfrm>
            <a:off x="865617" y="4590545"/>
            <a:ext cx="301460" cy="226965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5"/>
          <p:cNvSpPr/>
          <p:nvPr/>
        </p:nvSpPr>
        <p:spPr>
          <a:xfrm rot="10142416">
            <a:off x="173926" y="3968169"/>
            <a:ext cx="417276" cy="26636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3" name="Google Shape;493;p25"/>
          <p:cNvGrpSpPr/>
          <p:nvPr/>
        </p:nvGrpSpPr>
        <p:grpSpPr>
          <a:xfrm rot="3098527">
            <a:off x="198100" y="4657783"/>
            <a:ext cx="212727" cy="219475"/>
            <a:chOff x="6109266" y="2958701"/>
            <a:chExt cx="158099" cy="163114"/>
          </a:xfrm>
        </p:grpSpPr>
        <p:sp>
          <p:nvSpPr>
            <p:cNvPr id="494" name="Google Shape;494;p25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5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5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25"/>
          <p:cNvGrpSpPr/>
          <p:nvPr/>
        </p:nvGrpSpPr>
        <p:grpSpPr>
          <a:xfrm>
            <a:off x="8067158" y="4094640"/>
            <a:ext cx="558471" cy="713929"/>
            <a:chOff x="4444590" y="1528318"/>
            <a:chExt cx="2618243" cy="3347064"/>
          </a:xfrm>
        </p:grpSpPr>
        <p:sp>
          <p:nvSpPr>
            <p:cNvPr id="498" name="Google Shape;498;p25"/>
            <p:cNvSpPr/>
            <p:nvPr/>
          </p:nvSpPr>
          <p:spPr>
            <a:xfrm>
              <a:off x="5701623" y="3673030"/>
              <a:ext cx="148890" cy="125982"/>
            </a:xfrm>
            <a:custGeom>
              <a:avLst/>
              <a:gdLst/>
              <a:ahLst/>
              <a:cxnLst/>
              <a:rect l="l" t="t" r="r" b="b"/>
              <a:pathLst>
                <a:path w="793" h="671" extrusionOk="0">
                  <a:moveTo>
                    <a:pt x="356" y="1"/>
                  </a:moveTo>
                  <a:cubicBezTo>
                    <a:pt x="227" y="1"/>
                    <a:pt x="141" y="100"/>
                    <a:pt x="79" y="224"/>
                  </a:cubicBezTo>
                  <a:cubicBezTo>
                    <a:pt x="0" y="422"/>
                    <a:pt x="79" y="620"/>
                    <a:pt x="278" y="660"/>
                  </a:cubicBezTo>
                  <a:cubicBezTo>
                    <a:pt x="299" y="667"/>
                    <a:pt x="322" y="670"/>
                    <a:pt x="346" y="670"/>
                  </a:cubicBezTo>
                  <a:cubicBezTo>
                    <a:pt x="453" y="670"/>
                    <a:pt x="577" y="606"/>
                    <a:pt x="674" y="541"/>
                  </a:cubicBezTo>
                  <a:cubicBezTo>
                    <a:pt x="792" y="422"/>
                    <a:pt x="634" y="105"/>
                    <a:pt x="476" y="26"/>
                  </a:cubicBezTo>
                  <a:cubicBezTo>
                    <a:pt x="432" y="9"/>
                    <a:pt x="393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5"/>
            <p:cNvSpPr/>
            <p:nvPr/>
          </p:nvSpPr>
          <p:spPr>
            <a:xfrm>
              <a:off x="5984197" y="2784204"/>
              <a:ext cx="171233" cy="135182"/>
            </a:xfrm>
            <a:custGeom>
              <a:avLst/>
              <a:gdLst/>
              <a:ahLst/>
              <a:cxnLst/>
              <a:rect l="l" t="t" r="r" b="b"/>
              <a:pathLst>
                <a:path w="912" h="720" extrusionOk="0">
                  <a:moveTo>
                    <a:pt x="534" y="0"/>
                  </a:moveTo>
                  <a:cubicBezTo>
                    <a:pt x="457" y="0"/>
                    <a:pt x="225" y="134"/>
                    <a:pt x="119" y="205"/>
                  </a:cubicBezTo>
                  <a:cubicBezTo>
                    <a:pt x="1" y="323"/>
                    <a:pt x="159" y="680"/>
                    <a:pt x="317" y="720"/>
                  </a:cubicBezTo>
                  <a:cubicBezTo>
                    <a:pt x="476" y="720"/>
                    <a:pt x="674" y="680"/>
                    <a:pt x="832" y="640"/>
                  </a:cubicBezTo>
                  <a:lnTo>
                    <a:pt x="912" y="561"/>
                  </a:lnTo>
                  <a:cubicBezTo>
                    <a:pt x="832" y="363"/>
                    <a:pt x="714" y="165"/>
                    <a:pt x="555" y="6"/>
                  </a:cubicBezTo>
                  <a:cubicBezTo>
                    <a:pt x="551" y="2"/>
                    <a:pt x="544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5"/>
            <p:cNvSpPr/>
            <p:nvPr/>
          </p:nvSpPr>
          <p:spPr>
            <a:xfrm>
              <a:off x="5642104" y="3114463"/>
              <a:ext cx="245584" cy="206528"/>
            </a:xfrm>
            <a:custGeom>
              <a:avLst/>
              <a:gdLst/>
              <a:ahLst/>
              <a:cxnLst/>
              <a:rect l="l" t="t" r="r" b="b"/>
              <a:pathLst>
                <a:path w="1308" h="1100" extrusionOk="0">
                  <a:moveTo>
                    <a:pt x="563" y="1"/>
                  </a:moveTo>
                  <a:cubicBezTo>
                    <a:pt x="480" y="1"/>
                    <a:pt x="395" y="23"/>
                    <a:pt x="317" y="70"/>
                  </a:cubicBezTo>
                  <a:cubicBezTo>
                    <a:pt x="159" y="149"/>
                    <a:pt x="0" y="228"/>
                    <a:pt x="0" y="466"/>
                  </a:cubicBezTo>
                  <a:cubicBezTo>
                    <a:pt x="0" y="703"/>
                    <a:pt x="119" y="902"/>
                    <a:pt x="357" y="981"/>
                  </a:cubicBezTo>
                  <a:cubicBezTo>
                    <a:pt x="515" y="1060"/>
                    <a:pt x="703" y="1100"/>
                    <a:pt x="862" y="1100"/>
                  </a:cubicBezTo>
                  <a:cubicBezTo>
                    <a:pt x="1020" y="1100"/>
                    <a:pt x="1149" y="1060"/>
                    <a:pt x="1189" y="981"/>
                  </a:cubicBezTo>
                  <a:cubicBezTo>
                    <a:pt x="1308" y="664"/>
                    <a:pt x="1189" y="307"/>
                    <a:pt x="911" y="149"/>
                  </a:cubicBezTo>
                  <a:cubicBezTo>
                    <a:pt x="815" y="53"/>
                    <a:pt x="690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5"/>
            <p:cNvSpPr/>
            <p:nvPr/>
          </p:nvSpPr>
          <p:spPr>
            <a:xfrm>
              <a:off x="4571138" y="2882023"/>
              <a:ext cx="2313142" cy="1911696"/>
            </a:xfrm>
            <a:custGeom>
              <a:avLst/>
              <a:gdLst/>
              <a:ahLst/>
              <a:cxnLst/>
              <a:rect l="l" t="t" r="r" b="b"/>
              <a:pathLst>
                <a:path w="12320" h="10182" extrusionOk="0">
                  <a:moveTo>
                    <a:pt x="1200" y="3401"/>
                  </a:moveTo>
                  <a:cubicBezTo>
                    <a:pt x="1210" y="3401"/>
                    <a:pt x="1220" y="3403"/>
                    <a:pt x="1228" y="3407"/>
                  </a:cubicBezTo>
                  <a:cubicBezTo>
                    <a:pt x="1426" y="3407"/>
                    <a:pt x="1347" y="3566"/>
                    <a:pt x="1347" y="3724"/>
                  </a:cubicBezTo>
                  <a:cubicBezTo>
                    <a:pt x="1347" y="4120"/>
                    <a:pt x="1387" y="4556"/>
                    <a:pt x="1387" y="4992"/>
                  </a:cubicBezTo>
                  <a:cubicBezTo>
                    <a:pt x="1387" y="5229"/>
                    <a:pt x="1426" y="5467"/>
                    <a:pt x="1466" y="5705"/>
                  </a:cubicBezTo>
                  <a:lnTo>
                    <a:pt x="1347" y="5744"/>
                  </a:lnTo>
                  <a:cubicBezTo>
                    <a:pt x="1228" y="5586"/>
                    <a:pt x="1149" y="5467"/>
                    <a:pt x="1070" y="5309"/>
                  </a:cubicBezTo>
                  <a:cubicBezTo>
                    <a:pt x="832" y="4754"/>
                    <a:pt x="832" y="4199"/>
                    <a:pt x="990" y="3645"/>
                  </a:cubicBezTo>
                  <a:cubicBezTo>
                    <a:pt x="990" y="3539"/>
                    <a:pt x="1117" y="3401"/>
                    <a:pt x="1200" y="3401"/>
                  </a:cubicBezTo>
                  <a:close/>
                  <a:moveTo>
                    <a:pt x="10369" y="4024"/>
                  </a:moveTo>
                  <a:cubicBezTo>
                    <a:pt x="10438" y="4024"/>
                    <a:pt x="10507" y="4029"/>
                    <a:pt x="10577" y="4041"/>
                  </a:cubicBezTo>
                  <a:cubicBezTo>
                    <a:pt x="11171" y="4358"/>
                    <a:pt x="11448" y="4912"/>
                    <a:pt x="11210" y="5388"/>
                  </a:cubicBezTo>
                  <a:cubicBezTo>
                    <a:pt x="10977" y="5708"/>
                    <a:pt x="10594" y="5900"/>
                    <a:pt x="10218" y="5900"/>
                  </a:cubicBezTo>
                  <a:cubicBezTo>
                    <a:pt x="10083" y="5900"/>
                    <a:pt x="9949" y="5876"/>
                    <a:pt x="9824" y="5823"/>
                  </a:cubicBezTo>
                  <a:cubicBezTo>
                    <a:pt x="9349" y="5586"/>
                    <a:pt x="9111" y="5031"/>
                    <a:pt x="9349" y="4556"/>
                  </a:cubicBezTo>
                  <a:cubicBezTo>
                    <a:pt x="9586" y="4218"/>
                    <a:pt x="9967" y="4024"/>
                    <a:pt x="10369" y="4024"/>
                  </a:cubicBezTo>
                  <a:close/>
                  <a:moveTo>
                    <a:pt x="2496" y="4833"/>
                  </a:moveTo>
                  <a:cubicBezTo>
                    <a:pt x="2575" y="4873"/>
                    <a:pt x="2615" y="4952"/>
                    <a:pt x="2654" y="5071"/>
                  </a:cubicBezTo>
                  <a:cubicBezTo>
                    <a:pt x="2773" y="5507"/>
                    <a:pt x="2852" y="5942"/>
                    <a:pt x="2931" y="6378"/>
                  </a:cubicBezTo>
                  <a:cubicBezTo>
                    <a:pt x="2971" y="6537"/>
                    <a:pt x="3050" y="6695"/>
                    <a:pt x="3090" y="6853"/>
                  </a:cubicBezTo>
                  <a:cubicBezTo>
                    <a:pt x="2813" y="6853"/>
                    <a:pt x="2615" y="6655"/>
                    <a:pt x="2535" y="6418"/>
                  </a:cubicBezTo>
                  <a:cubicBezTo>
                    <a:pt x="2417" y="6022"/>
                    <a:pt x="2377" y="5625"/>
                    <a:pt x="2258" y="5229"/>
                  </a:cubicBezTo>
                  <a:cubicBezTo>
                    <a:pt x="2258" y="5150"/>
                    <a:pt x="2258" y="5110"/>
                    <a:pt x="2298" y="5031"/>
                  </a:cubicBezTo>
                  <a:cubicBezTo>
                    <a:pt x="2377" y="4952"/>
                    <a:pt x="2417" y="4873"/>
                    <a:pt x="2496" y="4833"/>
                  </a:cubicBezTo>
                  <a:close/>
                  <a:moveTo>
                    <a:pt x="1426" y="6101"/>
                  </a:moveTo>
                  <a:cubicBezTo>
                    <a:pt x="1505" y="6101"/>
                    <a:pt x="1585" y="6101"/>
                    <a:pt x="1624" y="6180"/>
                  </a:cubicBezTo>
                  <a:cubicBezTo>
                    <a:pt x="1902" y="6616"/>
                    <a:pt x="2139" y="7091"/>
                    <a:pt x="2456" y="7646"/>
                  </a:cubicBezTo>
                  <a:cubicBezTo>
                    <a:pt x="2298" y="7606"/>
                    <a:pt x="2100" y="7566"/>
                    <a:pt x="1941" y="7487"/>
                  </a:cubicBezTo>
                  <a:lnTo>
                    <a:pt x="1981" y="7487"/>
                  </a:lnTo>
                  <a:cubicBezTo>
                    <a:pt x="1585" y="7210"/>
                    <a:pt x="1307" y="6774"/>
                    <a:pt x="1307" y="6299"/>
                  </a:cubicBezTo>
                  <a:cubicBezTo>
                    <a:pt x="1307" y="6220"/>
                    <a:pt x="1347" y="6140"/>
                    <a:pt x="1426" y="6101"/>
                  </a:cubicBezTo>
                  <a:close/>
                  <a:moveTo>
                    <a:pt x="3446" y="0"/>
                  </a:moveTo>
                  <a:lnTo>
                    <a:pt x="3446" y="0"/>
                  </a:lnTo>
                  <a:cubicBezTo>
                    <a:pt x="2813" y="317"/>
                    <a:pt x="2218" y="753"/>
                    <a:pt x="1704" y="1268"/>
                  </a:cubicBezTo>
                  <a:cubicBezTo>
                    <a:pt x="990" y="1941"/>
                    <a:pt x="476" y="2813"/>
                    <a:pt x="277" y="3803"/>
                  </a:cubicBezTo>
                  <a:cubicBezTo>
                    <a:pt x="0" y="5427"/>
                    <a:pt x="594" y="7131"/>
                    <a:pt x="1862" y="8240"/>
                  </a:cubicBezTo>
                  <a:cubicBezTo>
                    <a:pt x="2535" y="8874"/>
                    <a:pt x="3328" y="9349"/>
                    <a:pt x="4199" y="9666"/>
                  </a:cubicBezTo>
                  <a:cubicBezTo>
                    <a:pt x="5014" y="10011"/>
                    <a:pt x="5879" y="10182"/>
                    <a:pt x="6739" y="10182"/>
                  </a:cubicBezTo>
                  <a:cubicBezTo>
                    <a:pt x="8053" y="10182"/>
                    <a:pt x="9357" y="9783"/>
                    <a:pt x="10458" y="8992"/>
                  </a:cubicBezTo>
                  <a:cubicBezTo>
                    <a:pt x="11290" y="8398"/>
                    <a:pt x="11923" y="7527"/>
                    <a:pt x="12201" y="6537"/>
                  </a:cubicBezTo>
                  <a:cubicBezTo>
                    <a:pt x="12320" y="5982"/>
                    <a:pt x="12320" y="5388"/>
                    <a:pt x="12201" y="4833"/>
                  </a:cubicBezTo>
                  <a:cubicBezTo>
                    <a:pt x="12161" y="4358"/>
                    <a:pt x="11923" y="3882"/>
                    <a:pt x="11488" y="3645"/>
                  </a:cubicBezTo>
                  <a:cubicBezTo>
                    <a:pt x="11028" y="3332"/>
                    <a:pt x="10611" y="3156"/>
                    <a:pt x="10194" y="3156"/>
                  </a:cubicBezTo>
                  <a:cubicBezTo>
                    <a:pt x="9711" y="3156"/>
                    <a:pt x="9227" y="3391"/>
                    <a:pt x="8675" y="3922"/>
                  </a:cubicBezTo>
                  <a:cubicBezTo>
                    <a:pt x="8398" y="4199"/>
                    <a:pt x="8200" y="4516"/>
                    <a:pt x="8002" y="4833"/>
                  </a:cubicBezTo>
                  <a:cubicBezTo>
                    <a:pt x="7764" y="5229"/>
                    <a:pt x="7566" y="5665"/>
                    <a:pt x="7249" y="6061"/>
                  </a:cubicBezTo>
                  <a:cubicBezTo>
                    <a:pt x="7021" y="6388"/>
                    <a:pt x="6630" y="6607"/>
                    <a:pt x="6211" y="6607"/>
                  </a:cubicBezTo>
                  <a:cubicBezTo>
                    <a:pt x="6122" y="6607"/>
                    <a:pt x="6032" y="6597"/>
                    <a:pt x="5942" y="6576"/>
                  </a:cubicBezTo>
                  <a:cubicBezTo>
                    <a:pt x="4991" y="6418"/>
                    <a:pt x="4516" y="5705"/>
                    <a:pt x="4674" y="4675"/>
                  </a:cubicBezTo>
                  <a:cubicBezTo>
                    <a:pt x="4754" y="4318"/>
                    <a:pt x="4872" y="3962"/>
                    <a:pt x="4991" y="3605"/>
                  </a:cubicBezTo>
                  <a:cubicBezTo>
                    <a:pt x="5150" y="3249"/>
                    <a:pt x="4991" y="2853"/>
                    <a:pt x="4595" y="2734"/>
                  </a:cubicBezTo>
                  <a:cubicBezTo>
                    <a:pt x="4318" y="2615"/>
                    <a:pt x="4041" y="2496"/>
                    <a:pt x="3803" y="2377"/>
                  </a:cubicBezTo>
                  <a:cubicBezTo>
                    <a:pt x="3209" y="2179"/>
                    <a:pt x="2892" y="1506"/>
                    <a:pt x="3169" y="912"/>
                  </a:cubicBezTo>
                  <a:cubicBezTo>
                    <a:pt x="3209" y="634"/>
                    <a:pt x="3328" y="357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5"/>
            <p:cNvSpPr/>
            <p:nvPr/>
          </p:nvSpPr>
          <p:spPr>
            <a:xfrm>
              <a:off x="4444590" y="1528318"/>
              <a:ext cx="2618243" cy="3347064"/>
            </a:xfrm>
            <a:custGeom>
              <a:avLst/>
              <a:gdLst/>
              <a:ahLst/>
              <a:cxnLst/>
              <a:rect l="l" t="t" r="r" b="b"/>
              <a:pathLst>
                <a:path w="13945" h="17827" extrusionOk="0">
                  <a:moveTo>
                    <a:pt x="8934" y="473"/>
                  </a:moveTo>
                  <a:cubicBezTo>
                    <a:pt x="8953" y="473"/>
                    <a:pt x="8972" y="474"/>
                    <a:pt x="8993" y="476"/>
                  </a:cubicBezTo>
                  <a:cubicBezTo>
                    <a:pt x="9389" y="476"/>
                    <a:pt x="9785" y="556"/>
                    <a:pt x="10142" y="674"/>
                  </a:cubicBezTo>
                  <a:cubicBezTo>
                    <a:pt x="11053" y="1071"/>
                    <a:pt x="11924" y="1506"/>
                    <a:pt x="12796" y="1982"/>
                  </a:cubicBezTo>
                  <a:cubicBezTo>
                    <a:pt x="12954" y="2061"/>
                    <a:pt x="13112" y="2180"/>
                    <a:pt x="13231" y="2299"/>
                  </a:cubicBezTo>
                  <a:cubicBezTo>
                    <a:pt x="13390" y="2497"/>
                    <a:pt x="13429" y="2774"/>
                    <a:pt x="13271" y="2972"/>
                  </a:cubicBezTo>
                  <a:cubicBezTo>
                    <a:pt x="13224" y="3089"/>
                    <a:pt x="13136" y="3123"/>
                    <a:pt x="13038" y="3123"/>
                  </a:cubicBezTo>
                  <a:cubicBezTo>
                    <a:pt x="12971" y="3123"/>
                    <a:pt x="12900" y="3107"/>
                    <a:pt x="12835" y="3091"/>
                  </a:cubicBezTo>
                  <a:cubicBezTo>
                    <a:pt x="12677" y="3012"/>
                    <a:pt x="12399" y="2893"/>
                    <a:pt x="12162" y="2774"/>
                  </a:cubicBezTo>
                  <a:cubicBezTo>
                    <a:pt x="12109" y="2753"/>
                    <a:pt x="12067" y="2743"/>
                    <a:pt x="12031" y="2743"/>
                  </a:cubicBezTo>
                  <a:cubicBezTo>
                    <a:pt x="11931" y="2743"/>
                    <a:pt x="11871" y="2816"/>
                    <a:pt x="11726" y="2932"/>
                  </a:cubicBezTo>
                  <a:cubicBezTo>
                    <a:pt x="11171" y="3487"/>
                    <a:pt x="11092" y="4279"/>
                    <a:pt x="10815" y="4913"/>
                  </a:cubicBezTo>
                  <a:cubicBezTo>
                    <a:pt x="10538" y="5626"/>
                    <a:pt x="10300" y="6299"/>
                    <a:pt x="10102" y="7052"/>
                  </a:cubicBezTo>
                  <a:cubicBezTo>
                    <a:pt x="10062" y="7210"/>
                    <a:pt x="9983" y="7369"/>
                    <a:pt x="9943" y="7527"/>
                  </a:cubicBezTo>
                  <a:cubicBezTo>
                    <a:pt x="9864" y="7686"/>
                    <a:pt x="9785" y="8042"/>
                    <a:pt x="9666" y="8280"/>
                  </a:cubicBezTo>
                  <a:cubicBezTo>
                    <a:pt x="9864" y="8438"/>
                    <a:pt x="10062" y="8637"/>
                    <a:pt x="10300" y="8795"/>
                  </a:cubicBezTo>
                  <a:cubicBezTo>
                    <a:pt x="10656" y="9033"/>
                    <a:pt x="11053" y="9270"/>
                    <a:pt x="11409" y="9508"/>
                  </a:cubicBezTo>
                  <a:cubicBezTo>
                    <a:pt x="11647" y="9706"/>
                    <a:pt x="11845" y="9904"/>
                    <a:pt x="12003" y="10142"/>
                  </a:cubicBezTo>
                  <a:cubicBezTo>
                    <a:pt x="11964" y="10142"/>
                    <a:pt x="11924" y="10181"/>
                    <a:pt x="11924" y="10181"/>
                  </a:cubicBezTo>
                  <a:cubicBezTo>
                    <a:pt x="11548" y="9986"/>
                    <a:pt x="11191" y="9899"/>
                    <a:pt x="10850" y="9899"/>
                  </a:cubicBezTo>
                  <a:cubicBezTo>
                    <a:pt x="10223" y="9899"/>
                    <a:pt x="9651" y="10195"/>
                    <a:pt x="9112" y="10657"/>
                  </a:cubicBezTo>
                  <a:cubicBezTo>
                    <a:pt x="8636" y="11172"/>
                    <a:pt x="8240" y="11766"/>
                    <a:pt x="7923" y="12400"/>
                  </a:cubicBezTo>
                  <a:cubicBezTo>
                    <a:pt x="7804" y="12637"/>
                    <a:pt x="7686" y="12835"/>
                    <a:pt x="7487" y="13033"/>
                  </a:cubicBezTo>
                  <a:cubicBezTo>
                    <a:pt x="7305" y="13216"/>
                    <a:pt x="7055" y="13312"/>
                    <a:pt x="6792" y="13312"/>
                  </a:cubicBezTo>
                  <a:cubicBezTo>
                    <a:pt x="6655" y="13312"/>
                    <a:pt x="6514" y="13286"/>
                    <a:pt x="6378" y="13232"/>
                  </a:cubicBezTo>
                  <a:cubicBezTo>
                    <a:pt x="6022" y="13073"/>
                    <a:pt x="5784" y="12717"/>
                    <a:pt x="5824" y="12360"/>
                  </a:cubicBezTo>
                  <a:cubicBezTo>
                    <a:pt x="5863" y="11964"/>
                    <a:pt x="5903" y="11607"/>
                    <a:pt x="6022" y="11251"/>
                  </a:cubicBezTo>
                  <a:cubicBezTo>
                    <a:pt x="6022" y="11092"/>
                    <a:pt x="6101" y="10974"/>
                    <a:pt x="6141" y="10815"/>
                  </a:cubicBezTo>
                  <a:cubicBezTo>
                    <a:pt x="6299" y="10340"/>
                    <a:pt x="6061" y="9864"/>
                    <a:pt x="5626" y="9627"/>
                  </a:cubicBezTo>
                  <a:cubicBezTo>
                    <a:pt x="5309" y="9429"/>
                    <a:pt x="4913" y="9270"/>
                    <a:pt x="4556" y="9072"/>
                  </a:cubicBezTo>
                  <a:cubicBezTo>
                    <a:pt x="4200" y="8874"/>
                    <a:pt x="4160" y="8716"/>
                    <a:pt x="4239" y="8280"/>
                  </a:cubicBezTo>
                  <a:cubicBezTo>
                    <a:pt x="4279" y="8161"/>
                    <a:pt x="4319" y="8003"/>
                    <a:pt x="4358" y="7844"/>
                  </a:cubicBezTo>
                  <a:lnTo>
                    <a:pt x="4596" y="7052"/>
                  </a:lnTo>
                  <a:cubicBezTo>
                    <a:pt x="4918" y="6950"/>
                    <a:pt x="5255" y="6899"/>
                    <a:pt x="5592" y="6899"/>
                  </a:cubicBezTo>
                  <a:cubicBezTo>
                    <a:pt x="6040" y="6899"/>
                    <a:pt x="6486" y="6990"/>
                    <a:pt x="6893" y="7171"/>
                  </a:cubicBezTo>
                  <a:cubicBezTo>
                    <a:pt x="7012" y="7210"/>
                    <a:pt x="7091" y="7210"/>
                    <a:pt x="7210" y="7250"/>
                  </a:cubicBezTo>
                  <a:cubicBezTo>
                    <a:pt x="7274" y="7258"/>
                    <a:pt x="7326" y="7263"/>
                    <a:pt x="7369" y="7263"/>
                  </a:cubicBezTo>
                  <a:cubicBezTo>
                    <a:pt x="7541" y="7263"/>
                    <a:pt x="7567" y="7187"/>
                    <a:pt x="7567" y="6933"/>
                  </a:cubicBezTo>
                  <a:cubicBezTo>
                    <a:pt x="7606" y="6894"/>
                    <a:pt x="7606" y="6814"/>
                    <a:pt x="7646" y="6775"/>
                  </a:cubicBezTo>
                  <a:lnTo>
                    <a:pt x="7686" y="6616"/>
                  </a:lnTo>
                  <a:cubicBezTo>
                    <a:pt x="8319" y="5269"/>
                    <a:pt x="8953" y="3923"/>
                    <a:pt x="9587" y="2576"/>
                  </a:cubicBezTo>
                  <a:cubicBezTo>
                    <a:pt x="9627" y="2457"/>
                    <a:pt x="9627" y="2378"/>
                    <a:pt x="9666" y="2299"/>
                  </a:cubicBezTo>
                  <a:cubicBezTo>
                    <a:pt x="9745" y="2140"/>
                    <a:pt x="9666" y="1902"/>
                    <a:pt x="9468" y="1863"/>
                  </a:cubicBezTo>
                  <a:cubicBezTo>
                    <a:pt x="9191" y="1744"/>
                    <a:pt x="8953" y="1625"/>
                    <a:pt x="8715" y="1467"/>
                  </a:cubicBezTo>
                  <a:cubicBezTo>
                    <a:pt x="8517" y="1387"/>
                    <a:pt x="8438" y="1150"/>
                    <a:pt x="8517" y="952"/>
                  </a:cubicBezTo>
                  <a:cubicBezTo>
                    <a:pt x="8591" y="729"/>
                    <a:pt x="8666" y="473"/>
                    <a:pt x="8934" y="473"/>
                  </a:cubicBezTo>
                  <a:close/>
                  <a:moveTo>
                    <a:pt x="4120" y="7171"/>
                  </a:moveTo>
                  <a:lnTo>
                    <a:pt x="4120" y="7171"/>
                  </a:lnTo>
                  <a:cubicBezTo>
                    <a:pt x="4002" y="7527"/>
                    <a:pt x="3922" y="7805"/>
                    <a:pt x="3843" y="8082"/>
                  </a:cubicBezTo>
                  <a:cubicBezTo>
                    <a:pt x="3566" y="8676"/>
                    <a:pt x="3883" y="9350"/>
                    <a:pt x="4477" y="9548"/>
                  </a:cubicBezTo>
                  <a:cubicBezTo>
                    <a:pt x="4715" y="9666"/>
                    <a:pt x="4992" y="9785"/>
                    <a:pt x="5269" y="9904"/>
                  </a:cubicBezTo>
                  <a:cubicBezTo>
                    <a:pt x="5665" y="10023"/>
                    <a:pt x="5824" y="10419"/>
                    <a:pt x="5665" y="10776"/>
                  </a:cubicBezTo>
                  <a:cubicBezTo>
                    <a:pt x="5546" y="11132"/>
                    <a:pt x="5428" y="11489"/>
                    <a:pt x="5348" y="11845"/>
                  </a:cubicBezTo>
                  <a:cubicBezTo>
                    <a:pt x="5190" y="12875"/>
                    <a:pt x="5665" y="13588"/>
                    <a:pt x="6616" y="13747"/>
                  </a:cubicBezTo>
                  <a:cubicBezTo>
                    <a:pt x="6706" y="13767"/>
                    <a:pt x="6796" y="13777"/>
                    <a:pt x="6885" y="13777"/>
                  </a:cubicBezTo>
                  <a:cubicBezTo>
                    <a:pt x="7304" y="13777"/>
                    <a:pt x="7695" y="13558"/>
                    <a:pt x="7923" y="13232"/>
                  </a:cubicBezTo>
                  <a:cubicBezTo>
                    <a:pt x="8240" y="12835"/>
                    <a:pt x="8438" y="12400"/>
                    <a:pt x="8676" y="12004"/>
                  </a:cubicBezTo>
                  <a:cubicBezTo>
                    <a:pt x="8874" y="11687"/>
                    <a:pt x="9072" y="11370"/>
                    <a:pt x="9349" y="11092"/>
                  </a:cubicBezTo>
                  <a:cubicBezTo>
                    <a:pt x="9901" y="10562"/>
                    <a:pt x="10385" y="10327"/>
                    <a:pt x="10868" y="10327"/>
                  </a:cubicBezTo>
                  <a:cubicBezTo>
                    <a:pt x="11285" y="10327"/>
                    <a:pt x="11702" y="10503"/>
                    <a:pt x="12162" y="10815"/>
                  </a:cubicBezTo>
                  <a:cubicBezTo>
                    <a:pt x="12558" y="11053"/>
                    <a:pt x="12835" y="11489"/>
                    <a:pt x="12875" y="12004"/>
                  </a:cubicBezTo>
                  <a:cubicBezTo>
                    <a:pt x="12994" y="12558"/>
                    <a:pt x="12994" y="13152"/>
                    <a:pt x="12875" y="13707"/>
                  </a:cubicBezTo>
                  <a:cubicBezTo>
                    <a:pt x="12597" y="14697"/>
                    <a:pt x="11964" y="15569"/>
                    <a:pt x="11132" y="16163"/>
                  </a:cubicBezTo>
                  <a:cubicBezTo>
                    <a:pt x="10031" y="16953"/>
                    <a:pt x="8727" y="17352"/>
                    <a:pt x="7413" y="17352"/>
                  </a:cubicBezTo>
                  <a:cubicBezTo>
                    <a:pt x="6553" y="17352"/>
                    <a:pt x="5688" y="17181"/>
                    <a:pt x="4873" y="16836"/>
                  </a:cubicBezTo>
                  <a:cubicBezTo>
                    <a:pt x="4002" y="16519"/>
                    <a:pt x="3209" y="16044"/>
                    <a:pt x="2536" y="15410"/>
                  </a:cubicBezTo>
                  <a:cubicBezTo>
                    <a:pt x="1268" y="14301"/>
                    <a:pt x="674" y="12598"/>
                    <a:pt x="951" y="10974"/>
                  </a:cubicBezTo>
                  <a:cubicBezTo>
                    <a:pt x="1150" y="9983"/>
                    <a:pt x="1664" y="9112"/>
                    <a:pt x="2378" y="8438"/>
                  </a:cubicBezTo>
                  <a:cubicBezTo>
                    <a:pt x="2892" y="7923"/>
                    <a:pt x="3487" y="7488"/>
                    <a:pt x="4120" y="7171"/>
                  </a:cubicBezTo>
                  <a:close/>
                  <a:moveTo>
                    <a:pt x="9072" y="1"/>
                  </a:moveTo>
                  <a:cubicBezTo>
                    <a:pt x="8557" y="41"/>
                    <a:pt x="8161" y="397"/>
                    <a:pt x="8121" y="912"/>
                  </a:cubicBezTo>
                  <a:cubicBezTo>
                    <a:pt x="8002" y="1308"/>
                    <a:pt x="8201" y="1704"/>
                    <a:pt x="8597" y="1902"/>
                  </a:cubicBezTo>
                  <a:cubicBezTo>
                    <a:pt x="8795" y="1982"/>
                    <a:pt x="9032" y="2100"/>
                    <a:pt x="9270" y="2180"/>
                  </a:cubicBezTo>
                  <a:lnTo>
                    <a:pt x="7171" y="6735"/>
                  </a:lnTo>
                  <a:lnTo>
                    <a:pt x="6695" y="6616"/>
                  </a:lnTo>
                  <a:cubicBezTo>
                    <a:pt x="6350" y="6516"/>
                    <a:pt x="5989" y="6467"/>
                    <a:pt x="5628" y="6467"/>
                  </a:cubicBezTo>
                  <a:cubicBezTo>
                    <a:pt x="4994" y="6467"/>
                    <a:pt x="4359" y="6616"/>
                    <a:pt x="3804" y="6894"/>
                  </a:cubicBezTo>
                  <a:cubicBezTo>
                    <a:pt x="3011" y="7250"/>
                    <a:pt x="2298" y="7805"/>
                    <a:pt x="1783" y="8478"/>
                  </a:cubicBezTo>
                  <a:cubicBezTo>
                    <a:pt x="199" y="10261"/>
                    <a:pt x="1" y="12281"/>
                    <a:pt x="1150" y="14420"/>
                  </a:cubicBezTo>
                  <a:cubicBezTo>
                    <a:pt x="1704" y="15371"/>
                    <a:pt x="2536" y="16163"/>
                    <a:pt x="3526" y="16717"/>
                  </a:cubicBezTo>
                  <a:cubicBezTo>
                    <a:pt x="4714" y="17442"/>
                    <a:pt x="6071" y="17827"/>
                    <a:pt x="7442" y="17827"/>
                  </a:cubicBezTo>
                  <a:cubicBezTo>
                    <a:pt x="7946" y="17827"/>
                    <a:pt x="8453" y="17775"/>
                    <a:pt x="8953" y="17668"/>
                  </a:cubicBezTo>
                  <a:cubicBezTo>
                    <a:pt x="10617" y="17391"/>
                    <a:pt x="12043" y="16401"/>
                    <a:pt x="12835" y="14935"/>
                  </a:cubicBezTo>
                  <a:cubicBezTo>
                    <a:pt x="13310" y="14222"/>
                    <a:pt x="13548" y="13311"/>
                    <a:pt x="13429" y="12439"/>
                  </a:cubicBezTo>
                  <a:cubicBezTo>
                    <a:pt x="13350" y="11687"/>
                    <a:pt x="13073" y="10974"/>
                    <a:pt x="12716" y="10340"/>
                  </a:cubicBezTo>
                  <a:cubicBezTo>
                    <a:pt x="12281" y="9627"/>
                    <a:pt x="11686" y="9072"/>
                    <a:pt x="11013" y="8676"/>
                  </a:cubicBezTo>
                  <a:lnTo>
                    <a:pt x="10221" y="8201"/>
                  </a:lnTo>
                  <a:cubicBezTo>
                    <a:pt x="10815" y="6497"/>
                    <a:pt x="11369" y="4834"/>
                    <a:pt x="11964" y="3170"/>
                  </a:cubicBezTo>
                  <a:cubicBezTo>
                    <a:pt x="12320" y="3289"/>
                    <a:pt x="12597" y="3408"/>
                    <a:pt x="12914" y="3487"/>
                  </a:cubicBezTo>
                  <a:cubicBezTo>
                    <a:pt x="12991" y="3520"/>
                    <a:pt x="13067" y="3534"/>
                    <a:pt x="13141" y="3534"/>
                  </a:cubicBezTo>
                  <a:cubicBezTo>
                    <a:pt x="13335" y="3534"/>
                    <a:pt x="13513" y="3432"/>
                    <a:pt x="13627" y="3289"/>
                  </a:cubicBezTo>
                  <a:cubicBezTo>
                    <a:pt x="13944" y="2695"/>
                    <a:pt x="13944" y="2378"/>
                    <a:pt x="13469" y="1902"/>
                  </a:cubicBezTo>
                  <a:cubicBezTo>
                    <a:pt x="13310" y="1744"/>
                    <a:pt x="13152" y="1625"/>
                    <a:pt x="12994" y="1546"/>
                  </a:cubicBezTo>
                  <a:cubicBezTo>
                    <a:pt x="12241" y="1150"/>
                    <a:pt x="11449" y="714"/>
                    <a:pt x="10696" y="358"/>
                  </a:cubicBezTo>
                  <a:cubicBezTo>
                    <a:pt x="10181" y="120"/>
                    <a:pt x="9627" y="1"/>
                    <a:pt x="9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5"/>
            <p:cNvSpPr/>
            <p:nvPr/>
          </p:nvSpPr>
          <p:spPr>
            <a:xfrm>
              <a:off x="6281792" y="3637357"/>
              <a:ext cx="438971" cy="352599"/>
            </a:xfrm>
            <a:custGeom>
              <a:avLst/>
              <a:gdLst/>
              <a:ahLst/>
              <a:cxnLst/>
              <a:rect l="l" t="t" r="r" b="b"/>
              <a:pathLst>
                <a:path w="2338" h="1878" extrusionOk="0">
                  <a:moveTo>
                    <a:pt x="1190" y="319"/>
                  </a:moveTo>
                  <a:cubicBezTo>
                    <a:pt x="1220" y="319"/>
                    <a:pt x="1246" y="324"/>
                    <a:pt x="1268" y="335"/>
                  </a:cubicBezTo>
                  <a:cubicBezTo>
                    <a:pt x="1584" y="493"/>
                    <a:pt x="1743" y="810"/>
                    <a:pt x="1664" y="1167"/>
                  </a:cubicBezTo>
                  <a:cubicBezTo>
                    <a:pt x="1527" y="1331"/>
                    <a:pt x="1315" y="1419"/>
                    <a:pt x="1105" y="1419"/>
                  </a:cubicBezTo>
                  <a:cubicBezTo>
                    <a:pt x="1011" y="1419"/>
                    <a:pt x="918" y="1402"/>
                    <a:pt x="832" y="1365"/>
                  </a:cubicBezTo>
                  <a:cubicBezTo>
                    <a:pt x="555" y="1246"/>
                    <a:pt x="475" y="929"/>
                    <a:pt x="594" y="691"/>
                  </a:cubicBezTo>
                  <a:cubicBezTo>
                    <a:pt x="663" y="520"/>
                    <a:pt x="998" y="319"/>
                    <a:pt x="1190" y="319"/>
                  </a:cubicBezTo>
                  <a:close/>
                  <a:moveTo>
                    <a:pt x="1256" y="1"/>
                  </a:moveTo>
                  <a:cubicBezTo>
                    <a:pt x="846" y="1"/>
                    <a:pt x="441" y="195"/>
                    <a:pt x="238" y="533"/>
                  </a:cubicBezTo>
                  <a:cubicBezTo>
                    <a:pt x="0" y="1008"/>
                    <a:pt x="198" y="1563"/>
                    <a:pt x="673" y="1800"/>
                  </a:cubicBezTo>
                  <a:cubicBezTo>
                    <a:pt x="809" y="1853"/>
                    <a:pt x="951" y="1877"/>
                    <a:pt x="1091" y="1877"/>
                  </a:cubicBezTo>
                  <a:cubicBezTo>
                    <a:pt x="1483" y="1877"/>
                    <a:pt x="1866" y="1685"/>
                    <a:pt x="2099" y="1365"/>
                  </a:cubicBezTo>
                  <a:cubicBezTo>
                    <a:pt x="2337" y="889"/>
                    <a:pt x="2060" y="335"/>
                    <a:pt x="1466" y="18"/>
                  </a:cubicBezTo>
                  <a:cubicBezTo>
                    <a:pt x="1396" y="6"/>
                    <a:pt x="1326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5"/>
            <p:cNvSpPr/>
            <p:nvPr/>
          </p:nvSpPr>
          <p:spPr>
            <a:xfrm>
              <a:off x="5619761" y="3611822"/>
              <a:ext cx="312612" cy="278437"/>
            </a:xfrm>
            <a:custGeom>
              <a:avLst/>
              <a:gdLst/>
              <a:ahLst/>
              <a:cxnLst/>
              <a:rect l="l" t="t" r="r" b="b"/>
              <a:pathLst>
                <a:path w="1665" h="1483" extrusionOk="0">
                  <a:moveTo>
                    <a:pt x="792" y="327"/>
                  </a:moveTo>
                  <a:cubicBezTo>
                    <a:pt x="829" y="327"/>
                    <a:pt x="868" y="335"/>
                    <a:pt x="912" y="352"/>
                  </a:cubicBezTo>
                  <a:cubicBezTo>
                    <a:pt x="1110" y="431"/>
                    <a:pt x="1228" y="748"/>
                    <a:pt x="1110" y="867"/>
                  </a:cubicBezTo>
                  <a:cubicBezTo>
                    <a:pt x="1013" y="932"/>
                    <a:pt x="889" y="996"/>
                    <a:pt x="782" y="996"/>
                  </a:cubicBezTo>
                  <a:cubicBezTo>
                    <a:pt x="758" y="996"/>
                    <a:pt x="735" y="993"/>
                    <a:pt x="714" y="986"/>
                  </a:cubicBezTo>
                  <a:cubicBezTo>
                    <a:pt x="515" y="946"/>
                    <a:pt x="436" y="748"/>
                    <a:pt x="515" y="550"/>
                  </a:cubicBezTo>
                  <a:cubicBezTo>
                    <a:pt x="577" y="426"/>
                    <a:pt x="663" y="327"/>
                    <a:pt x="792" y="327"/>
                  </a:cubicBezTo>
                  <a:close/>
                  <a:moveTo>
                    <a:pt x="901" y="1"/>
                  </a:moveTo>
                  <a:cubicBezTo>
                    <a:pt x="568" y="1"/>
                    <a:pt x="287" y="191"/>
                    <a:pt x="159" y="510"/>
                  </a:cubicBezTo>
                  <a:cubicBezTo>
                    <a:pt x="1" y="867"/>
                    <a:pt x="199" y="1303"/>
                    <a:pt x="595" y="1422"/>
                  </a:cubicBezTo>
                  <a:cubicBezTo>
                    <a:pt x="688" y="1463"/>
                    <a:pt x="785" y="1483"/>
                    <a:pt x="880" y="1483"/>
                  </a:cubicBezTo>
                  <a:cubicBezTo>
                    <a:pt x="1146" y="1483"/>
                    <a:pt x="1399" y="1328"/>
                    <a:pt x="1545" y="1065"/>
                  </a:cubicBezTo>
                  <a:cubicBezTo>
                    <a:pt x="1664" y="669"/>
                    <a:pt x="1506" y="233"/>
                    <a:pt x="1149" y="35"/>
                  </a:cubicBezTo>
                  <a:cubicBezTo>
                    <a:pt x="1064" y="12"/>
                    <a:pt x="981" y="1"/>
                    <a:pt x="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5"/>
            <p:cNvSpPr/>
            <p:nvPr/>
          </p:nvSpPr>
          <p:spPr>
            <a:xfrm>
              <a:off x="5909846" y="2718490"/>
              <a:ext cx="312612" cy="280690"/>
            </a:xfrm>
            <a:custGeom>
              <a:avLst/>
              <a:gdLst/>
              <a:ahLst/>
              <a:cxnLst/>
              <a:rect l="l" t="t" r="r" b="b"/>
              <a:pathLst>
                <a:path w="1665" h="1495" extrusionOk="0">
                  <a:moveTo>
                    <a:pt x="923" y="349"/>
                  </a:moveTo>
                  <a:cubicBezTo>
                    <a:pt x="936" y="349"/>
                    <a:pt x="946" y="351"/>
                    <a:pt x="951" y="356"/>
                  </a:cubicBezTo>
                  <a:cubicBezTo>
                    <a:pt x="1110" y="515"/>
                    <a:pt x="1228" y="673"/>
                    <a:pt x="1268" y="871"/>
                  </a:cubicBezTo>
                  <a:lnTo>
                    <a:pt x="1228" y="990"/>
                  </a:lnTo>
                  <a:cubicBezTo>
                    <a:pt x="1070" y="1030"/>
                    <a:pt x="872" y="1030"/>
                    <a:pt x="713" y="1030"/>
                  </a:cubicBezTo>
                  <a:cubicBezTo>
                    <a:pt x="555" y="1030"/>
                    <a:pt x="397" y="634"/>
                    <a:pt x="515" y="555"/>
                  </a:cubicBezTo>
                  <a:cubicBezTo>
                    <a:pt x="618" y="452"/>
                    <a:pt x="840" y="349"/>
                    <a:pt x="923" y="349"/>
                  </a:cubicBezTo>
                  <a:close/>
                  <a:moveTo>
                    <a:pt x="962" y="1"/>
                  </a:moveTo>
                  <a:cubicBezTo>
                    <a:pt x="649" y="1"/>
                    <a:pt x="344" y="158"/>
                    <a:pt x="159" y="436"/>
                  </a:cubicBezTo>
                  <a:cubicBezTo>
                    <a:pt x="0" y="792"/>
                    <a:pt x="198" y="1228"/>
                    <a:pt x="555" y="1426"/>
                  </a:cubicBezTo>
                  <a:cubicBezTo>
                    <a:pt x="671" y="1472"/>
                    <a:pt x="790" y="1495"/>
                    <a:pt x="906" y="1495"/>
                  </a:cubicBezTo>
                  <a:cubicBezTo>
                    <a:pt x="1189" y="1495"/>
                    <a:pt x="1456" y="1362"/>
                    <a:pt x="1624" y="1109"/>
                  </a:cubicBezTo>
                  <a:lnTo>
                    <a:pt x="1624" y="1030"/>
                  </a:lnTo>
                  <a:cubicBezTo>
                    <a:pt x="1664" y="673"/>
                    <a:pt x="1506" y="277"/>
                    <a:pt x="1228" y="40"/>
                  </a:cubicBezTo>
                  <a:cubicBezTo>
                    <a:pt x="1141" y="13"/>
                    <a:pt x="1051" y="1"/>
                    <a:pt x="9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5"/>
            <p:cNvSpPr/>
            <p:nvPr/>
          </p:nvSpPr>
          <p:spPr>
            <a:xfrm>
              <a:off x="5545409" y="3047247"/>
              <a:ext cx="431461" cy="355603"/>
            </a:xfrm>
            <a:custGeom>
              <a:avLst/>
              <a:gdLst/>
              <a:ahLst/>
              <a:cxnLst/>
              <a:rect l="l" t="t" r="r" b="b"/>
              <a:pathLst>
                <a:path w="2298" h="1894" extrusionOk="0">
                  <a:moveTo>
                    <a:pt x="1093" y="356"/>
                  </a:moveTo>
                  <a:cubicBezTo>
                    <a:pt x="1216" y="356"/>
                    <a:pt x="1334" y="398"/>
                    <a:pt x="1426" y="467"/>
                  </a:cubicBezTo>
                  <a:cubicBezTo>
                    <a:pt x="1704" y="665"/>
                    <a:pt x="1823" y="1022"/>
                    <a:pt x="1704" y="1339"/>
                  </a:cubicBezTo>
                  <a:cubicBezTo>
                    <a:pt x="1661" y="1402"/>
                    <a:pt x="1517" y="1443"/>
                    <a:pt x="1343" y="1443"/>
                  </a:cubicBezTo>
                  <a:cubicBezTo>
                    <a:pt x="1192" y="1443"/>
                    <a:pt x="1019" y="1412"/>
                    <a:pt x="872" y="1339"/>
                  </a:cubicBezTo>
                  <a:cubicBezTo>
                    <a:pt x="634" y="1260"/>
                    <a:pt x="515" y="1061"/>
                    <a:pt x="515" y="824"/>
                  </a:cubicBezTo>
                  <a:cubicBezTo>
                    <a:pt x="515" y="586"/>
                    <a:pt x="674" y="507"/>
                    <a:pt x="832" y="428"/>
                  </a:cubicBezTo>
                  <a:cubicBezTo>
                    <a:pt x="915" y="378"/>
                    <a:pt x="1005" y="356"/>
                    <a:pt x="1093" y="356"/>
                  </a:cubicBezTo>
                  <a:close/>
                  <a:moveTo>
                    <a:pt x="1063" y="1"/>
                  </a:moveTo>
                  <a:cubicBezTo>
                    <a:pt x="824" y="1"/>
                    <a:pt x="587" y="81"/>
                    <a:pt x="397" y="230"/>
                  </a:cubicBezTo>
                  <a:cubicBezTo>
                    <a:pt x="80" y="507"/>
                    <a:pt x="0" y="943"/>
                    <a:pt x="198" y="1299"/>
                  </a:cubicBezTo>
                  <a:cubicBezTo>
                    <a:pt x="357" y="1497"/>
                    <a:pt x="515" y="1695"/>
                    <a:pt x="713" y="1854"/>
                  </a:cubicBezTo>
                  <a:cubicBezTo>
                    <a:pt x="991" y="1893"/>
                    <a:pt x="1268" y="1893"/>
                    <a:pt x="1585" y="1893"/>
                  </a:cubicBezTo>
                  <a:cubicBezTo>
                    <a:pt x="1941" y="1893"/>
                    <a:pt x="2219" y="1616"/>
                    <a:pt x="2219" y="1260"/>
                  </a:cubicBezTo>
                  <a:cubicBezTo>
                    <a:pt x="2298" y="824"/>
                    <a:pt x="2060" y="388"/>
                    <a:pt x="1664" y="190"/>
                  </a:cubicBezTo>
                  <a:cubicBezTo>
                    <a:pt x="1480" y="61"/>
                    <a:pt x="1270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5"/>
            <p:cNvSpPr/>
            <p:nvPr/>
          </p:nvSpPr>
          <p:spPr>
            <a:xfrm>
              <a:off x="4995094" y="3789437"/>
              <a:ext cx="156212" cy="386958"/>
            </a:xfrm>
            <a:custGeom>
              <a:avLst/>
              <a:gdLst/>
              <a:ahLst/>
              <a:cxnLst/>
              <a:rect l="l" t="t" r="r" b="b"/>
              <a:pathLst>
                <a:path w="832" h="2061" extrusionOk="0">
                  <a:moveTo>
                    <a:pt x="238" y="0"/>
                  </a:moveTo>
                  <a:cubicBezTo>
                    <a:pt x="159" y="79"/>
                    <a:pt x="79" y="159"/>
                    <a:pt x="40" y="238"/>
                  </a:cubicBezTo>
                  <a:cubicBezTo>
                    <a:pt x="0" y="277"/>
                    <a:pt x="0" y="357"/>
                    <a:pt x="0" y="396"/>
                  </a:cubicBezTo>
                  <a:cubicBezTo>
                    <a:pt x="79" y="792"/>
                    <a:pt x="159" y="1189"/>
                    <a:pt x="277" y="1585"/>
                  </a:cubicBezTo>
                  <a:cubicBezTo>
                    <a:pt x="357" y="1822"/>
                    <a:pt x="555" y="2020"/>
                    <a:pt x="832" y="2060"/>
                  </a:cubicBezTo>
                  <a:cubicBezTo>
                    <a:pt x="753" y="1862"/>
                    <a:pt x="713" y="1704"/>
                    <a:pt x="673" y="1545"/>
                  </a:cubicBezTo>
                  <a:cubicBezTo>
                    <a:pt x="594" y="1109"/>
                    <a:pt x="515" y="674"/>
                    <a:pt x="396" y="238"/>
                  </a:cubicBezTo>
                  <a:cubicBezTo>
                    <a:pt x="357" y="159"/>
                    <a:pt x="317" y="79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5"/>
            <p:cNvSpPr/>
            <p:nvPr/>
          </p:nvSpPr>
          <p:spPr>
            <a:xfrm>
              <a:off x="4816537" y="4031640"/>
              <a:ext cx="215918" cy="293457"/>
            </a:xfrm>
            <a:custGeom>
              <a:avLst/>
              <a:gdLst/>
              <a:ahLst/>
              <a:cxnLst/>
              <a:rect l="l" t="t" r="r" b="b"/>
              <a:pathLst>
                <a:path w="1150" h="1563" extrusionOk="0">
                  <a:moveTo>
                    <a:pt x="149" y="1"/>
                  </a:moveTo>
                  <a:cubicBezTo>
                    <a:pt x="126" y="1"/>
                    <a:pt x="103" y="6"/>
                    <a:pt x="80" y="17"/>
                  </a:cubicBezTo>
                  <a:cubicBezTo>
                    <a:pt x="40" y="57"/>
                    <a:pt x="0" y="97"/>
                    <a:pt x="0" y="176"/>
                  </a:cubicBezTo>
                  <a:cubicBezTo>
                    <a:pt x="0" y="651"/>
                    <a:pt x="238" y="1127"/>
                    <a:pt x="634" y="1364"/>
                  </a:cubicBezTo>
                  <a:cubicBezTo>
                    <a:pt x="793" y="1443"/>
                    <a:pt x="991" y="1523"/>
                    <a:pt x="1149" y="1562"/>
                  </a:cubicBezTo>
                  <a:cubicBezTo>
                    <a:pt x="832" y="1008"/>
                    <a:pt x="595" y="532"/>
                    <a:pt x="317" y="57"/>
                  </a:cubicBezTo>
                  <a:cubicBezTo>
                    <a:pt x="261" y="29"/>
                    <a:pt x="205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5"/>
            <p:cNvSpPr/>
            <p:nvPr/>
          </p:nvSpPr>
          <p:spPr>
            <a:xfrm>
              <a:off x="4727352" y="3521701"/>
              <a:ext cx="119037" cy="438965"/>
            </a:xfrm>
            <a:custGeom>
              <a:avLst/>
              <a:gdLst/>
              <a:ahLst/>
              <a:cxnLst/>
              <a:rect l="l" t="t" r="r" b="b"/>
              <a:pathLst>
                <a:path w="634" h="2338" extrusionOk="0">
                  <a:moveTo>
                    <a:pt x="396" y="0"/>
                  </a:moveTo>
                  <a:cubicBezTo>
                    <a:pt x="317" y="0"/>
                    <a:pt x="158" y="159"/>
                    <a:pt x="158" y="238"/>
                  </a:cubicBezTo>
                  <a:cubicBezTo>
                    <a:pt x="0" y="792"/>
                    <a:pt x="0" y="1387"/>
                    <a:pt x="238" y="1902"/>
                  </a:cubicBezTo>
                  <a:cubicBezTo>
                    <a:pt x="317" y="2060"/>
                    <a:pt x="396" y="2218"/>
                    <a:pt x="515" y="2337"/>
                  </a:cubicBezTo>
                  <a:lnTo>
                    <a:pt x="634" y="2298"/>
                  </a:lnTo>
                  <a:cubicBezTo>
                    <a:pt x="594" y="2060"/>
                    <a:pt x="594" y="1822"/>
                    <a:pt x="555" y="1585"/>
                  </a:cubicBezTo>
                  <a:cubicBezTo>
                    <a:pt x="555" y="1149"/>
                    <a:pt x="515" y="753"/>
                    <a:pt x="515" y="317"/>
                  </a:cubicBezTo>
                  <a:cubicBezTo>
                    <a:pt x="515" y="198"/>
                    <a:pt x="594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" name="Google Shape;510;p25"/>
          <p:cNvGrpSpPr/>
          <p:nvPr/>
        </p:nvGrpSpPr>
        <p:grpSpPr>
          <a:xfrm rot="9900132">
            <a:off x="8524663" y="3833359"/>
            <a:ext cx="212727" cy="219475"/>
            <a:chOff x="6109266" y="2958701"/>
            <a:chExt cx="158099" cy="163114"/>
          </a:xfrm>
        </p:grpSpPr>
        <p:sp>
          <p:nvSpPr>
            <p:cNvPr id="511" name="Google Shape;511;p25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5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5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4" name="Google Shape;514;p25"/>
          <p:cNvSpPr/>
          <p:nvPr/>
        </p:nvSpPr>
        <p:spPr>
          <a:xfrm>
            <a:off x="8606059" y="253491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25"/>
          <p:cNvSpPr/>
          <p:nvPr/>
        </p:nvSpPr>
        <p:spPr>
          <a:xfrm rot="1617188">
            <a:off x="8803467" y="417815"/>
            <a:ext cx="111201" cy="134437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516;p25"/>
          <p:cNvSpPr/>
          <p:nvPr/>
        </p:nvSpPr>
        <p:spPr>
          <a:xfrm rot="5034885">
            <a:off x="8082806" y="3785704"/>
            <a:ext cx="424410" cy="314801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" name="Google Shape;517;p25"/>
          <p:cNvSpPr/>
          <p:nvPr/>
        </p:nvSpPr>
        <p:spPr>
          <a:xfrm>
            <a:off x="8686084" y="4662978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8" name="Google Shape;518;p25"/>
          <p:cNvGrpSpPr/>
          <p:nvPr/>
        </p:nvGrpSpPr>
        <p:grpSpPr>
          <a:xfrm>
            <a:off x="8173386" y="415255"/>
            <a:ext cx="517639" cy="389708"/>
            <a:chOff x="6530133" y="2132672"/>
            <a:chExt cx="567275" cy="427077"/>
          </a:xfrm>
        </p:grpSpPr>
        <p:sp>
          <p:nvSpPr>
            <p:cNvPr id="519" name="Google Shape;519;p25"/>
            <p:cNvSpPr/>
            <p:nvPr/>
          </p:nvSpPr>
          <p:spPr>
            <a:xfrm>
              <a:off x="6619132" y="2164778"/>
              <a:ext cx="478273" cy="363956"/>
            </a:xfrm>
            <a:custGeom>
              <a:avLst/>
              <a:gdLst/>
              <a:ahLst/>
              <a:cxnLst/>
              <a:rect l="l" t="t" r="r" b="b"/>
              <a:pathLst>
                <a:path w="7448" h="5668" extrusionOk="0">
                  <a:moveTo>
                    <a:pt x="1522" y="1"/>
                  </a:moveTo>
                  <a:cubicBezTo>
                    <a:pt x="1490" y="1"/>
                    <a:pt x="1459" y="1"/>
                    <a:pt x="1427" y="3"/>
                  </a:cubicBezTo>
                  <a:cubicBezTo>
                    <a:pt x="278" y="42"/>
                    <a:pt x="1" y="1310"/>
                    <a:pt x="278" y="2221"/>
                  </a:cubicBezTo>
                  <a:cubicBezTo>
                    <a:pt x="674" y="3409"/>
                    <a:pt x="1189" y="4558"/>
                    <a:pt x="1862" y="5628"/>
                  </a:cubicBezTo>
                  <a:cubicBezTo>
                    <a:pt x="1862" y="5628"/>
                    <a:pt x="1862" y="5667"/>
                    <a:pt x="1862" y="5667"/>
                  </a:cubicBezTo>
                  <a:cubicBezTo>
                    <a:pt x="3288" y="5548"/>
                    <a:pt x="4635" y="5073"/>
                    <a:pt x="5824" y="4281"/>
                  </a:cubicBezTo>
                  <a:cubicBezTo>
                    <a:pt x="6656" y="3726"/>
                    <a:pt x="7448" y="2419"/>
                    <a:pt x="6418" y="1587"/>
                  </a:cubicBezTo>
                  <a:cubicBezTo>
                    <a:pt x="6113" y="1330"/>
                    <a:pt x="5756" y="1230"/>
                    <a:pt x="5389" y="1230"/>
                  </a:cubicBezTo>
                  <a:cubicBezTo>
                    <a:pt x="4851" y="1230"/>
                    <a:pt x="4291" y="1447"/>
                    <a:pt x="3843" y="1706"/>
                  </a:cubicBezTo>
                  <a:cubicBezTo>
                    <a:pt x="3807" y="1720"/>
                    <a:pt x="3772" y="1727"/>
                    <a:pt x="3738" y="1727"/>
                  </a:cubicBezTo>
                  <a:cubicBezTo>
                    <a:pt x="3583" y="1727"/>
                    <a:pt x="3461" y="1591"/>
                    <a:pt x="3526" y="1429"/>
                  </a:cubicBezTo>
                  <a:lnTo>
                    <a:pt x="3526" y="1389"/>
                  </a:lnTo>
                  <a:cubicBezTo>
                    <a:pt x="3220" y="547"/>
                    <a:pt x="2433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5"/>
            <p:cNvSpPr/>
            <p:nvPr/>
          </p:nvSpPr>
          <p:spPr>
            <a:xfrm>
              <a:off x="6530133" y="2132672"/>
              <a:ext cx="567275" cy="427077"/>
            </a:xfrm>
            <a:custGeom>
              <a:avLst/>
              <a:gdLst/>
              <a:ahLst/>
              <a:cxnLst/>
              <a:rect l="l" t="t" r="r" b="b"/>
              <a:pathLst>
                <a:path w="8834" h="6651" extrusionOk="0">
                  <a:moveTo>
                    <a:pt x="2899" y="501"/>
                  </a:moveTo>
                  <a:cubicBezTo>
                    <a:pt x="3776" y="501"/>
                    <a:pt x="4566" y="1085"/>
                    <a:pt x="4873" y="1929"/>
                  </a:cubicBezTo>
                  <a:cubicBezTo>
                    <a:pt x="4810" y="2085"/>
                    <a:pt x="4945" y="2242"/>
                    <a:pt x="5103" y="2242"/>
                  </a:cubicBezTo>
                  <a:cubicBezTo>
                    <a:pt x="5144" y="2242"/>
                    <a:pt x="5188" y="2231"/>
                    <a:pt x="5229" y="2206"/>
                  </a:cubicBezTo>
                  <a:cubicBezTo>
                    <a:pt x="5677" y="1947"/>
                    <a:pt x="6223" y="1730"/>
                    <a:pt x="6758" y="1730"/>
                  </a:cubicBezTo>
                  <a:cubicBezTo>
                    <a:pt x="7123" y="1730"/>
                    <a:pt x="7483" y="1830"/>
                    <a:pt x="7804" y="2087"/>
                  </a:cubicBezTo>
                  <a:cubicBezTo>
                    <a:pt x="8834" y="2959"/>
                    <a:pt x="8042" y="4226"/>
                    <a:pt x="7210" y="4820"/>
                  </a:cubicBezTo>
                  <a:cubicBezTo>
                    <a:pt x="5982" y="5573"/>
                    <a:pt x="4635" y="6048"/>
                    <a:pt x="3248" y="6207"/>
                  </a:cubicBezTo>
                  <a:cubicBezTo>
                    <a:pt x="3248" y="6167"/>
                    <a:pt x="3248" y="6167"/>
                    <a:pt x="3248" y="6128"/>
                  </a:cubicBezTo>
                  <a:cubicBezTo>
                    <a:pt x="2575" y="5098"/>
                    <a:pt x="2020" y="3949"/>
                    <a:pt x="1664" y="2761"/>
                  </a:cubicBezTo>
                  <a:cubicBezTo>
                    <a:pt x="1387" y="1810"/>
                    <a:pt x="1624" y="542"/>
                    <a:pt x="2813" y="503"/>
                  </a:cubicBezTo>
                  <a:cubicBezTo>
                    <a:pt x="2841" y="501"/>
                    <a:pt x="2870" y="501"/>
                    <a:pt x="2899" y="501"/>
                  </a:cubicBezTo>
                  <a:close/>
                  <a:moveTo>
                    <a:pt x="2835" y="1"/>
                  </a:moveTo>
                  <a:cubicBezTo>
                    <a:pt x="2392" y="1"/>
                    <a:pt x="1956" y="140"/>
                    <a:pt x="1585" y="463"/>
                  </a:cubicBezTo>
                  <a:cubicBezTo>
                    <a:pt x="0" y="1889"/>
                    <a:pt x="2060" y="5058"/>
                    <a:pt x="2852" y="6365"/>
                  </a:cubicBezTo>
                  <a:cubicBezTo>
                    <a:pt x="2852" y="6405"/>
                    <a:pt x="2892" y="6445"/>
                    <a:pt x="2971" y="6445"/>
                  </a:cubicBezTo>
                  <a:cubicBezTo>
                    <a:pt x="2971" y="6547"/>
                    <a:pt x="3060" y="6650"/>
                    <a:pt x="3161" y="6650"/>
                  </a:cubicBezTo>
                  <a:cubicBezTo>
                    <a:pt x="3177" y="6650"/>
                    <a:pt x="3193" y="6648"/>
                    <a:pt x="3209" y="6643"/>
                  </a:cubicBezTo>
                  <a:cubicBezTo>
                    <a:pt x="5031" y="6405"/>
                    <a:pt x="8438" y="5652"/>
                    <a:pt x="8755" y="3355"/>
                  </a:cubicBezTo>
                  <a:cubicBezTo>
                    <a:pt x="8834" y="2562"/>
                    <a:pt x="8438" y="1810"/>
                    <a:pt x="7685" y="1493"/>
                  </a:cubicBezTo>
                  <a:cubicBezTo>
                    <a:pt x="7348" y="1341"/>
                    <a:pt x="6996" y="1268"/>
                    <a:pt x="6646" y="1268"/>
                  </a:cubicBezTo>
                  <a:cubicBezTo>
                    <a:pt x="6173" y="1268"/>
                    <a:pt x="5701" y="1401"/>
                    <a:pt x="5269" y="1651"/>
                  </a:cubicBezTo>
                  <a:cubicBezTo>
                    <a:pt x="4909" y="739"/>
                    <a:pt x="3856" y="1"/>
                    <a:pt x="2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1" name="Google Shape;521;p25"/>
          <p:cNvSpPr/>
          <p:nvPr/>
        </p:nvSpPr>
        <p:spPr>
          <a:xfrm>
            <a:off x="8378738" y="804970"/>
            <a:ext cx="312281" cy="302089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25"/>
          <p:cNvSpPr/>
          <p:nvPr/>
        </p:nvSpPr>
        <p:spPr>
          <a:xfrm rot="10142416">
            <a:off x="7939951" y="278644"/>
            <a:ext cx="417276" cy="26636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25"/>
          <p:cNvSpPr txBox="1">
            <a:spLocks noGrp="1"/>
          </p:cNvSpPr>
          <p:nvPr>
            <p:ph type="subTitle" idx="1"/>
          </p:nvPr>
        </p:nvSpPr>
        <p:spPr>
          <a:xfrm>
            <a:off x="2106900" y="2827150"/>
            <a:ext cx="4920900" cy="78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526" name="Google Shape;526;p26"/>
          <p:cNvSpPr/>
          <p:nvPr/>
        </p:nvSpPr>
        <p:spPr>
          <a:xfrm>
            <a:off x="265130" y="556447"/>
            <a:ext cx="268053" cy="258834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26"/>
          <p:cNvSpPr/>
          <p:nvPr/>
        </p:nvSpPr>
        <p:spPr>
          <a:xfrm>
            <a:off x="465748" y="185917"/>
            <a:ext cx="286509" cy="215709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26"/>
          <p:cNvSpPr/>
          <p:nvPr/>
        </p:nvSpPr>
        <p:spPr>
          <a:xfrm rot="3061618">
            <a:off x="368069" y="339931"/>
            <a:ext cx="396567" cy="253141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6"/>
          <p:cNvSpPr/>
          <p:nvPr/>
        </p:nvSpPr>
        <p:spPr>
          <a:xfrm rot="10518253">
            <a:off x="72021" y="752899"/>
            <a:ext cx="146492" cy="154568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6"/>
          <p:cNvSpPr/>
          <p:nvPr/>
        </p:nvSpPr>
        <p:spPr>
          <a:xfrm rot="10518253">
            <a:off x="115718" y="50994"/>
            <a:ext cx="232695" cy="230392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1" name="Google Shape;531;p26"/>
          <p:cNvGrpSpPr/>
          <p:nvPr/>
        </p:nvGrpSpPr>
        <p:grpSpPr>
          <a:xfrm>
            <a:off x="8990" y="355006"/>
            <a:ext cx="229227" cy="236515"/>
            <a:chOff x="6109266" y="2958701"/>
            <a:chExt cx="158099" cy="163114"/>
          </a:xfrm>
        </p:grpSpPr>
        <p:sp>
          <p:nvSpPr>
            <p:cNvPr id="532" name="Google Shape;532;p26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6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6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8_2"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2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grpSp>
        <p:nvGrpSpPr>
          <p:cNvPr id="537" name="Google Shape;537;p27"/>
          <p:cNvGrpSpPr/>
          <p:nvPr/>
        </p:nvGrpSpPr>
        <p:grpSpPr>
          <a:xfrm>
            <a:off x="8096825" y="56131"/>
            <a:ext cx="284524" cy="263384"/>
            <a:chOff x="1412390" y="2258211"/>
            <a:chExt cx="620689" cy="574573"/>
          </a:xfrm>
        </p:grpSpPr>
        <p:sp>
          <p:nvSpPr>
            <p:cNvPr id="538" name="Google Shape;538;p27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7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7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27"/>
          <p:cNvSpPr/>
          <p:nvPr/>
        </p:nvSpPr>
        <p:spPr>
          <a:xfrm rot="-10646460">
            <a:off x="8773451" y="115717"/>
            <a:ext cx="216057" cy="291692"/>
          </a:xfrm>
          <a:custGeom>
            <a:avLst/>
            <a:gdLst/>
            <a:ahLst/>
            <a:cxnLst/>
            <a:rect l="l" t="t" r="r" b="b"/>
            <a:pathLst>
              <a:path w="60291" h="81397" extrusionOk="0">
                <a:moveTo>
                  <a:pt x="10476" y="1"/>
                </a:moveTo>
                <a:cubicBezTo>
                  <a:pt x="9595" y="1"/>
                  <a:pt x="8729" y="688"/>
                  <a:pt x="8458" y="1772"/>
                </a:cubicBezTo>
                <a:cubicBezTo>
                  <a:pt x="5866" y="13990"/>
                  <a:pt x="3275" y="26208"/>
                  <a:pt x="313" y="38055"/>
                </a:cubicBezTo>
                <a:cubicBezTo>
                  <a:pt x="1" y="39303"/>
                  <a:pt x="1267" y="40815"/>
                  <a:pt x="2560" y="40815"/>
                </a:cubicBezTo>
                <a:cubicBezTo>
                  <a:pt x="2801" y="40815"/>
                  <a:pt x="3042" y="40763"/>
                  <a:pt x="3275" y="40647"/>
                </a:cubicBezTo>
                <a:lnTo>
                  <a:pt x="16233" y="33982"/>
                </a:lnTo>
                <a:cubicBezTo>
                  <a:pt x="23267" y="46940"/>
                  <a:pt x="29931" y="59898"/>
                  <a:pt x="36966" y="72856"/>
                </a:cubicBezTo>
                <a:cubicBezTo>
                  <a:pt x="39986" y="78348"/>
                  <a:pt x="42395" y="81396"/>
                  <a:pt x="46913" y="81396"/>
                </a:cubicBezTo>
                <a:cubicBezTo>
                  <a:pt x="48486" y="81396"/>
                  <a:pt x="50315" y="81026"/>
                  <a:pt x="52515" y="80261"/>
                </a:cubicBezTo>
                <a:cubicBezTo>
                  <a:pt x="60290" y="77669"/>
                  <a:pt x="59179" y="74337"/>
                  <a:pt x="55847" y="67673"/>
                </a:cubicBezTo>
                <a:lnTo>
                  <a:pt x="34004" y="27318"/>
                </a:lnTo>
                <a:lnTo>
                  <a:pt x="42519" y="22875"/>
                </a:lnTo>
                <a:cubicBezTo>
                  <a:pt x="44000" y="22135"/>
                  <a:pt x="43630" y="20284"/>
                  <a:pt x="42519" y="19173"/>
                </a:cubicBezTo>
                <a:cubicBezTo>
                  <a:pt x="34374" y="11028"/>
                  <a:pt x="21416" y="6215"/>
                  <a:pt x="11420" y="291"/>
                </a:cubicBezTo>
                <a:cubicBezTo>
                  <a:pt x="11122" y="93"/>
                  <a:pt x="10798" y="1"/>
                  <a:pt x="10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27"/>
          <p:cNvSpPr/>
          <p:nvPr/>
        </p:nvSpPr>
        <p:spPr>
          <a:xfrm>
            <a:off x="8524498" y="117774"/>
            <a:ext cx="132980" cy="140311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7"/>
          <p:cNvSpPr/>
          <p:nvPr/>
        </p:nvSpPr>
        <p:spPr>
          <a:xfrm>
            <a:off x="8438142" y="283950"/>
            <a:ext cx="80577" cy="7433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7"/>
          <p:cNvSpPr/>
          <p:nvPr/>
        </p:nvSpPr>
        <p:spPr>
          <a:xfrm rot="2103638" flipH="1">
            <a:off x="8410987" y="494622"/>
            <a:ext cx="360000" cy="22980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7"/>
          <p:cNvSpPr/>
          <p:nvPr/>
        </p:nvSpPr>
        <p:spPr>
          <a:xfrm>
            <a:off x="265154" y="4677747"/>
            <a:ext cx="461540" cy="351582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27"/>
          <p:cNvSpPr/>
          <p:nvPr/>
        </p:nvSpPr>
        <p:spPr>
          <a:xfrm>
            <a:off x="212592" y="4933649"/>
            <a:ext cx="131083" cy="138309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27"/>
          <p:cNvSpPr/>
          <p:nvPr/>
        </p:nvSpPr>
        <p:spPr>
          <a:xfrm>
            <a:off x="79250" y="4957183"/>
            <a:ext cx="79428" cy="73275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27"/>
          <p:cNvSpPr/>
          <p:nvPr/>
        </p:nvSpPr>
        <p:spPr>
          <a:xfrm>
            <a:off x="696937" y="4890747"/>
            <a:ext cx="208218" cy="206158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27"/>
          <p:cNvSpPr/>
          <p:nvPr/>
        </p:nvSpPr>
        <p:spPr>
          <a:xfrm>
            <a:off x="140053" y="4463454"/>
            <a:ext cx="265496" cy="256830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27"/>
          <p:cNvSpPr/>
          <p:nvPr/>
        </p:nvSpPr>
        <p:spPr>
          <a:xfrm rot="10400195">
            <a:off x="226899" y="4231392"/>
            <a:ext cx="360935" cy="267696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27"/>
          <p:cNvSpPr/>
          <p:nvPr/>
        </p:nvSpPr>
        <p:spPr>
          <a:xfrm>
            <a:off x="8650610" y="452715"/>
            <a:ext cx="399871" cy="301041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8_2_1"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2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554" name="Google Shape;554;p28"/>
          <p:cNvSpPr/>
          <p:nvPr/>
        </p:nvSpPr>
        <p:spPr>
          <a:xfrm rot="-3217822" flipH="1">
            <a:off x="8469738" y="615620"/>
            <a:ext cx="542716" cy="413448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28"/>
          <p:cNvSpPr/>
          <p:nvPr/>
        </p:nvSpPr>
        <p:spPr>
          <a:xfrm rot="10603370">
            <a:off x="8172520" y="292038"/>
            <a:ext cx="417288" cy="266368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28"/>
          <p:cNvSpPr/>
          <p:nvPr/>
        </p:nvSpPr>
        <p:spPr>
          <a:xfrm rot="-8617878" flipH="1">
            <a:off x="8515645" y="399764"/>
            <a:ext cx="154139" cy="162636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28"/>
          <p:cNvSpPr/>
          <p:nvPr/>
        </p:nvSpPr>
        <p:spPr>
          <a:xfrm rot="-8617878" flipH="1">
            <a:off x="8389041" y="464667"/>
            <a:ext cx="93398" cy="86164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28"/>
          <p:cNvSpPr/>
          <p:nvPr/>
        </p:nvSpPr>
        <p:spPr>
          <a:xfrm rot="-8617878" flipH="1">
            <a:off x="8069698" y="120308"/>
            <a:ext cx="244842" cy="242419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" name="Google Shape;559;p28"/>
          <p:cNvGrpSpPr/>
          <p:nvPr/>
        </p:nvGrpSpPr>
        <p:grpSpPr>
          <a:xfrm rot="-3217784" flipH="1">
            <a:off x="8356691" y="605101"/>
            <a:ext cx="158098" cy="163113"/>
            <a:chOff x="6109266" y="2958701"/>
            <a:chExt cx="158099" cy="163114"/>
          </a:xfrm>
        </p:grpSpPr>
        <p:sp>
          <p:nvSpPr>
            <p:cNvPr id="560" name="Google Shape;560;p28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" name="Google Shape;563;p28"/>
          <p:cNvSpPr/>
          <p:nvPr/>
        </p:nvSpPr>
        <p:spPr>
          <a:xfrm rot="-3216764" flipH="1">
            <a:off x="8655158" y="166229"/>
            <a:ext cx="312293" cy="302100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" name="Google Shape;564;p28"/>
          <p:cNvSpPr/>
          <p:nvPr/>
        </p:nvSpPr>
        <p:spPr>
          <a:xfrm>
            <a:off x="409159" y="4696591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5" name="Google Shape;565;p28"/>
          <p:cNvGrpSpPr/>
          <p:nvPr/>
        </p:nvGrpSpPr>
        <p:grpSpPr>
          <a:xfrm>
            <a:off x="74603" y="4696594"/>
            <a:ext cx="252794" cy="279648"/>
            <a:chOff x="5414907" y="2017485"/>
            <a:chExt cx="220338" cy="243702"/>
          </a:xfrm>
        </p:grpSpPr>
        <p:sp>
          <p:nvSpPr>
            <p:cNvPr id="566" name="Google Shape;566;p28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9" name="Google Shape;569;p28"/>
          <p:cNvSpPr/>
          <p:nvPr/>
        </p:nvSpPr>
        <p:spPr>
          <a:xfrm rot="899883">
            <a:off x="649926" y="4736559"/>
            <a:ext cx="250449" cy="338124"/>
          </a:xfrm>
          <a:custGeom>
            <a:avLst/>
            <a:gdLst/>
            <a:ahLst/>
            <a:cxnLst/>
            <a:rect l="l" t="t" r="r" b="b"/>
            <a:pathLst>
              <a:path w="60291" h="81397" extrusionOk="0">
                <a:moveTo>
                  <a:pt x="10476" y="1"/>
                </a:moveTo>
                <a:cubicBezTo>
                  <a:pt x="9595" y="1"/>
                  <a:pt x="8729" y="688"/>
                  <a:pt x="8458" y="1772"/>
                </a:cubicBezTo>
                <a:cubicBezTo>
                  <a:pt x="5866" y="13990"/>
                  <a:pt x="3275" y="26208"/>
                  <a:pt x="313" y="38055"/>
                </a:cubicBezTo>
                <a:cubicBezTo>
                  <a:pt x="1" y="39303"/>
                  <a:pt x="1267" y="40815"/>
                  <a:pt x="2560" y="40815"/>
                </a:cubicBezTo>
                <a:cubicBezTo>
                  <a:pt x="2801" y="40815"/>
                  <a:pt x="3042" y="40763"/>
                  <a:pt x="3275" y="40647"/>
                </a:cubicBezTo>
                <a:lnTo>
                  <a:pt x="16233" y="33982"/>
                </a:lnTo>
                <a:cubicBezTo>
                  <a:pt x="23267" y="46940"/>
                  <a:pt x="29931" y="59898"/>
                  <a:pt x="36966" y="72856"/>
                </a:cubicBezTo>
                <a:cubicBezTo>
                  <a:pt x="39986" y="78348"/>
                  <a:pt x="42395" y="81396"/>
                  <a:pt x="46913" y="81396"/>
                </a:cubicBezTo>
                <a:cubicBezTo>
                  <a:pt x="48486" y="81396"/>
                  <a:pt x="50315" y="81026"/>
                  <a:pt x="52515" y="80261"/>
                </a:cubicBezTo>
                <a:cubicBezTo>
                  <a:pt x="60290" y="77669"/>
                  <a:pt x="59179" y="74337"/>
                  <a:pt x="55847" y="67673"/>
                </a:cubicBezTo>
                <a:lnTo>
                  <a:pt x="34004" y="27318"/>
                </a:lnTo>
                <a:lnTo>
                  <a:pt x="42519" y="22875"/>
                </a:lnTo>
                <a:cubicBezTo>
                  <a:pt x="44000" y="22135"/>
                  <a:pt x="43630" y="20284"/>
                  <a:pt x="42519" y="19173"/>
                </a:cubicBezTo>
                <a:cubicBezTo>
                  <a:pt x="34374" y="11028"/>
                  <a:pt x="21416" y="6215"/>
                  <a:pt x="11420" y="291"/>
                </a:cubicBezTo>
                <a:cubicBezTo>
                  <a:pt x="11122" y="93"/>
                  <a:pt x="10798" y="1"/>
                  <a:pt x="10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" name="Google Shape;570;p28"/>
          <p:cNvSpPr/>
          <p:nvPr/>
        </p:nvSpPr>
        <p:spPr>
          <a:xfrm>
            <a:off x="389838" y="4346031"/>
            <a:ext cx="303049" cy="256181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8_1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2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wesome words">
  <p:cSld name="CUSTOM_9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30"/>
          <p:cNvSpPr txBox="1">
            <a:spLocks noGrp="1"/>
          </p:cNvSpPr>
          <p:nvPr>
            <p:ph type="title"/>
          </p:nvPr>
        </p:nvSpPr>
        <p:spPr>
          <a:xfrm>
            <a:off x="713225" y="1915950"/>
            <a:ext cx="7717500" cy="1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60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575" name="Google Shape;575;p30"/>
          <p:cNvSpPr/>
          <p:nvPr/>
        </p:nvSpPr>
        <p:spPr>
          <a:xfrm rot="8100000" flipH="1">
            <a:off x="3634300" y="245028"/>
            <a:ext cx="417267" cy="26635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30"/>
          <p:cNvSpPr/>
          <p:nvPr/>
        </p:nvSpPr>
        <p:spPr>
          <a:xfrm>
            <a:off x="6624473" y="409504"/>
            <a:ext cx="424413" cy="314803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7" name="Google Shape;577;p30"/>
          <p:cNvGrpSpPr/>
          <p:nvPr/>
        </p:nvGrpSpPr>
        <p:grpSpPr>
          <a:xfrm>
            <a:off x="8390977" y="1402978"/>
            <a:ext cx="314245" cy="307150"/>
            <a:chOff x="3536277" y="1668288"/>
            <a:chExt cx="475769" cy="465027"/>
          </a:xfrm>
        </p:grpSpPr>
        <p:sp>
          <p:nvSpPr>
            <p:cNvPr id="578" name="Google Shape;578;p30"/>
            <p:cNvSpPr/>
            <p:nvPr/>
          </p:nvSpPr>
          <p:spPr>
            <a:xfrm>
              <a:off x="3584630" y="1696863"/>
              <a:ext cx="386703" cy="404539"/>
            </a:xfrm>
            <a:custGeom>
              <a:avLst/>
              <a:gdLst/>
              <a:ahLst/>
              <a:cxnLst/>
              <a:rect l="l" t="t" r="r" b="b"/>
              <a:pathLst>
                <a:path w="6022" h="6300" extrusionOk="0">
                  <a:moveTo>
                    <a:pt x="2100" y="1"/>
                  </a:moveTo>
                  <a:cubicBezTo>
                    <a:pt x="2020" y="1"/>
                    <a:pt x="1783" y="199"/>
                    <a:pt x="1704" y="239"/>
                  </a:cubicBezTo>
                  <a:lnTo>
                    <a:pt x="951" y="635"/>
                  </a:lnTo>
                  <a:lnTo>
                    <a:pt x="2219" y="2972"/>
                  </a:lnTo>
                  <a:cubicBezTo>
                    <a:pt x="2298" y="3130"/>
                    <a:pt x="2179" y="3289"/>
                    <a:pt x="2020" y="3328"/>
                  </a:cubicBezTo>
                  <a:cubicBezTo>
                    <a:pt x="2020" y="3408"/>
                    <a:pt x="1941" y="3447"/>
                    <a:pt x="1902" y="3447"/>
                  </a:cubicBezTo>
                  <a:cubicBezTo>
                    <a:pt x="1228" y="3645"/>
                    <a:pt x="594" y="3962"/>
                    <a:pt x="0" y="4319"/>
                  </a:cubicBezTo>
                  <a:cubicBezTo>
                    <a:pt x="79" y="4477"/>
                    <a:pt x="198" y="4636"/>
                    <a:pt x="357" y="4794"/>
                  </a:cubicBezTo>
                  <a:lnTo>
                    <a:pt x="555" y="5111"/>
                  </a:lnTo>
                  <a:cubicBezTo>
                    <a:pt x="647" y="5264"/>
                    <a:pt x="668" y="5323"/>
                    <a:pt x="746" y="5323"/>
                  </a:cubicBezTo>
                  <a:cubicBezTo>
                    <a:pt x="769" y="5323"/>
                    <a:pt x="796" y="5318"/>
                    <a:pt x="832" y="5309"/>
                  </a:cubicBezTo>
                  <a:cubicBezTo>
                    <a:pt x="1149" y="5190"/>
                    <a:pt x="1466" y="5032"/>
                    <a:pt x="1704" y="4834"/>
                  </a:cubicBezTo>
                  <a:cubicBezTo>
                    <a:pt x="1941" y="4675"/>
                    <a:pt x="2219" y="4477"/>
                    <a:pt x="2417" y="4319"/>
                  </a:cubicBezTo>
                  <a:cubicBezTo>
                    <a:pt x="2456" y="4292"/>
                    <a:pt x="2500" y="4279"/>
                    <a:pt x="2544" y="4279"/>
                  </a:cubicBezTo>
                  <a:cubicBezTo>
                    <a:pt x="2632" y="4279"/>
                    <a:pt x="2720" y="4332"/>
                    <a:pt x="2773" y="4438"/>
                  </a:cubicBezTo>
                  <a:cubicBezTo>
                    <a:pt x="2794" y="4427"/>
                    <a:pt x="2816" y="4422"/>
                    <a:pt x="2837" y="4422"/>
                  </a:cubicBezTo>
                  <a:cubicBezTo>
                    <a:pt x="2895" y="4422"/>
                    <a:pt x="2953" y="4459"/>
                    <a:pt x="3011" y="4517"/>
                  </a:cubicBezTo>
                  <a:cubicBezTo>
                    <a:pt x="3288" y="4913"/>
                    <a:pt x="3565" y="5269"/>
                    <a:pt x="3803" y="5666"/>
                  </a:cubicBezTo>
                  <a:cubicBezTo>
                    <a:pt x="3882" y="5903"/>
                    <a:pt x="4001" y="6101"/>
                    <a:pt x="4160" y="6299"/>
                  </a:cubicBezTo>
                  <a:lnTo>
                    <a:pt x="4476" y="6141"/>
                  </a:lnTo>
                  <a:cubicBezTo>
                    <a:pt x="4754" y="6062"/>
                    <a:pt x="4991" y="5903"/>
                    <a:pt x="5229" y="5784"/>
                  </a:cubicBezTo>
                  <a:cubicBezTo>
                    <a:pt x="5467" y="5547"/>
                    <a:pt x="5308" y="5467"/>
                    <a:pt x="5150" y="5190"/>
                  </a:cubicBezTo>
                  <a:lnTo>
                    <a:pt x="4239" y="4002"/>
                  </a:lnTo>
                  <a:cubicBezTo>
                    <a:pt x="4199" y="3923"/>
                    <a:pt x="4199" y="3764"/>
                    <a:pt x="4278" y="3725"/>
                  </a:cubicBezTo>
                  <a:cubicBezTo>
                    <a:pt x="4318" y="3645"/>
                    <a:pt x="4358" y="3566"/>
                    <a:pt x="4437" y="3566"/>
                  </a:cubicBezTo>
                  <a:cubicBezTo>
                    <a:pt x="4991" y="3368"/>
                    <a:pt x="5506" y="3091"/>
                    <a:pt x="6021" y="2774"/>
                  </a:cubicBezTo>
                  <a:cubicBezTo>
                    <a:pt x="5902" y="2576"/>
                    <a:pt x="5784" y="2378"/>
                    <a:pt x="5665" y="2180"/>
                  </a:cubicBezTo>
                  <a:cubicBezTo>
                    <a:pt x="5546" y="1982"/>
                    <a:pt x="5546" y="1942"/>
                    <a:pt x="5467" y="1863"/>
                  </a:cubicBezTo>
                  <a:cubicBezTo>
                    <a:pt x="5442" y="1739"/>
                    <a:pt x="5402" y="1677"/>
                    <a:pt x="5346" y="1677"/>
                  </a:cubicBezTo>
                  <a:cubicBezTo>
                    <a:pt x="5313" y="1677"/>
                    <a:pt x="5274" y="1699"/>
                    <a:pt x="5229" y="1744"/>
                  </a:cubicBezTo>
                  <a:cubicBezTo>
                    <a:pt x="4991" y="1823"/>
                    <a:pt x="4754" y="1902"/>
                    <a:pt x="4556" y="2061"/>
                  </a:cubicBezTo>
                  <a:cubicBezTo>
                    <a:pt x="4318" y="2140"/>
                    <a:pt x="4080" y="2259"/>
                    <a:pt x="3843" y="2378"/>
                  </a:cubicBezTo>
                  <a:lnTo>
                    <a:pt x="3684" y="2378"/>
                  </a:lnTo>
                  <a:cubicBezTo>
                    <a:pt x="3645" y="2437"/>
                    <a:pt x="3575" y="2467"/>
                    <a:pt x="3506" y="2467"/>
                  </a:cubicBezTo>
                  <a:cubicBezTo>
                    <a:pt x="3437" y="2467"/>
                    <a:pt x="3367" y="2437"/>
                    <a:pt x="3328" y="2378"/>
                  </a:cubicBezTo>
                  <a:lnTo>
                    <a:pt x="2337" y="516"/>
                  </a:lnTo>
                  <a:cubicBezTo>
                    <a:pt x="2298" y="437"/>
                    <a:pt x="2139" y="1"/>
                    <a:pt x="2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0"/>
            <p:cNvSpPr/>
            <p:nvPr/>
          </p:nvSpPr>
          <p:spPr>
            <a:xfrm>
              <a:off x="3536277" y="1668288"/>
              <a:ext cx="475769" cy="465027"/>
            </a:xfrm>
            <a:custGeom>
              <a:avLst/>
              <a:gdLst/>
              <a:ahLst/>
              <a:cxnLst/>
              <a:rect l="l" t="t" r="r" b="b"/>
              <a:pathLst>
                <a:path w="7409" h="7242" extrusionOk="0">
                  <a:moveTo>
                    <a:pt x="2813" y="446"/>
                  </a:moveTo>
                  <a:cubicBezTo>
                    <a:pt x="2892" y="486"/>
                    <a:pt x="3051" y="882"/>
                    <a:pt x="3090" y="961"/>
                  </a:cubicBezTo>
                  <a:lnTo>
                    <a:pt x="4081" y="2823"/>
                  </a:lnTo>
                  <a:cubicBezTo>
                    <a:pt x="4120" y="2882"/>
                    <a:pt x="4180" y="2912"/>
                    <a:pt x="4239" y="2912"/>
                  </a:cubicBezTo>
                  <a:cubicBezTo>
                    <a:pt x="4299" y="2912"/>
                    <a:pt x="4358" y="2882"/>
                    <a:pt x="4398" y="2823"/>
                  </a:cubicBezTo>
                  <a:cubicBezTo>
                    <a:pt x="4437" y="2842"/>
                    <a:pt x="4467" y="2852"/>
                    <a:pt x="4497" y="2852"/>
                  </a:cubicBezTo>
                  <a:cubicBezTo>
                    <a:pt x="4526" y="2852"/>
                    <a:pt x="4556" y="2842"/>
                    <a:pt x="4596" y="2823"/>
                  </a:cubicBezTo>
                  <a:cubicBezTo>
                    <a:pt x="4833" y="2704"/>
                    <a:pt x="5031" y="2585"/>
                    <a:pt x="5269" y="2506"/>
                  </a:cubicBezTo>
                  <a:cubicBezTo>
                    <a:pt x="5507" y="2387"/>
                    <a:pt x="5744" y="2268"/>
                    <a:pt x="5982" y="2189"/>
                  </a:cubicBezTo>
                  <a:cubicBezTo>
                    <a:pt x="6027" y="2144"/>
                    <a:pt x="6066" y="2122"/>
                    <a:pt x="6099" y="2122"/>
                  </a:cubicBezTo>
                  <a:cubicBezTo>
                    <a:pt x="6155" y="2122"/>
                    <a:pt x="6195" y="2184"/>
                    <a:pt x="6220" y="2308"/>
                  </a:cubicBezTo>
                  <a:cubicBezTo>
                    <a:pt x="6259" y="2427"/>
                    <a:pt x="6339" y="2506"/>
                    <a:pt x="6418" y="2625"/>
                  </a:cubicBezTo>
                  <a:cubicBezTo>
                    <a:pt x="6457" y="2743"/>
                    <a:pt x="6655" y="3021"/>
                    <a:pt x="6735" y="3219"/>
                  </a:cubicBezTo>
                  <a:cubicBezTo>
                    <a:pt x="6259" y="3536"/>
                    <a:pt x="5744" y="3813"/>
                    <a:pt x="5150" y="3971"/>
                  </a:cubicBezTo>
                  <a:cubicBezTo>
                    <a:pt x="5111" y="4011"/>
                    <a:pt x="5031" y="4090"/>
                    <a:pt x="5031" y="4130"/>
                  </a:cubicBezTo>
                  <a:cubicBezTo>
                    <a:pt x="4952" y="4209"/>
                    <a:pt x="4913" y="4368"/>
                    <a:pt x="4992" y="4447"/>
                  </a:cubicBezTo>
                  <a:lnTo>
                    <a:pt x="5903" y="5635"/>
                  </a:lnTo>
                  <a:cubicBezTo>
                    <a:pt x="6101" y="5912"/>
                    <a:pt x="6220" y="5992"/>
                    <a:pt x="5982" y="6229"/>
                  </a:cubicBezTo>
                  <a:cubicBezTo>
                    <a:pt x="5744" y="6348"/>
                    <a:pt x="5507" y="6507"/>
                    <a:pt x="5229" y="6586"/>
                  </a:cubicBezTo>
                  <a:lnTo>
                    <a:pt x="4913" y="6744"/>
                  </a:lnTo>
                  <a:cubicBezTo>
                    <a:pt x="4754" y="6546"/>
                    <a:pt x="4635" y="6348"/>
                    <a:pt x="4556" y="6150"/>
                  </a:cubicBezTo>
                  <a:cubicBezTo>
                    <a:pt x="4318" y="5714"/>
                    <a:pt x="4041" y="5358"/>
                    <a:pt x="3764" y="4962"/>
                  </a:cubicBezTo>
                  <a:cubicBezTo>
                    <a:pt x="3685" y="4922"/>
                    <a:pt x="3605" y="4883"/>
                    <a:pt x="3526" y="4883"/>
                  </a:cubicBezTo>
                  <a:cubicBezTo>
                    <a:pt x="3469" y="4797"/>
                    <a:pt x="3371" y="4732"/>
                    <a:pt x="3276" y="4732"/>
                  </a:cubicBezTo>
                  <a:cubicBezTo>
                    <a:pt x="3239" y="4732"/>
                    <a:pt x="3203" y="4742"/>
                    <a:pt x="3170" y="4764"/>
                  </a:cubicBezTo>
                  <a:cubicBezTo>
                    <a:pt x="2932" y="4962"/>
                    <a:pt x="2694" y="5120"/>
                    <a:pt x="2457" y="5279"/>
                  </a:cubicBezTo>
                  <a:cubicBezTo>
                    <a:pt x="2219" y="5477"/>
                    <a:pt x="1902" y="5675"/>
                    <a:pt x="1585" y="5754"/>
                  </a:cubicBezTo>
                  <a:cubicBezTo>
                    <a:pt x="1427" y="5754"/>
                    <a:pt x="1427" y="5754"/>
                    <a:pt x="1308" y="5596"/>
                  </a:cubicBezTo>
                  <a:lnTo>
                    <a:pt x="1070" y="5239"/>
                  </a:lnTo>
                  <a:cubicBezTo>
                    <a:pt x="951" y="5081"/>
                    <a:pt x="832" y="4922"/>
                    <a:pt x="714" y="4764"/>
                  </a:cubicBezTo>
                  <a:cubicBezTo>
                    <a:pt x="1308" y="4368"/>
                    <a:pt x="1981" y="4090"/>
                    <a:pt x="2655" y="3892"/>
                  </a:cubicBezTo>
                  <a:cubicBezTo>
                    <a:pt x="2694" y="3853"/>
                    <a:pt x="2734" y="3813"/>
                    <a:pt x="2773" y="3773"/>
                  </a:cubicBezTo>
                  <a:cubicBezTo>
                    <a:pt x="2932" y="3734"/>
                    <a:pt x="3011" y="3536"/>
                    <a:pt x="2932" y="3417"/>
                  </a:cubicBezTo>
                  <a:lnTo>
                    <a:pt x="1664" y="1080"/>
                  </a:lnTo>
                  <a:lnTo>
                    <a:pt x="2417" y="684"/>
                  </a:lnTo>
                  <a:cubicBezTo>
                    <a:pt x="2496" y="644"/>
                    <a:pt x="2734" y="446"/>
                    <a:pt x="2813" y="446"/>
                  </a:cubicBezTo>
                  <a:close/>
                  <a:moveTo>
                    <a:pt x="2868" y="0"/>
                  </a:moveTo>
                  <a:cubicBezTo>
                    <a:pt x="2783" y="0"/>
                    <a:pt x="2694" y="30"/>
                    <a:pt x="2615" y="89"/>
                  </a:cubicBezTo>
                  <a:cubicBezTo>
                    <a:pt x="2179" y="287"/>
                    <a:pt x="1744" y="486"/>
                    <a:pt x="1308" y="763"/>
                  </a:cubicBezTo>
                  <a:cubicBezTo>
                    <a:pt x="1229" y="802"/>
                    <a:pt x="1189" y="882"/>
                    <a:pt x="1189" y="961"/>
                  </a:cubicBezTo>
                  <a:cubicBezTo>
                    <a:pt x="1149" y="1040"/>
                    <a:pt x="1149" y="1119"/>
                    <a:pt x="1189" y="1199"/>
                  </a:cubicBezTo>
                  <a:lnTo>
                    <a:pt x="2457" y="3456"/>
                  </a:lnTo>
                  <a:cubicBezTo>
                    <a:pt x="1704" y="3694"/>
                    <a:pt x="1031" y="4011"/>
                    <a:pt x="397" y="4407"/>
                  </a:cubicBezTo>
                  <a:cubicBezTo>
                    <a:pt x="1" y="4684"/>
                    <a:pt x="357" y="5041"/>
                    <a:pt x="595" y="5318"/>
                  </a:cubicBezTo>
                  <a:cubicBezTo>
                    <a:pt x="783" y="5619"/>
                    <a:pt x="1043" y="6314"/>
                    <a:pt x="1476" y="6314"/>
                  </a:cubicBezTo>
                  <a:cubicBezTo>
                    <a:pt x="1499" y="6314"/>
                    <a:pt x="1522" y="6313"/>
                    <a:pt x="1545" y="6309"/>
                  </a:cubicBezTo>
                  <a:cubicBezTo>
                    <a:pt x="1862" y="6190"/>
                    <a:pt x="2100" y="6031"/>
                    <a:pt x="2338" y="5873"/>
                  </a:cubicBezTo>
                  <a:cubicBezTo>
                    <a:pt x="2694" y="5635"/>
                    <a:pt x="3011" y="5437"/>
                    <a:pt x="3368" y="5199"/>
                  </a:cubicBezTo>
                  <a:cubicBezTo>
                    <a:pt x="3605" y="5516"/>
                    <a:pt x="3843" y="5833"/>
                    <a:pt x="4041" y="6190"/>
                  </a:cubicBezTo>
                  <a:cubicBezTo>
                    <a:pt x="4200" y="6507"/>
                    <a:pt x="4398" y="6824"/>
                    <a:pt x="4635" y="7140"/>
                  </a:cubicBezTo>
                  <a:cubicBezTo>
                    <a:pt x="4707" y="7212"/>
                    <a:pt x="4796" y="7241"/>
                    <a:pt x="4896" y="7241"/>
                  </a:cubicBezTo>
                  <a:cubicBezTo>
                    <a:pt x="5236" y="7241"/>
                    <a:pt x="5688" y="6898"/>
                    <a:pt x="5903" y="6744"/>
                  </a:cubicBezTo>
                  <a:cubicBezTo>
                    <a:pt x="6220" y="6586"/>
                    <a:pt x="6735" y="6427"/>
                    <a:pt x="6655" y="5952"/>
                  </a:cubicBezTo>
                  <a:cubicBezTo>
                    <a:pt x="6537" y="5675"/>
                    <a:pt x="6378" y="5398"/>
                    <a:pt x="6141" y="5199"/>
                  </a:cubicBezTo>
                  <a:cubicBezTo>
                    <a:pt x="5942" y="4922"/>
                    <a:pt x="5744" y="4645"/>
                    <a:pt x="5507" y="4368"/>
                  </a:cubicBezTo>
                  <a:cubicBezTo>
                    <a:pt x="6022" y="4130"/>
                    <a:pt x="6497" y="3892"/>
                    <a:pt x="6933" y="3655"/>
                  </a:cubicBezTo>
                  <a:cubicBezTo>
                    <a:pt x="7408" y="3338"/>
                    <a:pt x="7250" y="3140"/>
                    <a:pt x="7012" y="2704"/>
                  </a:cubicBezTo>
                  <a:cubicBezTo>
                    <a:pt x="6814" y="2427"/>
                    <a:pt x="6576" y="1714"/>
                    <a:pt x="6180" y="1674"/>
                  </a:cubicBezTo>
                  <a:cubicBezTo>
                    <a:pt x="5942" y="1714"/>
                    <a:pt x="5705" y="1793"/>
                    <a:pt x="5507" y="1912"/>
                  </a:cubicBezTo>
                  <a:cubicBezTo>
                    <a:pt x="5150" y="2070"/>
                    <a:pt x="4794" y="2229"/>
                    <a:pt x="4437" y="2387"/>
                  </a:cubicBezTo>
                  <a:lnTo>
                    <a:pt x="4398" y="2387"/>
                  </a:lnTo>
                  <a:lnTo>
                    <a:pt x="3724" y="1199"/>
                  </a:lnTo>
                  <a:cubicBezTo>
                    <a:pt x="3566" y="763"/>
                    <a:pt x="3368" y="406"/>
                    <a:pt x="3090" y="89"/>
                  </a:cubicBezTo>
                  <a:cubicBezTo>
                    <a:pt x="3031" y="30"/>
                    <a:pt x="2952" y="0"/>
                    <a:pt x="28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" name="Google Shape;580;p30"/>
          <p:cNvSpPr/>
          <p:nvPr/>
        </p:nvSpPr>
        <p:spPr>
          <a:xfrm>
            <a:off x="2499433" y="4372571"/>
            <a:ext cx="419646" cy="670010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30"/>
          <p:cNvSpPr/>
          <p:nvPr/>
        </p:nvSpPr>
        <p:spPr>
          <a:xfrm>
            <a:off x="280901" y="4830884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" name="Google Shape;582;p30"/>
          <p:cNvSpPr/>
          <p:nvPr/>
        </p:nvSpPr>
        <p:spPr>
          <a:xfrm>
            <a:off x="4562551" y="4915871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" name="Google Shape;583;p30"/>
          <p:cNvSpPr/>
          <p:nvPr/>
        </p:nvSpPr>
        <p:spPr>
          <a:xfrm>
            <a:off x="7653588" y="4533722"/>
            <a:ext cx="244847" cy="242424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30"/>
          <p:cNvGrpSpPr/>
          <p:nvPr/>
        </p:nvGrpSpPr>
        <p:grpSpPr>
          <a:xfrm>
            <a:off x="7356993" y="309593"/>
            <a:ext cx="218825" cy="225782"/>
            <a:chOff x="6109266" y="2958701"/>
            <a:chExt cx="158099" cy="163114"/>
          </a:xfrm>
        </p:grpSpPr>
        <p:sp>
          <p:nvSpPr>
            <p:cNvPr id="585" name="Google Shape;585;p30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0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0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588;p30"/>
          <p:cNvGrpSpPr/>
          <p:nvPr/>
        </p:nvGrpSpPr>
        <p:grpSpPr>
          <a:xfrm>
            <a:off x="1200795" y="4537172"/>
            <a:ext cx="470204" cy="456903"/>
            <a:chOff x="4915097" y="219724"/>
            <a:chExt cx="427847" cy="414801"/>
          </a:xfrm>
        </p:grpSpPr>
        <p:sp>
          <p:nvSpPr>
            <p:cNvPr id="589" name="Google Shape;589;p30"/>
            <p:cNvSpPr/>
            <p:nvPr/>
          </p:nvSpPr>
          <p:spPr>
            <a:xfrm>
              <a:off x="4946857" y="255387"/>
              <a:ext cx="364328" cy="353741"/>
            </a:xfrm>
            <a:custGeom>
              <a:avLst/>
              <a:gdLst/>
              <a:ahLst/>
              <a:cxnLst/>
              <a:rect l="l" t="t" r="r" b="b"/>
              <a:pathLst>
                <a:path w="6814" h="6616" extrusionOk="0">
                  <a:moveTo>
                    <a:pt x="3565" y="0"/>
                  </a:moveTo>
                  <a:cubicBezTo>
                    <a:pt x="3248" y="832"/>
                    <a:pt x="2932" y="1624"/>
                    <a:pt x="2615" y="2456"/>
                  </a:cubicBezTo>
                  <a:cubicBezTo>
                    <a:pt x="2570" y="2545"/>
                    <a:pt x="2488" y="2597"/>
                    <a:pt x="2411" y="2597"/>
                  </a:cubicBezTo>
                  <a:cubicBezTo>
                    <a:pt x="2350" y="2597"/>
                    <a:pt x="2293" y="2565"/>
                    <a:pt x="2258" y="2496"/>
                  </a:cubicBezTo>
                  <a:cubicBezTo>
                    <a:pt x="2219" y="2575"/>
                    <a:pt x="2139" y="2575"/>
                    <a:pt x="2100" y="2575"/>
                  </a:cubicBezTo>
                  <a:cubicBezTo>
                    <a:pt x="1704" y="2575"/>
                    <a:pt x="1347" y="2575"/>
                    <a:pt x="991" y="2615"/>
                  </a:cubicBezTo>
                  <a:cubicBezTo>
                    <a:pt x="634" y="2615"/>
                    <a:pt x="317" y="2654"/>
                    <a:pt x="0" y="2694"/>
                  </a:cubicBezTo>
                  <a:cubicBezTo>
                    <a:pt x="476" y="3328"/>
                    <a:pt x="1070" y="3843"/>
                    <a:pt x="1783" y="4159"/>
                  </a:cubicBezTo>
                  <a:cubicBezTo>
                    <a:pt x="1941" y="4278"/>
                    <a:pt x="1941" y="4476"/>
                    <a:pt x="1783" y="4595"/>
                  </a:cubicBezTo>
                  <a:cubicBezTo>
                    <a:pt x="1704" y="4952"/>
                    <a:pt x="1624" y="5348"/>
                    <a:pt x="1545" y="5704"/>
                  </a:cubicBezTo>
                  <a:cubicBezTo>
                    <a:pt x="1426" y="6021"/>
                    <a:pt x="1387" y="6298"/>
                    <a:pt x="1347" y="6615"/>
                  </a:cubicBezTo>
                  <a:cubicBezTo>
                    <a:pt x="1743" y="6457"/>
                    <a:pt x="2100" y="6219"/>
                    <a:pt x="2377" y="5902"/>
                  </a:cubicBezTo>
                  <a:cubicBezTo>
                    <a:pt x="2773" y="5585"/>
                    <a:pt x="3169" y="5229"/>
                    <a:pt x="3565" y="4872"/>
                  </a:cubicBezTo>
                  <a:cubicBezTo>
                    <a:pt x="3605" y="4833"/>
                    <a:pt x="3664" y="4813"/>
                    <a:pt x="3724" y="4813"/>
                  </a:cubicBezTo>
                  <a:cubicBezTo>
                    <a:pt x="3783" y="4813"/>
                    <a:pt x="3843" y="4833"/>
                    <a:pt x="3882" y="4872"/>
                  </a:cubicBezTo>
                  <a:cubicBezTo>
                    <a:pt x="3895" y="4859"/>
                    <a:pt x="3913" y="4855"/>
                    <a:pt x="3932" y="4855"/>
                  </a:cubicBezTo>
                  <a:cubicBezTo>
                    <a:pt x="3970" y="4855"/>
                    <a:pt x="4014" y="4872"/>
                    <a:pt x="4041" y="4872"/>
                  </a:cubicBezTo>
                  <a:cubicBezTo>
                    <a:pt x="4437" y="5150"/>
                    <a:pt x="4833" y="5387"/>
                    <a:pt x="5229" y="5625"/>
                  </a:cubicBezTo>
                  <a:cubicBezTo>
                    <a:pt x="5339" y="5698"/>
                    <a:pt x="5989" y="6109"/>
                    <a:pt x="6182" y="6109"/>
                  </a:cubicBezTo>
                  <a:cubicBezTo>
                    <a:pt x="6197" y="6109"/>
                    <a:pt x="6210" y="6106"/>
                    <a:pt x="6219" y="6100"/>
                  </a:cubicBezTo>
                  <a:cubicBezTo>
                    <a:pt x="6338" y="6061"/>
                    <a:pt x="6101" y="5150"/>
                    <a:pt x="6061" y="4991"/>
                  </a:cubicBezTo>
                  <a:cubicBezTo>
                    <a:pt x="5942" y="4595"/>
                    <a:pt x="5744" y="4239"/>
                    <a:pt x="5506" y="3882"/>
                  </a:cubicBezTo>
                  <a:cubicBezTo>
                    <a:pt x="5506" y="3843"/>
                    <a:pt x="5467" y="3803"/>
                    <a:pt x="5467" y="3763"/>
                  </a:cubicBezTo>
                  <a:cubicBezTo>
                    <a:pt x="5427" y="3684"/>
                    <a:pt x="5427" y="3565"/>
                    <a:pt x="5506" y="3526"/>
                  </a:cubicBezTo>
                  <a:cubicBezTo>
                    <a:pt x="5982" y="3050"/>
                    <a:pt x="6417" y="2575"/>
                    <a:pt x="6814" y="2020"/>
                  </a:cubicBezTo>
                  <a:cubicBezTo>
                    <a:pt x="6654" y="1983"/>
                    <a:pt x="6482" y="1968"/>
                    <a:pt x="6303" y="1968"/>
                  </a:cubicBezTo>
                  <a:cubicBezTo>
                    <a:pt x="5725" y="1968"/>
                    <a:pt x="5079" y="2128"/>
                    <a:pt x="4595" y="2218"/>
                  </a:cubicBezTo>
                  <a:cubicBezTo>
                    <a:pt x="4516" y="2218"/>
                    <a:pt x="4437" y="2179"/>
                    <a:pt x="4397" y="2139"/>
                  </a:cubicBezTo>
                  <a:cubicBezTo>
                    <a:pt x="4318" y="2100"/>
                    <a:pt x="4278" y="2060"/>
                    <a:pt x="4239" y="1981"/>
                  </a:cubicBezTo>
                  <a:cubicBezTo>
                    <a:pt x="4120" y="1585"/>
                    <a:pt x="4001" y="1228"/>
                    <a:pt x="3882" y="872"/>
                  </a:cubicBezTo>
                  <a:cubicBezTo>
                    <a:pt x="3803" y="555"/>
                    <a:pt x="3684" y="277"/>
                    <a:pt x="3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0"/>
            <p:cNvSpPr/>
            <p:nvPr/>
          </p:nvSpPr>
          <p:spPr>
            <a:xfrm>
              <a:off x="4915097" y="219724"/>
              <a:ext cx="427847" cy="414801"/>
            </a:xfrm>
            <a:custGeom>
              <a:avLst/>
              <a:gdLst/>
              <a:ahLst/>
              <a:cxnLst/>
              <a:rect l="l" t="t" r="r" b="b"/>
              <a:pathLst>
                <a:path w="8002" h="7758" extrusionOk="0">
                  <a:moveTo>
                    <a:pt x="4159" y="627"/>
                  </a:moveTo>
                  <a:cubicBezTo>
                    <a:pt x="4278" y="905"/>
                    <a:pt x="4397" y="1222"/>
                    <a:pt x="4476" y="1539"/>
                  </a:cubicBezTo>
                  <a:cubicBezTo>
                    <a:pt x="4635" y="1895"/>
                    <a:pt x="4754" y="2252"/>
                    <a:pt x="4833" y="2608"/>
                  </a:cubicBezTo>
                  <a:cubicBezTo>
                    <a:pt x="4872" y="2687"/>
                    <a:pt x="4952" y="2767"/>
                    <a:pt x="5031" y="2767"/>
                  </a:cubicBezTo>
                  <a:cubicBezTo>
                    <a:pt x="5060" y="2825"/>
                    <a:pt x="5110" y="2861"/>
                    <a:pt x="5166" y="2861"/>
                  </a:cubicBezTo>
                  <a:cubicBezTo>
                    <a:pt x="5186" y="2861"/>
                    <a:pt x="5208" y="2856"/>
                    <a:pt x="5229" y="2846"/>
                  </a:cubicBezTo>
                  <a:cubicBezTo>
                    <a:pt x="5680" y="2786"/>
                    <a:pt x="6314" y="2634"/>
                    <a:pt x="6888" y="2634"/>
                  </a:cubicBezTo>
                  <a:cubicBezTo>
                    <a:pt x="7070" y="2634"/>
                    <a:pt x="7246" y="2649"/>
                    <a:pt x="7408" y="2687"/>
                  </a:cubicBezTo>
                  <a:cubicBezTo>
                    <a:pt x="7011" y="3242"/>
                    <a:pt x="6576" y="3717"/>
                    <a:pt x="6100" y="4193"/>
                  </a:cubicBezTo>
                  <a:cubicBezTo>
                    <a:pt x="6021" y="4272"/>
                    <a:pt x="6021" y="4351"/>
                    <a:pt x="6061" y="4430"/>
                  </a:cubicBezTo>
                  <a:cubicBezTo>
                    <a:pt x="6061" y="4470"/>
                    <a:pt x="6100" y="4510"/>
                    <a:pt x="6100" y="4549"/>
                  </a:cubicBezTo>
                  <a:cubicBezTo>
                    <a:pt x="6338" y="4906"/>
                    <a:pt x="6536" y="5262"/>
                    <a:pt x="6695" y="5658"/>
                  </a:cubicBezTo>
                  <a:cubicBezTo>
                    <a:pt x="6734" y="5817"/>
                    <a:pt x="7051" y="6649"/>
                    <a:pt x="6853" y="6767"/>
                  </a:cubicBezTo>
                  <a:cubicBezTo>
                    <a:pt x="6833" y="6780"/>
                    <a:pt x="6807" y="6785"/>
                    <a:pt x="6778" y="6785"/>
                  </a:cubicBezTo>
                  <a:cubicBezTo>
                    <a:pt x="6523" y="6785"/>
                    <a:pt x="5969" y="6359"/>
                    <a:pt x="5863" y="6252"/>
                  </a:cubicBezTo>
                  <a:cubicBezTo>
                    <a:pt x="5427" y="6054"/>
                    <a:pt x="5031" y="5817"/>
                    <a:pt x="4635" y="5539"/>
                  </a:cubicBezTo>
                  <a:cubicBezTo>
                    <a:pt x="4595" y="5500"/>
                    <a:pt x="4555" y="5500"/>
                    <a:pt x="4516" y="5500"/>
                  </a:cubicBezTo>
                  <a:cubicBezTo>
                    <a:pt x="4456" y="5460"/>
                    <a:pt x="4397" y="5440"/>
                    <a:pt x="4338" y="5440"/>
                  </a:cubicBezTo>
                  <a:cubicBezTo>
                    <a:pt x="4278" y="5440"/>
                    <a:pt x="4219" y="5460"/>
                    <a:pt x="4159" y="5500"/>
                  </a:cubicBezTo>
                  <a:cubicBezTo>
                    <a:pt x="3763" y="5856"/>
                    <a:pt x="3407" y="6213"/>
                    <a:pt x="2971" y="6569"/>
                  </a:cubicBezTo>
                  <a:cubicBezTo>
                    <a:pt x="2694" y="6886"/>
                    <a:pt x="2337" y="7124"/>
                    <a:pt x="1941" y="7282"/>
                  </a:cubicBezTo>
                  <a:cubicBezTo>
                    <a:pt x="1981" y="6965"/>
                    <a:pt x="2060" y="6649"/>
                    <a:pt x="2139" y="6371"/>
                  </a:cubicBezTo>
                  <a:cubicBezTo>
                    <a:pt x="2258" y="5975"/>
                    <a:pt x="2337" y="5619"/>
                    <a:pt x="2416" y="5223"/>
                  </a:cubicBezTo>
                  <a:cubicBezTo>
                    <a:pt x="2535" y="5143"/>
                    <a:pt x="2535" y="4906"/>
                    <a:pt x="2416" y="4826"/>
                  </a:cubicBezTo>
                  <a:cubicBezTo>
                    <a:pt x="1703" y="4510"/>
                    <a:pt x="1070" y="3995"/>
                    <a:pt x="594" y="3361"/>
                  </a:cubicBezTo>
                  <a:cubicBezTo>
                    <a:pt x="826" y="3303"/>
                    <a:pt x="1079" y="3266"/>
                    <a:pt x="1323" y="3266"/>
                  </a:cubicBezTo>
                  <a:cubicBezTo>
                    <a:pt x="1412" y="3266"/>
                    <a:pt x="1500" y="3271"/>
                    <a:pt x="1585" y="3282"/>
                  </a:cubicBezTo>
                  <a:cubicBezTo>
                    <a:pt x="1941" y="3282"/>
                    <a:pt x="2337" y="3242"/>
                    <a:pt x="2694" y="3242"/>
                  </a:cubicBezTo>
                  <a:cubicBezTo>
                    <a:pt x="2733" y="3242"/>
                    <a:pt x="2813" y="3202"/>
                    <a:pt x="2852" y="3163"/>
                  </a:cubicBezTo>
                  <a:cubicBezTo>
                    <a:pt x="2885" y="3212"/>
                    <a:pt x="2939" y="3234"/>
                    <a:pt x="2997" y="3234"/>
                  </a:cubicBezTo>
                  <a:cubicBezTo>
                    <a:pt x="3076" y="3234"/>
                    <a:pt x="3163" y="3192"/>
                    <a:pt x="3209" y="3123"/>
                  </a:cubicBezTo>
                  <a:cubicBezTo>
                    <a:pt x="3526" y="2291"/>
                    <a:pt x="3842" y="1459"/>
                    <a:pt x="4159" y="627"/>
                  </a:cubicBezTo>
                  <a:close/>
                  <a:moveTo>
                    <a:pt x="4056" y="0"/>
                  </a:moveTo>
                  <a:cubicBezTo>
                    <a:pt x="3974" y="0"/>
                    <a:pt x="3898" y="56"/>
                    <a:pt x="3842" y="113"/>
                  </a:cubicBezTo>
                  <a:cubicBezTo>
                    <a:pt x="3486" y="1024"/>
                    <a:pt x="3169" y="1935"/>
                    <a:pt x="2813" y="2846"/>
                  </a:cubicBezTo>
                  <a:cubicBezTo>
                    <a:pt x="2773" y="2806"/>
                    <a:pt x="2694" y="2806"/>
                    <a:pt x="2654" y="2806"/>
                  </a:cubicBezTo>
                  <a:cubicBezTo>
                    <a:pt x="2139" y="2806"/>
                    <a:pt x="1664" y="2846"/>
                    <a:pt x="1149" y="2846"/>
                  </a:cubicBezTo>
                  <a:cubicBezTo>
                    <a:pt x="792" y="2846"/>
                    <a:pt x="436" y="2925"/>
                    <a:pt x="119" y="3083"/>
                  </a:cubicBezTo>
                  <a:cubicBezTo>
                    <a:pt x="40" y="3123"/>
                    <a:pt x="0" y="3242"/>
                    <a:pt x="40" y="3321"/>
                  </a:cubicBezTo>
                  <a:cubicBezTo>
                    <a:pt x="357" y="4113"/>
                    <a:pt x="1188" y="4708"/>
                    <a:pt x="1941" y="5143"/>
                  </a:cubicBezTo>
                  <a:cubicBezTo>
                    <a:pt x="1783" y="5777"/>
                    <a:pt x="1664" y="6411"/>
                    <a:pt x="1545" y="7045"/>
                  </a:cubicBezTo>
                  <a:cubicBezTo>
                    <a:pt x="1466" y="7322"/>
                    <a:pt x="1426" y="7718"/>
                    <a:pt x="1862" y="7758"/>
                  </a:cubicBezTo>
                  <a:cubicBezTo>
                    <a:pt x="2258" y="7758"/>
                    <a:pt x="2773" y="7322"/>
                    <a:pt x="3090" y="7084"/>
                  </a:cubicBezTo>
                  <a:cubicBezTo>
                    <a:pt x="3526" y="6728"/>
                    <a:pt x="3961" y="6332"/>
                    <a:pt x="4397" y="5936"/>
                  </a:cubicBezTo>
                  <a:cubicBezTo>
                    <a:pt x="4872" y="6252"/>
                    <a:pt x="5427" y="6569"/>
                    <a:pt x="5942" y="6847"/>
                  </a:cubicBezTo>
                  <a:cubicBezTo>
                    <a:pt x="6193" y="6972"/>
                    <a:pt x="6619" y="7273"/>
                    <a:pt x="6963" y="7273"/>
                  </a:cubicBezTo>
                  <a:cubicBezTo>
                    <a:pt x="7052" y="7273"/>
                    <a:pt x="7136" y="7252"/>
                    <a:pt x="7209" y="7203"/>
                  </a:cubicBezTo>
                  <a:cubicBezTo>
                    <a:pt x="7526" y="6965"/>
                    <a:pt x="7289" y="6292"/>
                    <a:pt x="7249" y="5975"/>
                  </a:cubicBezTo>
                  <a:cubicBezTo>
                    <a:pt x="7091" y="5421"/>
                    <a:pt x="6853" y="4866"/>
                    <a:pt x="6536" y="4351"/>
                  </a:cubicBezTo>
                  <a:cubicBezTo>
                    <a:pt x="7051" y="3876"/>
                    <a:pt x="7526" y="3321"/>
                    <a:pt x="7922" y="2727"/>
                  </a:cubicBezTo>
                  <a:cubicBezTo>
                    <a:pt x="8002" y="2608"/>
                    <a:pt x="8002" y="2450"/>
                    <a:pt x="7883" y="2410"/>
                  </a:cubicBezTo>
                  <a:cubicBezTo>
                    <a:pt x="7578" y="2250"/>
                    <a:pt x="7222" y="2193"/>
                    <a:pt x="6851" y="2193"/>
                  </a:cubicBezTo>
                  <a:cubicBezTo>
                    <a:pt x="6304" y="2193"/>
                    <a:pt x="5724" y="2316"/>
                    <a:pt x="5229" y="2410"/>
                  </a:cubicBezTo>
                  <a:cubicBezTo>
                    <a:pt x="5110" y="1895"/>
                    <a:pt x="4912" y="1380"/>
                    <a:pt x="4714" y="905"/>
                  </a:cubicBezTo>
                  <a:cubicBezTo>
                    <a:pt x="4595" y="588"/>
                    <a:pt x="4516" y="152"/>
                    <a:pt x="4159" y="33"/>
                  </a:cubicBezTo>
                  <a:cubicBezTo>
                    <a:pt x="4125" y="10"/>
                    <a:pt x="4090" y="0"/>
                    <a:pt x="40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" name="Google Shape;591;p30"/>
          <p:cNvSpPr/>
          <p:nvPr/>
        </p:nvSpPr>
        <p:spPr>
          <a:xfrm>
            <a:off x="154421" y="1933228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2" name="Google Shape;592;p30"/>
          <p:cNvGrpSpPr/>
          <p:nvPr/>
        </p:nvGrpSpPr>
        <p:grpSpPr>
          <a:xfrm>
            <a:off x="2072675" y="252399"/>
            <a:ext cx="166752" cy="184433"/>
            <a:chOff x="5414907" y="2017485"/>
            <a:chExt cx="220338" cy="243702"/>
          </a:xfrm>
        </p:grpSpPr>
        <p:sp>
          <p:nvSpPr>
            <p:cNvPr id="593" name="Google Shape;593;p30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0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0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" name="Google Shape;596;p30"/>
          <p:cNvGrpSpPr/>
          <p:nvPr/>
        </p:nvGrpSpPr>
        <p:grpSpPr>
          <a:xfrm rot="-1739504">
            <a:off x="5721275" y="157406"/>
            <a:ext cx="353569" cy="479108"/>
            <a:chOff x="3989427" y="3265633"/>
            <a:chExt cx="411747" cy="557942"/>
          </a:xfrm>
        </p:grpSpPr>
        <p:sp>
          <p:nvSpPr>
            <p:cNvPr id="597" name="Google Shape;597;p30"/>
            <p:cNvSpPr/>
            <p:nvPr/>
          </p:nvSpPr>
          <p:spPr>
            <a:xfrm>
              <a:off x="4027184" y="3301913"/>
              <a:ext cx="327304" cy="491996"/>
            </a:xfrm>
            <a:custGeom>
              <a:avLst/>
              <a:gdLst/>
              <a:ahLst/>
              <a:cxnLst/>
              <a:rect l="l" t="t" r="r" b="b"/>
              <a:pathLst>
                <a:path w="5097" h="7662" extrusionOk="0">
                  <a:moveTo>
                    <a:pt x="674" y="0"/>
                  </a:moveTo>
                  <a:cubicBezTo>
                    <a:pt x="476" y="1070"/>
                    <a:pt x="238" y="2100"/>
                    <a:pt x="1" y="3130"/>
                  </a:cubicBezTo>
                  <a:lnTo>
                    <a:pt x="1110" y="2575"/>
                  </a:lnTo>
                  <a:lnTo>
                    <a:pt x="1150" y="2575"/>
                  </a:lnTo>
                  <a:cubicBezTo>
                    <a:pt x="1178" y="2547"/>
                    <a:pt x="1216" y="2534"/>
                    <a:pt x="1255" y="2534"/>
                  </a:cubicBezTo>
                  <a:cubicBezTo>
                    <a:pt x="1326" y="2534"/>
                    <a:pt x="1401" y="2578"/>
                    <a:pt x="1427" y="2654"/>
                  </a:cubicBezTo>
                  <a:cubicBezTo>
                    <a:pt x="1902" y="3566"/>
                    <a:pt x="2378" y="4477"/>
                    <a:pt x="2892" y="5348"/>
                  </a:cubicBezTo>
                  <a:cubicBezTo>
                    <a:pt x="3209" y="5982"/>
                    <a:pt x="3645" y="7408"/>
                    <a:pt x="4319" y="7606"/>
                  </a:cubicBezTo>
                  <a:cubicBezTo>
                    <a:pt x="4433" y="7644"/>
                    <a:pt x="4528" y="7661"/>
                    <a:pt x="4606" y="7661"/>
                  </a:cubicBezTo>
                  <a:cubicBezTo>
                    <a:pt x="5097" y="7661"/>
                    <a:pt x="4931" y="6986"/>
                    <a:pt x="4794" y="6576"/>
                  </a:cubicBezTo>
                  <a:cubicBezTo>
                    <a:pt x="4556" y="6061"/>
                    <a:pt x="4279" y="5546"/>
                    <a:pt x="4002" y="5071"/>
                  </a:cubicBezTo>
                  <a:lnTo>
                    <a:pt x="2655" y="2536"/>
                  </a:lnTo>
                  <a:cubicBezTo>
                    <a:pt x="2417" y="2536"/>
                    <a:pt x="2219" y="2258"/>
                    <a:pt x="2457" y="2139"/>
                  </a:cubicBezTo>
                  <a:lnTo>
                    <a:pt x="3407" y="1664"/>
                  </a:lnTo>
                  <a:cubicBezTo>
                    <a:pt x="2576" y="991"/>
                    <a:pt x="1664" y="476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0"/>
            <p:cNvSpPr/>
            <p:nvPr/>
          </p:nvSpPr>
          <p:spPr>
            <a:xfrm>
              <a:off x="3989427" y="3265633"/>
              <a:ext cx="411747" cy="557942"/>
            </a:xfrm>
            <a:custGeom>
              <a:avLst/>
              <a:gdLst/>
              <a:ahLst/>
              <a:cxnLst/>
              <a:rect l="l" t="t" r="r" b="b"/>
              <a:pathLst>
                <a:path w="6412" h="8689" extrusionOk="0">
                  <a:moveTo>
                    <a:pt x="1262" y="565"/>
                  </a:moveTo>
                  <a:cubicBezTo>
                    <a:pt x="2252" y="1001"/>
                    <a:pt x="3164" y="1556"/>
                    <a:pt x="3995" y="2190"/>
                  </a:cubicBezTo>
                  <a:lnTo>
                    <a:pt x="3045" y="2704"/>
                  </a:lnTo>
                  <a:cubicBezTo>
                    <a:pt x="2821" y="2816"/>
                    <a:pt x="2984" y="3104"/>
                    <a:pt x="3169" y="3104"/>
                  </a:cubicBezTo>
                  <a:cubicBezTo>
                    <a:pt x="3180" y="3104"/>
                    <a:pt x="3192" y="3103"/>
                    <a:pt x="3203" y="3101"/>
                  </a:cubicBezTo>
                  <a:cubicBezTo>
                    <a:pt x="3679" y="3932"/>
                    <a:pt x="4114" y="4764"/>
                    <a:pt x="4550" y="5636"/>
                  </a:cubicBezTo>
                  <a:cubicBezTo>
                    <a:pt x="4867" y="6111"/>
                    <a:pt x="5144" y="6587"/>
                    <a:pt x="5342" y="7101"/>
                  </a:cubicBezTo>
                  <a:cubicBezTo>
                    <a:pt x="5515" y="7552"/>
                    <a:pt x="5689" y="8214"/>
                    <a:pt x="5173" y="8214"/>
                  </a:cubicBezTo>
                  <a:cubicBezTo>
                    <a:pt x="5099" y="8214"/>
                    <a:pt x="5011" y="8201"/>
                    <a:pt x="4907" y="8171"/>
                  </a:cubicBezTo>
                  <a:cubicBezTo>
                    <a:pt x="4233" y="7973"/>
                    <a:pt x="3797" y="6547"/>
                    <a:pt x="3441" y="5913"/>
                  </a:cubicBezTo>
                  <a:cubicBezTo>
                    <a:pt x="2966" y="5002"/>
                    <a:pt x="2490" y="4091"/>
                    <a:pt x="2015" y="3180"/>
                  </a:cubicBezTo>
                  <a:cubicBezTo>
                    <a:pt x="1993" y="3114"/>
                    <a:pt x="1935" y="3085"/>
                    <a:pt x="1874" y="3085"/>
                  </a:cubicBezTo>
                  <a:cubicBezTo>
                    <a:pt x="1825" y="3085"/>
                    <a:pt x="1773" y="3105"/>
                    <a:pt x="1738" y="3140"/>
                  </a:cubicBezTo>
                  <a:lnTo>
                    <a:pt x="1658" y="3140"/>
                  </a:lnTo>
                  <a:lnTo>
                    <a:pt x="589" y="3695"/>
                  </a:lnTo>
                  <a:cubicBezTo>
                    <a:pt x="826" y="2665"/>
                    <a:pt x="1064" y="1595"/>
                    <a:pt x="1262" y="565"/>
                  </a:cubicBezTo>
                  <a:close/>
                  <a:moveTo>
                    <a:pt x="1139" y="1"/>
                  </a:moveTo>
                  <a:cubicBezTo>
                    <a:pt x="1013" y="1"/>
                    <a:pt x="906" y="72"/>
                    <a:pt x="906" y="169"/>
                  </a:cubicBezTo>
                  <a:cubicBezTo>
                    <a:pt x="628" y="1477"/>
                    <a:pt x="311" y="2784"/>
                    <a:pt x="34" y="4051"/>
                  </a:cubicBezTo>
                  <a:cubicBezTo>
                    <a:pt x="1" y="4185"/>
                    <a:pt x="136" y="4347"/>
                    <a:pt x="275" y="4347"/>
                  </a:cubicBezTo>
                  <a:cubicBezTo>
                    <a:pt x="300" y="4347"/>
                    <a:pt x="326" y="4341"/>
                    <a:pt x="351" y="4329"/>
                  </a:cubicBezTo>
                  <a:lnTo>
                    <a:pt x="1738" y="3616"/>
                  </a:lnTo>
                  <a:cubicBezTo>
                    <a:pt x="2451" y="5042"/>
                    <a:pt x="3203" y="6428"/>
                    <a:pt x="3956" y="7775"/>
                  </a:cubicBezTo>
                  <a:cubicBezTo>
                    <a:pt x="4279" y="8362"/>
                    <a:pt x="4537" y="8689"/>
                    <a:pt x="5004" y="8689"/>
                  </a:cubicBezTo>
                  <a:cubicBezTo>
                    <a:pt x="5167" y="8689"/>
                    <a:pt x="5355" y="8649"/>
                    <a:pt x="5580" y="8567"/>
                  </a:cubicBezTo>
                  <a:cubicBezTo>
                    <a:pt x="6412" y="8290"/>
                    <a:pt x="6333" y="7933"/>
                    <a:pt x="5936" y="7220"/>
                  </a:cubicBezTo>
                  <a:lnTo>
                    <a:pt x="3639" y="2903"/>
                  </a:lnTo>
                  <a:lnTo>
                    <a:pt x="4550" y="2388"/>
                  </a:lnTo>
                  <a:cubicBezTo>
                    <a:pt x="4669" y="2348"/>
                    <a:pt x="4669" y="2150"/>
                    <a:pt x="4550" y="2071"/>
                  </a:cubicBezTo>
                  <a:cubicBezTo>
                    <a:pt x="3679" y="1160"/>
                    <a:pt x="2292" y="645"/>
                    <a:pt x="1223" y="11"/>
                  </a:cubicBezTo>
                  <a:cubicBezTo>
                    <a:pt x="1195" y="4"/>
                    <a:pt x="1166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" name="Google Shape;599;p30"/>
          <p:cNvSpPr/>
          <p:nvPr/>
        </p:nvSpPr>
        <p:spPr>
          <a:xfrm>
            <a:off x="6280713" y="120413"/>
            <a:ext cx="310975" cy="344775"/>
          </a:xfrm>
          <a:custGeom>
            <a:avLst/>
            <a:gdLst/>
            <a:ahLst/>
            <a:cxnLst/>
            <a:rect l="l" t="t" r="r" b="b"/>
            <a:pathLst>
              <a:path w="12439" h="13791" extrusionOk="0">
                <a:moveTo>
                  <a:pt x="4678" y="0"/>
                </a:moveTo>
                <a:cubicBezTo>
                  <a:pt x="4575" y="0"/>
                  <a:pt x="4470" y="6"/>
                  <a:pt x="4365" y="19"/>
                </a:cubicBezTo>
                <a:cubicBezTo>
                  <a:pt x="3637" y="91"/>
                  <a:pt x="2910" y="382"/>
                  <a:pt x="2255" y="819"/>
                </a:cubicBezTo>
                <a:cubicBezTo>
                  <a:pt x="1382" y="1546"/>
                  <a:pt x="728" y="2492"/>
                  <a:pt x="291" y="3583"/>
                </a:cubicBezTo>
                <a:cubicBezTo>
                  <a:pt x="1" y="4092"/>
                  <a:pt x="219" y="4819"/>
                  <a:pt x="801" y="5110"/>
                </a:cubicBezTo>
                <a:cubicBezTo>
                  <a:pt x="1019" y="5256"/>
                  <a:pt x="1237" y="5474"/>
                  <a:pt x="1455" y="5619"/>
                </a:cubicBezTo>
                <a:cubicBezTo>
                  <a:pt x="1665" y="5829"/>
                  <a:pt x="1824" y="5938"/>
                  <a:pt x="1966" y="5938"/>
                </a:cubicBezTo>
                <a:cubicBezTo>
                  <a:pt x="2118" y="5938"/>
                  <a:pt x="2250" y="5811"/>
                  <a:pt x="2401" y="5547"/>
                </a:cubicBezTo>
                <a:cubicBezTo>
                  <a:pt x="2692" y="5037"/>
                  <a:pt x="3055" y="4528"/>
                  <a:pt x="3419" y="4019"/>
                </a:cubicBezTo>
                <a:cubicBezTo>
                  <a:pt x="3579" y="3806"/>
                  <a:pt x="3855" y="3671"/>
                  <a:pt x="4135" y="3671"/>
                </a:cubicBezTo>
                <a:cubicBezTo>
                  <a:pt x="4237" y="3671"/>
                  <a:pt x="4340" y="3689"/>
                  <a:pt x="4437" y="3728"/>
                </a:cubicBezTo>
                <a:cubicBezTo>
                  <a:pt x="4874" y="3874"/>
                  <a:pt x="4728" y="4310"/>
                  <a:pt x="4655" y="4674"/>
                </a:cubicBezTo>
                <a:cubicBezTo>
                  <a:pt x="4510" y="5328"/>
                  <a:pt x="4219" y="5910"/>
                  <a:pt x="3710" y="6347"/>
                </a:cubicBezTo>
                <a:cubicBezTo>
                  <a:pt x="2764" y="7001"/>
                  <a:pt x="2764" y="7510"/>
                  <a:pt x="3564" y="8383"/>
                </a:cubicBezTo>
                <a:cubicBezTo>
                  <a:pt x="3928" y="8820"/>
                  <a:pt x="4292" y="9183"/>
                  <a:pt x="4655" y="9692"/>
                </a:cubicBezTo>
                <a:cubicBezTo>
                  <a:pt x="4825" y="9904"/>
                  <a:pt x="4970" y="10017"/>
                  <a:pt x="5133" y="10017"/>
                </a:cubicBezTo>
                <a:cubicBezTo>
                  <a:pt x="5250" y="10017"/>
                  <a:pt x="5377" y="9959"/>
                  <a:pt x="5528" y="9838"/>
                </a:cubicBezTo>
                <a:cubicBezTo>
                  <a:pt x="5965" y="9474"/>
                  <a:pt x="6401" y="9183"/>
                  <a:pt x="6838" y="8892"/>
                </a:cubicBezTo>
                <a:cubicBezTo>
                  <a:pt x="7051" y="8786"/>
                  <a:pt x="7263" y="8718"/>
                  <a:pt x="7505" y="8718"/>
                </a:cubicBezTo>
                <a:cubicBezTo>
                  <a:pt x="7593" y="8718"/>
                  <a:pt x="7686" y="8727"/>
                  <a:pt x="7783" y="8747"/>
                </a:cubicBezTo>
                <a:cubicBezTo>
                  <a:pt x="8001" y="8747"/>
                  <a:pt x="8219" y="8965"/>
                  <a:pt x="8365" y="9183"/>
                </a:cubicBezTo>
                <a:cubicBezTo>
                  <a:pt x="8438" y="9402"/>
                  <a:pt x="8365" y="9692"/>
                  <a:pt x="8219" y="9911"/>
                </a:cubicBezTo>
                <a:cubicBezTo>
                  <a:pt x="7856" y="10493"/>
                  <a:pt x="7128" y="10929"/>
                  <a:pt x="6401" y="10929"/>
                </a:cubicBezTo>
                <a:cubicBezTo>
                  <a:pt x="5892" y="10929"/>
                  <a:pt x="5747" y="11220"/>
                  <a:pt x="5819" y="11802"/>
                </a:cubicBezTo>
                <a:cubicBezTo>
                  <a:pt x="5892" y="12020"/>
                  <a:pt x="5892" y="12238"/>
                  <a:pt x="5965" y="12529"/>
                </a:cubicBezTo>
                <a:cubicBezTo>
                  <a:pt x="6141" y="13589"/>
                  <a:pt x="6175" y="13791"/>
                  <a:pt x="6914" y="13791"/>
                </a:cubicBezTo>
                <a:cubicBezTo>
                  <a:pt x="7088" y="13791"/>
                  <a:pt x="7301" y="13780"/>
                  <a:pt x="7565" y="13766"/>
                </a:cubicBezTo>
                <a:cubicBezTo>
                  <a:pt x="9965" y="13547"/>
                  <a:pt x="11856" y="12529"/>
                  <a:pt x="12220" y="9692"/>
                </a:cubicBezTo>
                <a:cubicBezTo>
                  <a:pt x="12438" y="8092"/>
                  <a:pt x="11638" y="6419"/>
                  <a:pt x="10111" y="5692"/>
                </a:cubicBezTo>
                <a:cubicBezTo>
                  <a:pt x="9468" y="5445"/>
                  <a:pt x="8759" y="5299"/>
                  <a:pt x="8050" y="5299"/>
                </a:cubicBezTo>
                <a:cubicBezTo>
                  <a:pt x="7716" y="5299"/>
                  <a:pt x="7382" y="5331"/>
                  <a:pt x="7056" y="5401"/>
                </a:cubicBezTo>
                <a:cubicBezTo>
                  <a:pt x="7128" y="5110"/>
                  <a:pt x="7201" y="4892"/>
                  <a:pt x="7347" y="4674"/>
                </a:cubicBezTo>
                <a:cubicBezTo>
                  <a:pt x="7710" y="3728"/>
                  <a:pt x="7638" y="2637"/>
                  <a:pt x="7201" y="1692"/>
                </a:cubicBezTo>
                <a:cubicBezTo>
                  <a:pt x="6736" y="694"/>
                  <a:pt x="5783" y="0"/>
                  <a:pt x="46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" name="Google Shape;600;p30"/>
          <p:cNvSpPr/>
          <p:nvPr/>
        </p:nvSpPr>
        <p:spPr>
          <a:xfrm>
            <a:off x="447350" y="1291438"/>
            <a:ext cx="240050" cy="377800"/>
          </a:xfrm>
          <a:custGeom>
            <a:avLst/>
            <a:gdLst/>
            <a:ahLst/>
            <a:cxnLst/>
            <a:rect l="l" t="t" r="r" b="b"/>
            <a:pathLst>
              <a:path w="9602" h="15112" extrusionOk="0">
                <a:moveTo>
                  <a:pt x="5808" y="0"/>
                </a:moveTo>
                <a:cubicBezTo>
                  <a:pt x="4730" y="0"/>
                  <a:pt x="3695" y="434"/>
                  <a:pt x="2910" y="1219"/>
                </a:cubicBezTo>
                <a:cubicBezTo>
                  <a:pt x="1964" y="2238"/>
                  <a:pt x="1019" y="3329"/>
                  <a:pt x="219" y="4420"/>
                </a:cubicBezTo>
                <a:cubicBezTo>
                  <a:pt x="0" y="4711"/>
                  <a:pt x="0" y="5147"/>
                  <a:pt x="219" y="5438"/>
                </a:cubicBezTo>
                <a:cubicBezTo>
                  <a:pt x="437" y="5729"/>
                  <a:pt x="655" y="6020"/>
                  <a:pt x="801" y="6311"/>
                </a:cubicBezTo>
                <a:cubicBezTo>
                  <a:pt x="1003" y="6715"/>
                  <a:pt x="1160" y="6917"/>
                  <a:pt x="1359" y="6917"/>
                </a:cubicBezTo>
                <a:cubicBezTo>
                  <a:pt x="1519" y="6917"/>
                  <a:pt x="1706" y="6788"/>
                  <a:pt x="1964" y="6529"/>
                </a:cubicBezTo>
                <a:cubicBezTo>
                  <a:pt x="2037" y="6383"/>
                  <a:pt x="2110" y="6311"/>
                  <a:pt x="2255" y="6238"/>
                </a:cubicBezTo>
                <a:cubicBezTo>
                  <a:pt x="2910" y="5729"/>
                  <a:pt x="3564" y="5074"/>
                  <a:pt x="4292" y="4638"/>
                </a:cubicBezTo>
                <a:cubicBezTo>
                  <a:pt x="4496" y="4479"/>
                  <a:pt x="4707" y="4405"/>
                  <a:pt x="4899" y="4405"/>
                </a:cubicBezTo>
                <a:cubicBezTo>
                  <a:pt x="5322" y="4405"/>
                  <a:pt x="5651" y="4765"/>
                  <a:pt x="5601" y="5365"/>
                </a:cubicBezTo>
                <a:cubicBezTo>
                  <a:pt x="5601" y="5802"/>
                  <a:pt x="5456" y="6238"/>
                  <a:pt x="5237" y="6602"/>
                </a:cubicBezTo>
                <a:cubicBezTo>
                  <a:pt x="4728" y="7329"/>
                  <a:pt x="4074" y="7984"/>
                  <a:pt x="3419" y="8638"/>
                </a:cubicBezTo>
                <a:cubicBezTo>
                  <a:pt x="2764" y="9293"/>
                  <a:pt x="1964" y="9875"/>
                  <a:pt x="1237" y="10457"/>
                </a:cubicBezTo>
                <a:cubicBezTo>
                  <a:pt x="510" y="10966"/>
                  <a:pt x="146" y="11839"/>
                  <a:pt x="364" y="12711"/>
                </a:cubicBezTo>
                <a:cubicBezTo>
                  <a:pt x="437" y="13148"/>
                  <a:pt x="510" y="13584"/>
                  <a:pt x="510" y="14021"/>
                </a:cubicBezTo>
                <a:cubicBezTo>
                  <a:pt x="510" y="14602"/>
                  <a:pt x="655" y="14821"/>
                  <a:pt x="1237" y="14893"/>
                </a:cubicBezTo>
                <a:cubicBezTo>
                  <a:pt x="2183" y="15039"/>
                  <a:pt x="3201" y="15112"/>
                  <a:pt x="4146" y="15112"/>
                </a:cubicBezTo>
                <a:cubicBezTo>
                  <a:pt x="5674" y="15039"/>
                  <a:pt x="7274" y="14821"/>
                  <a:pt x="8801" y="14675"/>
                </a:cubicBezTo>
                <a:cubicBezTo>
                  <a:pt x="9238" y="14675"/>
                  <a:pt x="9601" y="14312"/>
                  <a:pt x="9529" y="13875"/>
                </a:cubicBezTo>
                <a:cubicBezTo>
                  <a:pt x="9529" y="13293"/>
                  <a:pt x="9529" y="12784"/>
                  <a:pt x="9529" y="12202"/>
                </a:cubicBezTo>
                <a:cubicBezTo>
                  <a:pt x="9529" y="11548"/>
                  <a:pt x="9383" y="11402"/>
                  <a:pt x="8729" y="11329"/>
                </a:cubicBezTo>
                <a:lnTo>
                  <a:pt x="8147" y="11329"/>
                </a:lnTo>
                <a:lnTo>
                  <a:pt x="5456" y="11620"/>
                </a:lnTo>
                <a:lnTo>
                  <a:pt x="5456" y="11475"/>
                </a:lnTo>
                <a:cubicBezTo>
                  <a:pt x="5601" y="11184"/>
                  <a:pt x="5819" y="10893"/>
                  <a:pt x="6037" y="10529"/>
                </a:cubicBezTo>
                <a:cubicBezTo>
                  <a:pt x="7274" y="8856"/>
                  <a:pt x="8219" y="6965"/>
                  <a:pt x="8947" y="4929"/>
                </a:cubicBezTo>
                <a:cubicBezTo>
                  <a:pt x="9165" y="4420"/>
                  <a:pt x="9238" y="3838"/>
                  <a:pt x="9238" y="3256"/>
                </a:cubicBezTo>
                <a:cubicBezTo>
                  <a:pt x="9092" y="1728"/>
                  <a:pt x="8001" y="492"/>
                  <a:pt x="6474" y="55"/>
                </a:cubicBezTo>
                <a:cubicBezTo>
                  <a:pt x="6251" y="18"/>
                  <a:pt x="6029" y="0"/>
                  <a:pt x="58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30"/>
          <p:cNvSpPr/>
          <p:nvPr/>
        </p:nvSpPr>
        <p:spPr>
          <a:xfrm>
            <a:off x="6974463" y="4335863"/>
            <a:ext cx="227325" cy="356225"/>
          </a:xfrm>
          <a:custGeom>
            <a:avLst/>
            <a:gdLst/>
            <a:ahLst/>
            <a:cxnLst/>
            <a:rect l="l" t="t" r="r" b="b"/>
            <a:pathLst>
              <a:path w="9093" h="14249" extrusionOk="0">
                <a:moveTo>
                  <a:pt x="4600" y="1"/>
                </a:moveTo>
                <a:cubicBezTo>
                  <a:pt x="3168" y="1"/>
                  <a:pt x="2463" y="550"/>
                  <a:pt x="1601" y="2089"/>
                </a:cubicBezTo>
                <a:cubicBezTo>
                  <a:pt x="1237" y="2816"/>
                  <a:pt x="801" y="3471"/>
                  <a:pt x="292" y="4198"/>
                </a:cubicBezTo>
                <a:cubicBezTo>
                  <a:pt x="1" y="4562"/>
                  <a:pt x="1" y="5144"/>
                  <a:pt x="292" y="5507"/>
                </a:cubicBezTo>
                <a:cubicBezTo>
                  <a:pt x="631" y="5998"/>
                  <a:pt x="991" y="6254"/>
                  <a:pt x="1350" y="6254"/>
                </a:cubicBezTo>
                <a:cubicBezTo>
                  <a:pt x="1682" y="6254"/>
                  <a:pt x="2013" y="6035"/>
                  <a:pt x="2328" y="5580"/>
                </a:cubicBezTo>
                <a:lnTo>
                  <a:pt x="2983" y="4780"/>
                </a:lnTo>
                <a:lnTo>
                  <a:pt x="2983" y="10162"/>
                </a:lnTo>
                <a:lnTo>
                  <a:pt x="1455" y="10599"/>
                </a:lnTo>
                <a:cubicBezTo>
                  <a:pt x="801" y="10744"/>
                  <a:pt x="655" y="11035"/>
                  <a:pt x="728" y="11617"/>
                </a:cubicBezTo>
                <a:cubicBezTo>
                  <a:pt x="801" y="12199"/>
                  <a:pt x="946" y="12781"/>
                  <a:pt x="1092" y="13290"/>
                </a:cubicBezTo>
                <a:cubicBezTo>
                  <a:pt x="1284" y="13996"/>
                  <a:pt x="1533" y="14249"/>
                  <a:pt x="2138" y="14249"/>
                </a:cubicBezTo>
                <a:cubicBezTo>
                  <a:pt x="2219" y="14249"/>
                  <a:pt x="2306" y="14244"/>
                  <a:pt x="2401" y="14235"/>
                </a:cubicBezTo>
                <a:cubicBezTo>
                  <a:pt x="4292" y="14017"/>
                  <a:pt x="6256" y="13799"/>
                  <a:pt x="8220" y="13581"/>
                </a:cubicBezTo>
                <a:cubicBezTo>
                  <a:pt x="8874" y="13508"/>
                  <a:pt x="9092" y="13144"/>
                  <a:pt x="9092" y="12563"/>
                </a:cubicBezTo>
                <a:cubicBezTo>
                  <a:pt x="9092" y="11908"/>
                  <a:pt x="9092" y="11399"/>
                  <a:pt x="9020" y="10817"/>
                </a:cubicBezTo>
                <a:cubicBezTo>
                  <a:pt x="9020" y="10162"/>
                  <a:pt x="8729" y="9871"/>
                  <a:pt x="8074" y="9871"/>
                </a:cubicBezTo>
                <a:lnTo>
                  <a:pt x="6110" y="9653"/>
                </a:lnTo>
                <a:lnTo>
                  <a:pt x="6110" y="8198"/>
                </a:lnTo>
                <a:lnTo>
                  <a:pt x="6110" y="779"/>
                </a:lnTo>
                <a:cubicBezTo>
                  <a:pt x="6110" y="343"/>
                  <a:pt x="5892" y="125"/>
                  <a:pt x="5456" y="52"/>
                </a:cubicBezTo>
                <a:cubicBezTo>
                  <a:pt x="5143" y="19"/>
                  <a:pt x="4859" y="1"/>
                  <a:pt x="46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0"/>
          <p:cNvSpPr/>
          <p:nvPr/>
        </p:nvSpPr>
        <p:spPr>
          <a:xfrm>
            <a:off x="3411425" y="4372575"/>
            <a:ext cx="350975" cy="381875"/>
          </a:xfrm>
          <a:custGeom>
            <a:avLst/>
            <a:gdLst/>
            <a:ahLst/>
            <a:cxnLst/>
            <a:rect l="l" t="t" r="r" b="b"/>
            <a:pathLst>
              <a:path w="14039" h="15275" extrusionOk="0">
                <a:moveTo>
                  <a:pt x="7201" y="5965"/>
                </a:moveTo>
                <a:cubicBezTo>
                  <a:pt x="7710" y="6837"/>
                  <a:pt x="8219" y="7638"/>
                  <a:pt x="8656" y="8510"/>
                </a:cubicBezTo>
                <a:lnTo>
                  <a:pt x="6692" y="8656"/>
                </a:lnTo>
                <a:cubicBezTo>
                  <a:pt x="6838" y="7783"/>
                  <a:pt x="7056" y="6837"/>
                  <a:pt x="7201" y="5965"/>
                </a:cubicBezTo>
                <a:close/>
                <a:moveTo>
                  <a:pt x="8656" y="0"/>
                </a:moveTo>
                <a:cubicBezTo>
                  <a:pt x="7929" y="73"/>
                  <a:pt x="7201" y="146"/>
                  <a:pt x="6474" y="146"/>
                </a:cubicBezTo>
                <a:cubicBezTo>
                  <a:pt x="6435" y="136"/>
                  <a:pt x="6396" y="132"/>
                  <a:pt x="6358" y="132"/>
                </a:cubicBezTo>
                <a:cubicBezTo>
                  <a:pt x="6110" y="132"/>
                  <a:pt x="5892" y="321"/>
                  <a:pt x="5892" y="510"/>
                </a:cubicBezTo>
                <a:cubicBezTo>
                  <a:pt x="5747" y="1019"/>
                  <a:pt x="5601" y="1455"/>
                  <a:pt x="5456" y="1891"/>
                </a:cubicBezTo>
                <a:cubicBezTo>
                  <a:pt x="3710" y="5892"/>
                  <a:pt x="2037" y="9965"/>
                  <a:pt x="364" y="13966"/>
                </a:cubicBezTo>
                <a:cubicBezTo>
                  <a:pt x="1" y="14838"/>
                  <a:pt x="146" y="15057"/>
                  <a:pt x="1019" y="15129"/>
                </a:cubicBezTo>
                <a:cubicBezTo>
                  <a:pt x="1964" y="15202"/>
                  <a:pt x="2910" y="15275"/>
                  <a:pt x="3855" y="15275"/>
                </a:cubicBezTo>
                <a:cubicBezTo>
                  <a:pt x="4146" y="15275"/>
                  <a:pt x="4437" y="15057"/>
                  <a:pt x="4510" y="14766"/>
                </a:cubicBezTo>
                <a:cubicBezTo>
                  <a:pt x="4874" y="13966"/>
                  <a:pt x="5237" y="13093"/>
                  <a:pt x="5674" y="12293"/>
                </a:cubicBezTo>
                <a:cubicBezTo>
                  <a:pt x="5747" y="12074"/>
                  <a:pt x="5965" y="12002"/>
                  <a:pt x="6183" y="11929"/>
                </a:cubicBezTo>
                <a:lnTo>
                  <a:pt x="8510" y="11929"/>
                </a:lnTo>
                <a:cubicBezTo>
                  <a:pt x="8510" y="12074"/>
                  <a:pt x="8656" y="12365"/>
                  <a:pt x="8729" y="12584"/>
                </a:cubicBezTo>
                <a:cubicBezTo>
                  <a:pt x="8947" y="13238"/>
                  <a:pt x="9092" y="13893"/>
                  <a:pt x="9383" y="14547"/>
                </a:cubicBezTo>
                <a:cubicBezTo>
                  <a:pt x="9447" y="14864"/>
                  <a:pt x="9786" y="15070"/>
                  <a:pt x="10112" y="15070"/>
                </a:cubicBezTo>
                <a:cubicBezTo>
                  <a:pt x="10161" y="15070"/>
                  <a:pt x="10209" y="15066"/>
                  <a:pt x="10256" y="15057"/>
                </a:cubicBezTo>
                <a:cubicBezTo>
                  <a:pt x="11347" y="14984"/>
                  <a:pt x="12365" y="14911"/>
                  <a:pt x="13384" y="14838"/>
                </a:cubicBezTo>
                <a:cubicBezTo>
                  <a:pt x="13965" y="14766"/>
                  <a:pt x="14038" y="14620"/>
                  <a:pt x="13893" y="14111"/>
                </a:cubicBezTo>
                <a:cubicBezTo>
                  <a:pt x="13747" y="13529"/>
                  <a:pt x="13456" y="13093"/>
                  <a:pt x="13311" y="12511"/>
                </a:cubicBezTo>
                <a:cubicBezTo>
                  <a:pt x="13020" y="11638"/>
                  <a:pt x="12729" y="10838"/>
                  <a:pt x="12438" y="9965"/>
                </a:cubicBezTo>
                <a:cubicBezTo>
                  <a:pt x="11493" y="6837"/>
                  <a:pt x="10474" y="3783"/>
                  <a:pt x="9529" y="655"/>
                </a:cubicBezTo>
                <a:cubicBezTo>
                  <a:pt x="9456" y="291"/>
                  <a:pt x="9092" y="0"/>
                  <a:pt x="86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0"/>
          <p:cNvSpPr/>
          <p:nvPr/>
        </p:nvSpPr>
        <p:spPr>
          <a:xfrm>
            <a:off x="2590975" y="307000"/>
            <a:ext cx="274600" cy="392800"/>
          </a:xfrm>
          <a:custGeom>
            <a:avLst/>
            <a:gdLst/>
            <a:ahLst/>
            <a:cxnLst/>
            <a:rect l="l" t="t" r="r" b="b"/>
            <a:pathLst>
              <a:path w="10984" h="15712" extrusionOk="0">
                <a:moveTo>
                  <a:pt x="4038" y="3224"/>
                </a:moveTo>
                <a:cubicBezTo>
                  <a:pt x="4508" y="3224"/>
                  <a:pt x="4974" y="3337"/>
                  <a:pt x="5383" y="3565"/>
                </a:cubicBezTo>
                <a:cubicBezTo>
                  <a:pt x="5601" y="3710"/>
                  <a:pt x="5819" y="3928"/>
                  <a:pt x="5892" y="4219"/>
                </a:cubicBezTo>
                <a:cubicBezTo>
                  <a:pt x="5892" y="4292"/>
                  <a:pt x="5601" y="4583"/>
                  <a:pt x="5383" y="4656"/>
                </a:cubicBezTo>
                <a:cubicBezTo>
                  <a:pt x="4801" y="4801"/>
                  <a:pt x="4219" y="4947"/>
                  <a:pt x="3564" y="5092"/>
                </a:cubicBezTo>
                <a:lnTo>
                  <a:pt x="3201" y="3346"/>
                </a:lnTo>
                <a:cubicBezTo>
                  <a:pt x="3473" y="3265"/>
                  <a:pt x="3756" y="3224"/>
                  <a:pt x="4038" y="3224"/>
                </a:cubicBezTo>
                <a:close/>
                <a:moveTo>
                  <a:pt x="4752" y="10424"/>
                </a:moveTo>
                <a:cubicBezTo>
                  <a:pt x="5245" y="10424"/>
                  <a:pt x="5728" y="10538"/>
                  <a:pt x="6183" y="10765"/>
                </a:cubicBezTo>
                <a:cubicBezTo>
                  <a:pt x="6692" y="11129"/>
                  <a:pt x="6765" y="11493"/>
                  <a:pt x="6183" y="11784"/>
                </a:cubicBezTo>
                <a:cubicBezTo>
                  <a:pt x="5601" y="12075"/>
                  <a:pt x="4946" y="12293"/>
                  <a:pt x="4292" y="12511"/>
                </a:cubicBezTo>
                <a:cubicBezTo>
                  <a:pt x="4146" y="11711"/>
                  <a:pt x="4001" y="11202"/>
                  <a:pt x="3855" y="10547"/>
                </a:cubicBezTo>
                <a:cubicBezTo>
                  <a:pt x="4155" y="10465"/>
                  <a:pt x="4455" y="10424"/>
                  <a:pt x="4752" y="10424"/>
                </a:cubicBezTo>
                <a:close/>
                <a:moveTo>
                  <a:pt x="3273" y="1"/>
                </a:moveTo>
                <a:cubicBezTo>
                  <a:pt x="2510" y="1"/>
                  <a:pt x="1746" y="146"/>
                  <a:pt x="1019" y="437"/>
                </a:cubicBezTo>
                <a:cubicBezTo>
                  <a:pt x="73" y="801"/>
                  <a:pt x="0" y="946"/>
                  <a:pt x="73" y="1964"/>
                </a:cubicBezTo>
                <a:cubicBezTo>
                  <a:pt x="219" y="4219"/>
                  <a:pt x="364" y="6474"/>
                  <a:pt x="510" y="8801"/>
                </a:cubicBezTo>
                <a:cubicBezTo>
                  <a:pt x="655" y="10620"/>
                  <a:pt x="800" y="12511"/>
                  <a:pt x="946" y="14402"/>
                </a:cubicBezTo>
                <a:cubicBezTo>
                  <a:pt x="1019" y="15420"/>
                  <a:pt x="1237" y="15566"/>
                  <a:pt x="2255" y="15711"/>
                </a:cubicBezTo>
                <a:lnTo>
                  <a:pt x="2692" y="15711"/>
                </a:lnTo>
                <a:cubicBezTo>
                  <a:pt x="4364" y="15711"/>
                  <a:pt x="5965" y="15420"/>
                  <a:pt x="7565" y="14984"/>
                </a:cubicBezTo>
                <a:cubicBezTo>
                  <a:pt x="8583" y="14766"/>
                  <a:pt x="9456" y="14184"/>
                  <a:pt x="10038" y="13311"/>
                </a:cubicBezTo>
                <a:cubicBezTo>
                  <a:pt x="10620" y="12511"/>
                  <a:pt x="10983" y="11565"/>
                  <a:pt x="10983" y="10620"/>
                </a:cubicBezTo>
                <a:cubicBezTo>
                  <a:pt x="10911" y="9238"/>
                  <a:pt x="10038" y="8001"/>
                  <a:pt x="8728" y="7565"/>
                </a:cubicBezTo>
                <a:lnTo>
                  <a:pt x="7856" y="7274"/>
                </a:lnTo>
                <a:cubicBezTo>
                  <a:pt x="8074" y="7056"/>
                  <a:pt x="8219" y="6838"/>
                  <a:pt x="8365" y="6619"/>
                </a:cubicBezTo>
                <a:cubicBezTo>
                  <a:pt x="9383" y="5383"/>
                  <a:pt x="9383" y="3565"/>
                  <a:pt x="8365" y="2255"/>
                </a:cubicBezTo>
                <a:cubicBezTo>
                  <a:pt x="7637" y="1382"/>
                  <a:pt x="6619" y="728"/>
                  <a:pt x="5528" y="437"/>
                </a:cubicBezTo>
                <a:cubicBezTo>
                  <a:pt x="4801" y="146"/>
                  <a:pt x="4037" y="1"/>
                  <a:pt x="327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4" name="Google Shape;604;p30"/>
          <p:cNvGrpSpPr/>
          <p:nvPr/>
        </p:nvGrpSpPr>
        <p:grpSpPr>
          <a:xfrm>
            <a:off x="5839701" y="4405887"/>
            <a:ext cx="419648" cy="388469"/>
            <a:chOff x="1412390" y="2258211"/>
            <a:chExt cx="620689" cy="574573"/>
          </a:xfrm>
        </p:grpSpPr>
        <p:sp>
          <p:nvSpPr>
            <p:cNvPr id="605" name="Google Shape;605;p30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0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0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608;p30"/>
          <p:cNvGrpSpPr/>
          <p:nvPr/>
        </p:nvGrpSpPr>
        <p:grpSpPr>
          <a:xfrm>
            <a:off x="1619496" y="426026"/>
            <a:ext cx="301450" cy="226949"/>
            <a:chOff x="6530133" y="2132672"/>
            <a:chExt cx="567275" cy="427077"/>
          </a:xfrm>
        </p:grpSpPr>
        <p:sp>
          <p:nvSpPr>
            <p:cNvPr id="609" name="Google Shape;609;p30"/>
            <p:cNvSpPr/>
            <p:nvPr/>
          </p:nvSpPr>
          <p:spPr>
            <a:xfrm>
              <a:off x="6619132" y="2164778"/>
              <a:ext cx="478273" cy="363956"/>
            </a:xfrm>
            <a:custGeom>
              <a:avLst/>
              <a:gdLst/>
              <a:ahLst/>
              <a:cxnLst/>
              <a:rect l="l" t="t" r="r" b="b"/>
              <a:pathLst>
                <a:path w="7448" h="5668" extrusionOk="0">
                  <a:moveTo>
                    <a:pt x="1522" y="1"/>
                  </a:moveTo>
                  <a:cubicBezTo>
                    <a:pt x="1490" y="1"/>
                    <a:pt x="1459" y="1"/>
                    <a:pt x="1427" y="3"/>
                  </a:cubicBezTo>
                  <a:cubicBezTo>
                    <a:pt x="278" y="42"/>
                    <a:pt x="1" y="1310"/>
                    <a:pt x="278" y="2221"/>
                  </a:cubicBezTo>
                  <a:cubicBezTo>
                    <a:pt x="674" y="3409"/>
                    <a:pt x="1189" y="4558"/>
                    <a:pt x="1862" y="5628"/>
                  </a:cubicBezTo>
                  <a:cubicBezTo>
                    <a:pt x="1862" y="5628"/>
                    <a:pt x="1862" y="5667"/>
                    <a:pt x="1862" y="5667"/>
                  </a:cubicBezTo>
                  <a:cubicBezTo>
                    <a:pt x="3288" y="5548"/>
                    <a:pt x="4635" y="5073"/>
                    <a:pt x="5824" y="4281"/>
                  </a:cubicBezTo>
                  <a:cubicBezTo>
                    <a:pt x="6656" y="3726"/>
                    <a:pt x="7448" y="2419"/>
                    <a:pt x="6418" y="1587"/>
                  </a:cubicBezTo>
                  <a:cubicBezTo>
                    <a:pt x="6113" y="1330"/>
                    <a:pt x="5756" y="1230"/>
                    <a:pt x="5389" y="1230"/>
                  </a:cubicBezTo>
                  <a:cubicBezTo>
                    <a:pt x="4851" y="1230"/>
                    <a:pt x="4291" y="1447"/>
                    <a:pt x="3843" y="1706"/>
                  </a:cubicBezTo>
                  <a:cubicBezTo>
                    <a:pt x="3807" y="1720"/>
                    <a:pt x="3772" y="1727"/>
                    <a:pt x="3738" y="1727"/>
                  </a:cubicBezTo>
                  <a:cubicBezTo>
                    <a:pt x="3583" y="1727"/>
                    <a:pt x="3461" y="1591"/>
                    <a:pt x="3526" y="1429"/>
                  </a:cubicBezTo>
                  <a:lnTo>
                    <a:pt x="3526" y="1389"/>
                  </a:lnTo>
                  <a:cubicBezTo>
                    <a:pt x="3220" y="547"/>
                    <a:pt x="2433" y="1"/>
                    <a:pt x="1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0"/>
            <p:cNvSpPr/>
            <p:nvPr/>
          </p:nvSpPr>
          <p:spPr>
            <a:xfrm>
              <a:off x="6530133" y="2132672"/>
              <a:ext cx="567275" cy="427077"/>
            </a:xfrm>
            <a:custGeom>
              <a:avLst/>
              <a:gdLst/>
              <a:ahLst/>
              <a:cxnLst/>
              <a:rect l="l" t="t" r="r" b="b"/>
              <a:pathLst>
                <a:path w="8834" h="6651" extrusionOk="0">
                  <a:moveTo>
                    <a:pt x="2899" y="501"/>
                  </a:moveTo>
                  <a:cubicBezTo>
                    <a:pt x="3776" y="501"/>
                    <a:pt x="4566" y="1085"/>
                    <a:pt x="4873" y="1929"/>
                  </a:cubicBezTo>
                  <a:cubicBezTo>
                    <a:pt x="4810" y="2085"/>
                    <a:pt x="4945" y="2242"/>
                    <a:pt x="5103" y="2242"/>
                  </a:cubicBezTo>
                  <a:cubicBezTo>
                    <a:pt x="5144" y="2242"/>
                    <a:pt x="5188" y="2231"/>
                    <a:pt x="5229" y="2206"/>
                  </a:cubicBezTo>
                  <a:cubicBezTo>
                    <a:pt x="5677" y="1947"/>
                    <a:pt x="6223" y="1730"/>
                    <a:pt x="6758" y="1730"/>
                  </a:cubicBezTo>
                  <a:cubicBezTo>
                    <a:pt x="7123" y="1730"/>
                    <a:pt x="7483" y="1830"/>
                    <a:pt x="7804" y="2087"/>
                  </a:cubicBezTo>
                  <a:cubicBezTo>
                    <a:pt x="8834" y="2959"/>
                    <a:pt x="8042" y="4226"/>
                    <a:pt x="7210" y="4820"/>
                  </a:cubicBezTo>
                  <a:cubicBezTo>
                    <a:pt x="5982" y="5573"/>
                    <a:pt x="4635" y="6048"/>
                    <a:pt x="3248" y="6207"/>
                  </a:cubicBezTo>
                  <a:cubicBezTo>
                    <a:pt x="3248" y="6167"/>
                    <a:pt x="3248" y="6167"/>
                    <a:pt x="3248" y="6128"/>
                  </a:cubicBezTo>
                  <a:cubicBezTo>
                    <a:pt x="2575" y="5098"/>
                    <a:pt x="2020" y="3949"/>
                    <a:pt x="1664" y="2761"/>
                  </a:cubicBezTo>
                  <a:cubicBezTo>
                    <a:pt x="1387" y="1810"/>
                    <a:pt x="1624" y="542"/>
                    <a:pt x="2813" y="503"/>
                  </a:cubicBezTo>
                  <a:cubicBezTo>
                    <a:pt x="2841" y="501"/>
                    <a:pt x="2870" y="501"/>
                    <a:pt x="2899" y="501"/>
                  </a:cubicBezTo>
                  <a:close/>
                  <a:moveTo>
                    <a:pt x="2835" y="1"/>
                  </a:moveTo>
                  <a:cubicBezTo>
                    <a:pt x="2392" y="1"/>
                    <a:pt x="1956" y="140"/>
                    <a:pt x="1585" y="463"/>
                  </a:cubicBezTo>
                  <a:cubicBezTo>
                    <a:pt x="0" y="1889"/>
                    <a:pt x="2060" y="5058"/>
                    <a:pt x="2852" y="6365"/>
                  </a:cubicBezTo>
                  <a:cubicBezTo>
                    <a:pt x="2852" y="6405"/>
                    <a:pt x="2892" y="6445"/>
                    <a:pt x="2971" y="6445"/>
                  </a:cubicBezTo>
                  <a:cubicBezTo>
                    <a:pt x="2971" y="6547"/>
                    <a:pt x="3060" y="6650"/>
                    <a:pt x="3161" y="6650"/>
                  </a:cubicBezTo>
                  <a:cubicBezTo>
                    <a:pt x="3177" y="6650"/>
                    <a:pt x="3193" y="6648"/>
                    <a:pt x="3209" y="6643"/>
                  </a:cubicBezTo>
                  <a:cubicBezTo>
                    <a:pt x="5031" y="6405"/>
                    <a:pt x="8438" y="5652"/>
                    <a:pt x="8755" y="3355"/>
                  </a:cubicBezTo>
                  <a:cubicBezTo>
                    <a:pt x="8834" y="2562"/>
                    <a:pt x="8438" y="1810"/>
                    <a:pt x="7685" y="1493"/>
                  </a:cubicBezTo>
                  <a:cubicBezTo>
                    <a:pt x="7348" y="1341"/>
                    <a:pt x="6996" y="1268"/>
                    <a:pt x="6646" y="1268"/>
                  </a:cubicBezTo>
                  <a:cubicBezTo>
                    <a:pt x="6173" y="1268"/>
                    <a:pt x="5701" y="1401"/>
                    <a:pt x="5269" y="1651"/>
                  </a:cubicBezTo>
                  <a:cubicBezTo>
                    <a:pt x="4909" y="739"/>
                    <a:pt x="3856" y="1"/>
                    <a:pt x="2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30"/>
          <p:cNvSpPr/>
          <p:nvPr/>
        </p:nvSpPr>
        <p:spPr>
          <a:xfrm rot="-1856357">
            <a:off x="5003917" y="321001"/>
            <a:ext cx="301466" cy="226970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30"/>
          <p:cNvSpPr/>
          <p:nvPr/>
        </p:nvSpPr>
        <p:spPr>
          <a:xfrm>
            <a:off x="4022876" y="4754459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30"/>
          <p:cNvSpPr/>
          <p:nvPr/>
        </p:nvSpPr>
        <p:spPr>
          <a:xfrm>
            <a:off x="3819464" y="4989134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30"/>
          <p:cNvSpPr/>
          <p:nvPr/>
        </p:nvSpPr>
        <p:spPr>
          <a:xfrm rot="8326985">
            <a:off x="1081608" y="186964"/>
            <a:ext cx="353013" cy="563653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30"/>
          <p:cNvSpPr/>
          <p:nvPr/>
        </p:nvSpPr>
        <p:spPr>
          <a:xfrm>
            <a:off x="217487" y="3083226"/>
            <a:ext cx="355281" cy="469743"/>
          </a:xfrm>
          <a:custGeom>
            <a:avLst/>
            <a:gdLst/>
            <a:ahLst/>
            <a:cxnLst/>
            <a:rect l="l" t="t" r="r" b="b"/>
            <a:pathLst>
              <a:path w="11093" h="14668" extrusionOk="0">
                <a:moveTo>
                  <a:pt x="8279" y="0"/>
                </a:moveTo>
                <a:cubicBezTo>
                  <a:pt x="8213" y="0"/>
                  <a:pt x="8145" y="18"/>
                  <a:pt x="8082" y="56"/>
                </a:cubicBezTo>
                <a:cubicBezTo>
                  <a:pt x="7527" y="294"/>
                  <a:pt x="6933" y="532"/>
                  <a:pt x="6378" y="730"/>
                </a:cubicBezTo>
                <a:lnTo>
                  <a:pt x="991" y="2869"/>
                </a:lnTo>
                <a:cubicBezTo>
                  <a:pt x="793" y="2948"/>
                  <a:pt x="595" y="2988"/>
                  <a:pt x="397" y="3027"/>
                </a:cubicBezTo>
                <a:cubicBezTo>
                  <a:pt x="80" y="3067"/>
                  <a:pt x="1" y="3186"/>
                  <a:pt x="120" y="3463"/>
                </a:cubicBezTo>
                <a:cubicBezTo>
                  <a:pt x="397" y="4136"/>
                  <a:pt x="714" y="4810"/>
                  <a:pt x="991" y="5483"/>
                </a:cubicBezTo>
                <a:cubicBezTo>
                  <a:pt x="1744" y="7503"/>
                  <a:pt x="2536" y="9524"/>
                  <a:pt x="3288" y="11584"/>
                </a:cubicBezTo>
                <a:lnTo>
                  <a:pt x="3051" y="11623"/>
                </a:lnTo>
                <a:cubicBezTo>
                  <a:pt x="2338" y="11782"/>
                  <a:pt x="1704" y="12138"/>
                  <a:pt x="1189" y="12613"/>
                </a:cubicBezTo>
                <a:cubicBezTo>
                  <a:pt x="714" y="13010"/>
                  <a:pt x="714" y="13762"/>
                  <a:pt x="1189" y="14158"/>
                </a:cubicBezTo>
                <a:cubicBezTo>
                  <a:pt x="1508" y="14477"/>
                  <a:pt x="1930" y="14668"/>
                  <a:pt x="2392" y="14668"/>
                </a:cubicBezTo>
                <a:cubicBezTo>
                  <a:pt x="2504" y="14668"/>
                  <a:pt x="2618" y="14657"/>
                  <a:pt x="2734" y="14634"/>
                </a:cubicBezTo>
                <a:cubicBezTo>
                  <a:pt x="3764" y="14356"/>
                  <a:pt x="4715" y="13881"/>
                  <a:pt x="5546" y="13208"/>
                </a:cubicBezTo>
                <a:cubicBezTo>
                  <a:pt x="5982" y="12891"/>
                  <a:pt x="5982" y="12653"/>
                  <a:pt x="5705" y="12217"/>
                </a:cubicBezTo>
                <a:cubicBezTo>
                  <a:pt x="5428" y="11742"/>
                  <a:pt x="5150" y="11306"/>
                  <a:pt x="4913" y="10831"/>
                </a:cubicBezTo>
                <a:cubicBezTo>
                  <a:pt x="4239" y="9484"/>
                  <a:pt x="3526" y="8098"/>
                  <a:pt x="2853" y="6711"/>
                </a:cubicBezTo>
                <a:cubicBezTo>
                  <a:pt x="2813" y="6592"/>
                  <a:pt x="2734" y="6513"/>
                  <a:pt x="2694" y="6355"/>
                </a:cubicBezTo>
                <a:cubicBezTo>
                  <a:pt x="4437" y="5523"/>
                  <a:pt x="6141" y="4691"/>
                  <a:pt x="7923" y="4018"/>
                </a:cubicBezTo>
                <a:lnTo>
                  <a:pt x="9151" y="7860"/>
                </a:lnTo>
                <a:lnTo>
                  <a:pt x="9072" y="7900"/>
                </a:lnTo>
                <a:cubicBezTo>
                  <a:pt x="8042" y="8137"/>
                  <a:pt x="7210" y="8890"/>
                  <a:pt x="6814" y="9880"/>
                </a:cubicBezTo>
                <a:cubicBezTo>
                  <a:pt x="6695" y="10118"/>
                  <a:pt x="6695" y="10435"/>
                  <a:pt x="6814" y="10672"/>
                </a:cubicBezTo>
                <a:cubicBezTo>
                  <a:pt x="6956" y="11041"/>
                  <a:pt x="7301" y="11248"/>
                  <a:pt x="7660" y="11248"/>
                </a:cubicBezTo>
                <a:cubicBezTo>
                  <a:pt x="7802" y="11248"/>
                  <a:pt x="7947" y="11215"/>
                  <a:pt x="8082" y="11148"/>
                </a:cubicBezTo>
                <a:cubicBezTo>
                  <a:pt x="8993" y="10712"/>
                  <a:pt x="9864" y="10118"/>
                  <a:pt x="10538" y="9405"/>
                </a:cubicBezTo>
                <a:cubicBezTo>
                  <a:pt x="10736" y="9246"/>
                  <a:pt x="10894" y="9088"/>
                  <a:pt x="11013" y="8890"/>
                </a:cubicBezTo>
                <a:cubicBezTo>
                  <a:pt x="11092" y="8811"/>
                  <a:pt x="11092" y="8652"/>
                  <a:pt x="11052" y="8533"/>
                </a:cubicBezTo>
                <a:cubicBezTo>
                  <a:pt x="11013" y="8375"/>
                  <a:pt x="10854" y="8177"/>
                  <a:pt x="10815" y="8018"/>
                </a:cubicBezTo>
                <a:cubicBezTo>
                  <a:pt x="10538" y="7107"/>
                  <a:pt x="10260" y="6236"/>
                  <a:pt x="10023" y="5325"/>
                </a:cubicBezTo>
                <a:cubicBezTo>
                  <a:pt x="9785" y="4572"/>
                  <a:pt x="9587" y="3819"/>
                  <a:pt x="9389" y="3027"/>
                </a:cubicBezTo>
                <a:cubicBezTo>
                  <a:pt x="9310" y="2592"/>
                  <a:pt x="9191" y="2156"/>
                  <a:pt x="9111" y="1720"/>
                </a:cubicBezTo>
                <a:cubicBezTo>
                  <a:pt x="9072" y="1205"/>
                  <a:pt x="8913" y="690"/>
                  <a:pt x="8636" y="215"/>
                </a:cubicBezTo>
                <a:cubicBezTo>
                  <a:pt x="8555" y="80"/>
                  <a:pt x="8420" y="0"/>
                  <a:pt x="82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6" name="Google Shape;616;p30"/>
          <p:cNvGrpSpPr/>
          <p:nvPr/>
        </p:nvGrpSpPr>
        <p:grpSpPr>
          <a:xfrm>
            <a:off x="271701" y="3786560"/>
            <a:ext cx="789706" cy="992298"/>
            <a:chOff x="804802" y="3215735"/>
            <a:chExt cx="992342" cy="1246919"/>
          </a:xfrm>
        </p:grpSpPr>
        <p:grpSp>
          <p:nvGrpSpPr>
            <p:cNvPr id="617" name="Google Shape;617;p30"/>
            <p:cNvGrpSpPr/>
            <p:nvPr/>
          </p:nvGrpSpPr>
          <p:grpSpPr>
            <a:xfrm rot="-475014" flipH="1">
              <a:off x="909009" y="3259582"/>
              <a:ext cx="783927" cy="1159224"/>
              <a:chOff x="6922402" y="2086121"/>
              <a:chExt cx="793354" cy="1358635"/>
            </a:xfrm>
          </p:grpSpPr>
          <p:sp>
            <p:nvSpPr>
              <p:cNvPr id="618" name="Google Shape;618;p30"/>
              <p:cNvSpPr/>
              <p:nvPr/>
            </p:nvSpPr>
            <p:spPr>
              <a:xfrm>
                <a:off x="6922402" y="2097010"/>
                <a:ext cx="793354" cy="1336405"/>
              </a:xfrm>
              <a:custGeom>
                <a:avLst/>
                <a:gdLst/>
                <a:ahLst/>
                <a:cxnLst/>
                <a:rect l="l" t="t" r="r" b="b"/>
                <a:pathLst>
                  <a:path w="50856" h="85667" extrusionOk="0">
                    <a:moveTo>
                      <a:pt x="22836" y="1"/>
                    </a:moveTo>
                    <a:cubicBezTo>
                      <a:pt x="17213" y="1"/>
                      <a:pt x="11566" y="1130"/>
                      <a:pt x="8694" y="3517"/>
                    </a:cubicBezTo>
                    <a:cubicBezTo>
                      <a:pt x="2464" y="8697"/>
                      <a:pt x="4384" y="20505"/>
                      <a:pt x="3985" y="27423"/>
                    </a:cubicBezTo>
                    <a:cubicBezTo>
                      <a:pt x="3224" y="40861"/>
                      <a:pt x="1" y="60203"/>
                      <a:pt x="8006" y="72699"/>
                    </a:cubicBezTo>
                    <a:cubicBezTo>
                      <a:pt x="7100" y="74293"/>
                      <a:pt x="6521" y="76068"/>
                      <a:pt x="6267" y="77879"/>
                    </a:cubicBezTo>
                    <a:cubicBezTo>
                      <a:pt x="5905" y="80451"/>
                      <a:pt x="6086" y="83095"/>
                      <a:pt x="6267" y="85667"/>
                    </a:cubicBezTo>
                    <a:cubicBezTo>
                      <a:pt x="7136" y="82298"/>
                      <a:pt x="9382" y="79473"/>
                      <a:pt x="12425" y="77807"/>
                    </a:cubicBezTo>
                    <a:cubicBezTo>
                      <a:pt x="15823" y="80500"/>
                      <a:pt x="20305" y="81741"/>
                      <a:pt x="24882" y="81741"/>
                    </a:cubicBezTo>
                    <a:cubicBezTo>
                      <a:pt x="29477" y="81741"/>
                      <a:pt x="34169" y="80491"/>
                      <a:pt x="37961" y="78205"/>
                    </a:cubicBezTo>
                    <a:cubicBezTo>
                      <a:pt x="46473" y="73098"/>
                      <a:pt x="46111" y="62340"/>
                      <a:pt x="46364" y="54082"/>
                    </a:cubicBezTo>
                    <a:cubicBezTo>
                      <a:pt x="46799" y="40209"/>
                      <a:pt x="50856" y="12391"/>
                      <a:pt x="36331" y="2901"/>
                    </a:cubicBezTo>
                    <a:cubicBezTo>
                      <a:pt x="33414" y="1003"/>
                      <a:pt x="28135" y="1"/>
                      <a:pt x="2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0"/>
              <p:cNvSpPr/>
              <p:nvPr/>
            </p:nvSpPr>
            <p:spPr>
              <a:xfrm>
                <a:off x="6940483" y="2086121"/>
                <a:ext cx="737974" cy="1358635"/>
              </a:xfrm>
              <a:custGeom>
                <a:avLst/>
                <a:gdLst/>
                <a:ahLst/>
                <a:cxnLst/>
                <a:rect l="l" t="t" r="r" b="b"/>
                <a:pathLst>
                  <a:path w="47306" h="87092" extrusionOk="0">
                    <a:moveTo>
                      <a:pt x="22684" y="1315"/>
                    </a:moveTo>
                    <a:cubicBezTo>
                      <a:pt x="27019" y="1315"/>
                      <a:pt x="31478" y="2069"/>
                      <a:pt x="34923" y="4165"/>
                    </a:cubicBezTo>
                    <a:lnTo>
                      <a:pt x="34923" y="4165"/>
                    </a:lnTo>
                    <a:cubicBezTo>
                      <a:pt x="34953" y="4195"/>
                      <a:pt x="34988" y="4224"/>
                      <a:pt x="35027" y="4251"/>
                    </a:cubicBezTo>
                    <a:cubicBezTo>
                      <a:pt x="46074" y="11676"/>
                      <a:pt x="45893" y="28230"/>
                      <a:pt x="45495" y="40001"/>
                    </a:cubicBezTo>
                    <a:cubicBezTo>
                      <a:pt x="45278" y="45906"/>
                      <a:pt x="44843" y="51737"/>
                      <a:pt x="44662" y="57605"/>
                    </a:cubicBezTo>
                    <a:cubicBezTo>
                      <a:pt x="44444" y="64668"/>
                      <a:pt x="44010" y="73108"/>
                      <a:pt x="37707" y="77672"/>
                    </a:cubicBezTo>
                    <a:cubicBezTo>
                      <a:pt x="33945" y="80399"/>
                      <a:pt x="29050" y="81857"/>
                      <a:pt x="24209" y="81857"/>
                    </a:cubicBezTo>
                    <a:cubicBezTo>
                      <a:pt x="19728" y="81857"/>
                      <a:pt x="15293" y="80608"/>
                      <a:pt x="11845" y="77961"/>
                    </a:cubicBezTo>
                    <a:cubicBezTo>
                      <a:pt x="11737" y="77907"/>
                      <a:pt x="11619" y="77880"/>
                      <a:pt x="11501" y="77880"/>
                    </a:cubicBezTo>
                    <a:cubicBezTo>
                      <a:pt x="11383" y="77880"/>
                      <a:pt x="11266" y="77907"/>
                      <a:pt x="11157" y="77961"/>
                    </a:cubicBezTo>
                    <a:cubicBezTo>
                      <a:pt x="8914" y="79236"/>
                      <a:pt x="7083" y="81085"/>
                      <a:pt x="5854" y="83293"/>
                    </a:cubicBezTo>
                    <a:lnTo>
                      <a:pt x="5854" y="83293"/>
                    </a:lnTo>
                    <a:cubicBezTo>
                      <a:pt x="5771" y="80025"/>
                      <a:pt x="6056" y="76795"/>
                      <a:pt x="7680" y="73796"/>
                    </a:cubicBezTo>
                    <a:cubicBezTo>
                      <a:pt x="7788" y="73579"/>
                      <a:pt x="7788" y="73325"/>
                      <a:pt x="7680" y="73108"/>
                    </a:cubicBezTo>
                    <a:cubicBezTo>
                      <a:pt x="1" y="60829"/>
                      <a:pt x="2536" y="44819"/>
                      <a:pt x="3551" y="31164"/>
                    </a:cubicBezTo>
                    <a:cubicBezTo>
                      <a:pt x="3985" y="25151"/>
                      <a:pt x="3225" y="19066"/>
                      <a:pt x="4166" y="13125"/>
                    </a:cubicBezTo>
                    <a:cubicBezTo>
                      <a:pt x="4673" y="10047"/>
                      <a:pt x="5724" y="6787"/>
                      <a:pt x="8259" y="4758"/>
                    </a:cubicBezTo>
                    <a:cubicBezTo>
                      <a:pt x="10324" y="3092"/>
                      <a:pt x="13077" y="2404"/>
                      <a:pt x="15648" y="1933"/>
                    </a:cubicBezTo>
                    <a:cubicBezTo>
                      <a:pt x="17816" y="1557"/>
                      <a:pt x="20230" y="1315"/>
                      <a:pt x="22684" y="1315"/>
                    </a:cubicBezTo>
                    <a:close/>
                    <a:moveTo>
                      <a:pt x="22682" y="1"/>
                    </a:moveTo>
                    <a:cubicBezTo>
                      <a:pt x="20584" y="1"/>
                      <a:pt x="18525" y="162"/>
                      <a:pt x="16626" y="412"/>
                    </a:cubicBezTo>
                    <a:cubicBezTo>
                      <a:pt x="10215" y="1281"/>
                      <a:pt x="5072" y="3889"/>
                      <a:pt x="3333" y="10517"/>
                    </a:cubicBezTo>
                    <a:cubicBezTo>
                      <a:pt x="1450" y="17508"/>
                      <a:pt x="2609" y="25187"/>
                      <a:pt x="2065" y="32395"/>
                    </a:cubicBezTo>
                    <a:cubicBezTo>
                      <a:pt x="1413" y="40907"/>
                      <a:pt x="508" y="49491"/>
                      <a:pt x="1486" y="58040"/>
                    </a:cubicBezTo>
                    <a:cubicBezTo>
                      <a:pt x="1957" y="62495"/>
                      <a:pt x="2971" y="66950"/>
                      <a:pt x="4927" y="71007"/>
                    </a:cubicBezTo>
                    <a:cubicBezTo>
                      <a:pt x="5325" y="71876"/>
                      <a:pt x="6231" y="72854"/>
                      <a:pt x="6122" y="73796"/>
                    </a:cubicBezTo>
                    <a:cubicBezTo>
                      <a:pt x="5941" y="75064"/>
                      <a:pt x="5036" y="76404"/>
                      <a:pt x="4818" y="77672"/>
                    </a:cubicBezTo>
                    <a:cubicBezTo>
                      <a:pt x="4239" y="80569"/>
                      <a:pt x="4420" y="83503"/>
                      <a:pt x="4637" y="86437"/>
                    </a:cubicBezTo>
                    <a:cubicBezTo>
                      <a:pt x="4637" y="86859"/>
                      <a:pt x="4971" y="87091"/>
                      <a:pt x="5306" y="87091"/>
                    </a:cubicBezTo>
                    <a:cubicBezTo>
                      <a:pt x="5575" y="87091"/>
                      <a:pt x="5844" y="86941"/>
                      <a:pt x="5941" y="86618"/>
                    </a:cubicBezTo>
                    <a:cubicBezTo>
                      <a:pt x="5962" y="86545"/>
                      <a:pt x="5983" y="86473"/>
                      <a:pt x="6005" y="86400"/>
                    </a:cubicBezTo>
                    <a:lnTo>
                      <a:pt x="6005" y="86400"/>
                    </a:lnTo>
                    <a:lnTo>
                      <a:pt x="6014" y="86401"/>
                    </a:lnTo>
                    <a:cubicBezTo>
                      <a:pt x="6013" y="86393"/>
                      <a:pt x="6013" y="86386"/>
                      <a:pt x="6012" y="86378"/>
                    </a:cubicBezTo>
                    <a:lnTo>
                      <a:pt x="6012" y="86378"/>
                    </a:lnTo>
                    <a:cubicBezTo>
                      <a:pt x="6373" y="85195"/>
                      <a:pt x="6893" y="84050"/>
                      <a:pt x="7571" y="83032"/>
                    </a:cubicBezTo>
                    <a:cubicBezTo>
                      <a:pt x="8223" y="82091"/>
                      <a:pt x="9744" y="79954"/>
                      <a:pt x="10940" y="79664"/>
                    </a:cubicBezTo>
                    <a:cubicBezTo>
                      <a:pt x="11027" y="79644"/>
                      <a:pt x="11120" y="79635"/>
                      <a:pt x="11218" y="79635"/>
                    </a:cubicBezTo>
                    <a:cubicBezTo>
                      <a:pt x="12575" y="79635"/>
                      <a:pt x="14840" y="81400"/>
                      <a:pt x="16192" y="81873"/>
                    </a:cubicBezTo>
                    <a:cubicBezTo>
                      <a:pt x="18660" y="82771"/>
                      <a:pt x="21282" y="83168"/>
                      <a:pt x="23909" y="83168"/>
                    </a:cubicBezTo>
                    <a:cubicBezTo>
                      <a:pt x="25523" y="83168"/>
                      <a:pt x="27140" y="83018"/>
                      <a:pt x="28724" y="82743"/>
                    </a:cubicBezTo>
                    <a:cubicBezTo>
                      <a:pt x="32745" y="82018"/>
                      <a:pt x="36947" y="80388"/>
                      <a:pt x="39953" y="77563"/>
                    </a:cubicBezTo>
                    <a:cubicBezTo>
                      <a:pt x="42742" y="74955"/>
                      <a:pt x="44300" y="71369"/>
                      <a:pt x="45060" y="67675"/>
                    </a:cubicBezTo>
                    <a:cubicBezTo>
                      <a:pt x="46545" y="60720"/>
                      <a:pt x="46147" y="53222"/>
                      <a:pt x="46545" y="46123"/>
                    </a:cubicBezTo>
                    <a:cubicBezTo>
                      <a:pt x="47016" y="38444"/>
                      <a:pt x="47306" y="30620"/>
                      <a:pt x="46183" y="22941"/>
                    </a:cubicBezTo>
                    <a:cubicBezTo>
                      <a:pt x="45099" y="15320"/>
                      <a:pt x="42395" y="7591"/>
                      <a:pt x="35772" y="3094"/>
                    </a:cubicBezTo>
                    <a:lnTo>
                      <a:pt x="35772" y="3094"/>
                    </a:lnTo>
                    <a:cubicBezTo>
                      <a:pt x="35754" y="3081"/>
                      <a:pt x="35735" y="3068"/>
                      <a:pt x="35715" y="3056"/>
                    </a:cubicBezTo>
                    <a:lnTo>
                      <a:pt x="35715" y="3056"/>
                    </a:lnTo>
                    <a:cubicBezTo>
                      <a:pt x="35715" y="3056"/>
                      <a:pt x="35715" y="3056"/>
                      <a:pt x="35715" y="3056"/>
                    </a:cubicBezTo>
                    <a:cubicBezTo>
                      <a:pt x="35705" y="3049"/>
                      <a:pt x="35695" y="3043"/>
                      <a:pt x="35685" y="3037"/>
                    </a:cubicBezTo>
                    <a:lnTo>
                      <a:pt x="35685" y="3037"/>
                    </a:lnTo>
                    <a:cubicBezTo>
                      <a:pt x="32011" y="765"/>
                      <a:pt x="27255" y="1"/>
                      <a:pt x="226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0"/>
              <p:cNvSpPr/>
              <p:nvPr/>
            </p:nvSpPr>
            <p:spPr>
              <a:xfrm>
                <a:off x="7067825" y="2175494"/>
                <a:ext cx="115627" cy="174720"/>
              </a:xfrm>
              <a:custGeom>
                <a:avLst/>
                <a:gdLst/>
                <a:ahLst/>
                <a:cxnLst/>
                <a:rect l="l" t="t" r="r" b="b"/>
                <a:pathLst>
                  <a:path w="7412" h="11200" extrusionOk="0">
                    <a:moveTo>
                      <a:pt x="5799" y="1"/>
                    </a:moveTo>
                    <a:cubicBezTo>
                      <a:pt x="617" y="1"/>
                      <a:pt x="0" y="6565"/>
                      <a:pt x="277" y="10548"/>
                    </a:cubicBezTo>
                    <a:cubicBezTo>
                      <a:pt x="296" y="10982"/>
                      <a:pt x="649" y="11200"/>
                      <a:pt x="988" y="11200"/>
                    </a:cubicBezTo>
                    <a:cubicBezTo>
                      <a:pt x="1328" y="11200"/>
                      <a:pt x="1654" y="10982"/>
                      <a:pt x="1618" y="10548"/>
                    </a:cubicBezTo>
                    <a:cubicBezTo>
                      <a:pt x="1374" y="7248"/>
                      <a:pt x="1498" y="1350"/>
                      <a:pt x="5948" y="1350"/>
                    </a:cubicBezTo>
                    <a:cubicBezTo>
                      <a:pt x="6138" y="1350"/>
                      <a:pt x="6337" y="1361"/>
                      <a:pt x="6544" y="1384"/>
                    </a:cubicBezTo>
                    <a:cubicBezTo>
                      <a:pt x="6577" y="1388"/>
                      <a:pt x="6608" y="1390"/>
                      <a:pt x="6639" y="1390"/>
                    </a:cubicBezTo>
                    <a:cubicBezTo>
                      <a:pt x="7412" y="1390"/>
                      <a:pt x="7380" y="113"/>
                      <a:pt x="6544" y="43"/>
                    </a:cubicBezTo>
                    <a:cubicBezTo>
                      <a:pt x="6286" y="15"/>
                      <a:pt x="6038" y="1"/>
                      <a:pt x="57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0"/>
              <p:cNvSpPr/>
              <p:nvPr/>
            </p:nvSpPr>
            <p:spPr>
              <a:xfrm>
                <a:off x="7056890" y="2413487"/>
                <a:ext cx="28267" cy="21481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377" extrusionOk="0">
                    <a:moveTo>
                      <a:pt x="906" y="0"/>
                    </a:moveTo>
                    <a:cubicBezTo>
                      <a:pt x="0" y="0"/>
                      <a:pt x="0" y="1377"/>
                      <a:pt x="906" y="1377"/>
                    </a:cubicBezTo>
                    <a:cubicBezTo>
                      <a:pt x="1812" y="1377"/>
                      <a:pt x="1812" y="0"/>
                      <a:pt x="9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0"/>
              <p:cNvSpPr/>
              <p:nvPr/>
            </p:nvSpPr>
            <p:spPr>
              <a:xfrm>
                <a:off x="7130350" y="2221326"/>
                <a:ext cx="58172" cy="57689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3698" extrusionOk="0">
                    <a:moveTo>
                      <a:pt x="2893" y="0"/>
                    </a:moveTo>
                    <a:cubicBezTo>
                      <a:pt x="2871" y="0"/>
                      <a:pt x="2849" y="1"/>
                      <a:pt x="2825" y="3"/>
                    </a:cubicBezTo>
                    <a:cubicBezTo>
                      <a:pt x="1232" y="112"/>
                      <a:pt x="0" y="1452"/>
                      <a:pt x="0" y="3046"/>
                    </a:cubicBezTo>
                    <a:cubicBezTo>
                      <a:pt x="18" y="3480"/>
                      <a:pt x="362" y="3698"/>
                      <a:pt x="702" y="3698"/>
                    </a:cubicBezTo>
                    <a:cubicBezTo>
                      <a:pt x="1042" y="3698"/>
                      <a:pt x="1377" y="3480"/>
                      <a:pt x="1377" y="3046"/>
                    </a:cubicBezTo>
                    <a:cubicBezTo>
                      <a:pt x="1340" y="2176"/>
                      <a:pt x="1992" y="1452"/>
                      <a:pt x="2825" y="1343"/>
                    </a:cubicBezTo>
                    <a:cubicBezTo>
                      <a:pt x="3673" y="1308"/>
                      <a:pt x="3729" y="0"/>
                      <a:pt x="28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0"/>
              <p:cNvSpPr/>
              <p:nvPr/>
            </p:nvSpPr>
            <p:spPr>
              <a:xfrm>
                <a:off x="7424753" y="3190570"/>
                <a:ext cx="114364" cy="104504"/>
              </a:xfrm>
              <a:custGeom>
                <a:avLst/>
                <a:gdLst/>
                <a:ahLst/>
                <a:cxnLst/>
                <a:rect l="l" t="t" r="r" b="b"/>
                <a:pathLst>
                  <a:path w="7331" h="6699" extrusionOk="0">
                    <a:moveTo>
                      <a:pt x="6503" y="0"/>
                    </a:moveTo>
                    <a:cubicBezTo>
                      <a:pt x="6241" y="0"/>
                      <a:pt x="5998" y="151"/>
                      <a:pt x="5940" y="499"/>
                    </a:cubicBezTo>
                    <a:cubicBezTo>
                      <a:pt x="5541" y="3070"/>
                      <a:pt x="3477" y="5063"/>
                      <a:pt x="869" y="5352"/>
                    </a:cubicBezTo>
                    <a:cubicBezTo>
                      <a:pt x="33" y="5422"/>
                      <a:pt x="1" y="6699"/>
                      <a:pt x="774" y="6699"/>
                    </a:cubicBezTo>
                    <a:cubicBezTo>
                      <a:pt x="804" y="6699"/>
                      <a:pt x="836" y="6697"/>
                      <a:pt x="869" y="6692"/>
                    </a:cubicBezTo>
                    <a:cubicBezTo>
                      <a:pt x="4093" y="6439"/>
                      <a:pt x="6700" y="4012"/>
                      <a:pt x="7244" y="861"/>
                    </a:cubicBezTo>
                    <a:cubicBezTo>
                      <a:pt x="7331" y="339"/>
                      <a:pt x="6896" y="0"/>
                      <a:pt x="65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0"/>
              <p:cNvSpPr/>
              <p:nvPr/>
            </p:nvSpPr>
            <p:spPr>
              <a:xfrm>
                <a:off x="7437202" y="3162724"/>
                <a:ext cx="56737" cy="62993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4038" extrusionOk="0">
                    <a:moveTo>
                      <a:pt x="2805" y="0"/>
                    </a:moveTo>
                    <a:cubicBezTo>
                      <a:pt x="2530" y="0"/>
                      <a:pt x="2250" y="143"/>
                      <a:pt x="2135" y="473"/>
                    </a:cubicBezTo>
                    <a:cubicBezTo>
                      <a:pt x="1773" y="1378"/>
                      <a:pt x="1230" y="2211"/>
                      <a:pt x="506" y="2899"/>
                    </a:cubicBezTo>
                    <a:cubicBezTo>
                      <a:pt x="0" y="3349"/>
                      <a:pt x="474" y="4037"/>
                      <a:pt x="1017" y="4037"/>
                    </a:cubicBezTo>
                    <a:cubicBezTo>
                      <a:pt x="1174" y="4037"/>
                      <a:pt x="1337" y="3980"/>
                      <a:pt x="1483" y="3841"/>
                    </a:cubicBezTo>
                    <a:cubicBezTo>
                      <a:pt x="2353" y="3008"/>
                      <a:pt x="3041" y="1958"/>
                      <a:pt x="3439" y="835"/>
                    </a:cubicBezTo>
                    <a:cubicBezTo>
                      <a:pt x="3636" y="332"/>
                      <a:pt x="3225" y="0"/>
                      <a:pt x="28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5" name="Google Shape;625;p30"/>
            <p:cNvSpPr txBox="1"/>
            <p:nvPr/>
          </p:nvSpPr>
          <p:spPr>
            <a:xfrm>
              <a:off x="903295" y="3679600"/>
              <a:ext cx="786600" cy="2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b="1">
                  <a:solidFill>
                    <a:schemeClr val="dk1"/>
                  </a:solidFill>
                  <a:latin typeface="Kalam"/>
                  <a:ea typeface="Kalam"/>
                  <a:cs typeface="Kalam"/>
                  <a:sym typeface="Kalam"/>
                </a:rPr>
                <a:t>Hello!</a:t>
              </a:r>
              <a:endParaRPr sz="12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endParaRPr>
            </a:p>
          </p:txBody>
        </p:sp>
      </p:grpSp>
      <p:grpSp>
        <p:nvGrpSpPr>
          <p:cNvPr id="626" name="Google Shape;626;p30"/>
          <p:cNvGrpSpPr/>
          <p:nvPr/>
        </p:nvGrpSpPr>
        <p:grpSpPr>
          <a:xfrm>
            <a:off x="6548931" y="4799306"/>
            <a:ext cx="218825" cy="225782"/>
            <a:chOff x="6109266" y="2958701"/>
            <a:chExt cx="158099" cy="163114"/>
          </a:xfrm>
        </p:grpSpPr>
        <p:sp>
          <p:nvSpPr>
            <p:cNvPr id="627" name="Google Shape;627;p30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0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0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" name="Google Shape;630;p30"/>
          <p:cNvGrpSpPr/>
          <p:nvPr/>
        </p:nvGrpSpPr>
        <p:grpSpPr>
          <a:xfrm>
            <a:off x="457956" y="2142331"/>
            <a:ext cx="218825" cy="225782"/>
            <a:chOff x="6109266" y="2958701"/>
            <a:chExt cx="158099" cy="163114"/>
          </a:xfrm>
        </p:grpSpPr>
        <p:sp>
          <p:nvSpPr>
            <p:cNvPr id="631" name="Google Shape;631;p30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0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0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" name="Google Shape;634;p30"/>
          <p:cNvSpPr/>
          <p:nvPr/>
        </p:nvSpPr>
        <p:spPr>
          <a:xfrm>
            <a:off x="3205151" y="512596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30"/>
          <p:cNvSpPr/>
          <p:nvPr/>
        </p:nvSpPr>
        <p:spPr>
          <a:xfrm>
            <a:off x="3321351" y="353172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30"/>
          <p:cNvSpPr/>
          <p:nvPr/>
        </p:nvSpPr>
        <p:spPr>
          <a:xfrm>
            <a:off x="8719651" y="2593997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30"/>
          <p:cNvSpPr/>
          <p:nvPr/>
        </p:nvSpPr>
        <p:spPr>
          <a:xfrm rot="5400000">
            <a:off x="1917322" y="4722550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30"/>
          <p:cNvSpPr/>
          <p:nvPr/>
        </p:nvSpPr>
        <p:spPr>
          <a:xfrm rot="5400000">
            <a:off x="2008139" y="4830884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" name="Google Shape;639;p30"/>
          <p:cNvGrpSpPr/>
          <p:nvPr/>
        </p:nvGrpSpPr>
        <p:grpSpPr>
          <a:xfrm rot="-7452294">
            <a:off x="165371" y="338489"/>
            <a:ext cx="902583" cy="456828"/>
            <a:chOff x="6348021" y="1029754"/>
            <a:chExt cx="2339285" cy="1183990"/>
          </a:xfrm>
        </p:grpSpPr>
        <p:sp>
          <p:nvSpPr>
            <p:cNvPr id="640" name="Google Shape;640;p30"/>
            <p:cNvSpPr/>
            <p:nvPr/>
          </p:nvSpPr>
          <p:spPr>
            <a:xfrm>
              <a:off x="8350757" y="1080312"/>
              <a:ext cx="336535" cy="522691"/>
            </a:xfrm>
            <a:custGeom>
              <a:avLst/>
              <a:gdLst/>
              <a:ahLst/>
              <a:cxnLst/>
              <a:rect l="l" t="t" r="r" b="b"/>
              <a:pathLst>
                <a:path w="2576" h="4001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634"/>
                    <a:pt x="1110" y="3328"/>
                    <a:pt x="1783" y="4001"/>
                  </a:cubicBezTo>
                  <a:cubicBezTo>
                    <a:pt x="2575" y="3169"/>
                    <a:pt x="1427" y="4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0"/>
            <p:cNvSpPr/>
            <p:nvPr/>
          </p:nvSpPr>
          <p:spPr>
            <a:xfrm>
              <a:off x="6498128" y="2079046"/>
              <a:ext cx="77732" cy="31092"/>
            </a:xfrm>
            <a:custGeom>
              <a:avLst/>
              <a:gdLst/>
              <a:ahLst/>
              <a:cxnLst/>
              <a:rect l="l" t="t" r="r" b="b"/>
              <a:pathLst>
                <a:path w="595" h="238" extrusionOk="0">
                  <a:moveTo>
                    <a:pt x="595" y="0"/>
                  </a:moveTo>
                  <a:lnTo>
                    <a:pt x="40" y="40"/>
                  </a:lnTo>
                  <a:cubicBezTo>
                    <a:pt x="0" y="40"/>
                    <a:pt x="0" y="80"/>
                    <a:pt x="0" y="80"/>
                  </a:cubicBezTo>
                  <a:lnTo>
                    <a:pt x="555" y="238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F41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0"/>
            <p:cNvSpPr/>
            <p:nvPr/>
          </p:nvSpPr>
          <p:spPr>
            <a:xfrm>
              <a:off x="6441169" y="2001708"/>
              <a:ext cx="134692" cy="30831"/>
            </a:xfrm>
            <a:custGeom>
              <a:avLst/>
              <a:gdLst/>
              <a:ahLst/>
              <a:cxnLst/>
              <a:rect l="l" t="t" r="r" b="b"/>
              <a:pathLst>
                <a:path w="1031" h="236" extrusionOk="0">
                  <a:moveTo>
                    <a:pt x="454" y="0"/>
                  </a:moveTo>
                  <a:cubicBezTo>
                    <a:pt x="297" y="0"/>
                    <a:pt x="141" y="51"/>
                    <a:pt x="1" y="157"/>
                  </a:cubicBezTo>
                  <a:lnTo>
                    <a:pt x="1031" y="236"/>
                  </a:lnTo>
                  <a:cubicBezTo>
                    <a:pt x="854" y="81"/>
                    <a:pt x="653" y="0"/>
                    <a:pt x="454" y="0"/>
                  </a:cubicBezTo>
                  <a:close/>
                </a:path>
              </a:pathLst>
            </a:custGeom>
            <a:solidFill>
              <a:srgbClr val="F41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0"/>
            <p:cNvSpPr/>
            <p:nvPr/>
          </p:nvSpPr>
          <p:spPr>
            <a:xfrm>
              <a:off x="7967846" y="1080312"/>
              <a:ext cx="559019" cy="667701"/>
            </a:xfrm>
            <a:custGeom>
              <a:avLst/>
              <a:gdLst/>
              <a:ahLst/>
              <a:cxnLst/>
              <a:rect l="l" t="t" r="r" b="b"/>
              <a:pathLst>
                <a:path w="4279" h="5111" extrusionOk="0">
                  <a:moveTo>
                    <a:pt x="2139" y="990"/>
                  </a:moveTo>
                  <a:cubicBezTo>
                    <a:pt x="2298" y="1228"/>
                    <a:pt x="2258" y="1505"/>
                    <a:pt x="2100" y="1545"/>
                  </a:cubicBezTo>
                  <a:cubicBezTo>
                    <a:pt x="2057" y="1556"/>
                    <a:pt x="2018" y="1561"/>
                    <a:pt x="1980" y="1561"/>
                  </a:cubicBezTo>
                  <a:cubicBezTo>
                    <a:pt x="1878" y="1561"/>
                    <a:pt x="1791" y="1524"/>
                    <a:pt x="1704" y="1466"/>
                  </a:cubicBezTo>
                  <a:cubicBezTo>
                    <a:pt x="1624" y="1268"/>
                    <a:pt x="1664" y="1109"/>
                    <a:pt x="1823" y="990"/>
                  </a:cubicBezTo>
                  <a:close/>
                  <a:moveTo>
                    <a:pt x="980" y="1717"/>
                  </a:moveTo>
                  <a:cubicBezTo>
                    <a:pt x="1050" y="1717"/>
                    <a:pt x="1119" y="1736"/>
                    <a:pt x="1189" y="1783"/>
                  </a:cubicBezTo>
                  <a:cubicBezTo>
                    <a:pt x="1228" y="1862"/>
                    <a:pt x="1189" y="2020"/>
                    <a:pt x="1189" y="2218"/>
                  </a:cubicBezTo>
                  <a:cubicBezTo>
                    <a:pt x="991" y="2179"/>
                    <a:pt x="832" y="2139"/>
                    <a:pt x="793" y="2060"/>
                  </a:cubicBezTo>
                  <a:cubicBezTo>
                    <a:pt x="713" y="1981"/>
                    <a:pt x="793" y="1783"/>
                    <a:pt x="832" y="1743"/>
                  </a:cubicBezTo>
                  <a:cubicBezTo>
                    <a:pt x="881" y="1727"/>
                    <a:pt x="931" y="1717"/>
                    <a:pt x="980" y="1717"/>
                  </a:cubicBezTo>
                  <a:close/>
                  <a:moveTo>
                    <a:pt x="2035" y="2320"/>
                  </a:moveTo>
                  <a:cubicBezTo>
                    <a:pt x="2109" y="2320"/>
                    <a:pt x="2205" y="2337"/>
                    <a:pt x="2337" y="2337"/>
                  </a:cubicBezTo>
                  <a:cubicBezTo>
                    <a:pt x="2298" y="2575"/>
                    <a:pt x="2258" y="2694"/>
                    <a:pt x="2179" y="2733"/>
                  </a:cubicBezTo>
                  <a:cubicBezTo>
                    <a:pt x="2100" y="2733"/>
                    <a:pt x="1981" y="2694"/>
                    <a:pt x="1862" y="2654"/>
                  </a:cubicBezTo>
                  <a:cubicBezTo>
                    <a:pt x="1862" y="2575"/>
                    <a:pt x="1862" y="2377"/>
                    <a:pt x="1941" y="2337"/>
                  </a:cubicBezTo>
                  <a:cubicBezTo>
                    <a:pt x="1968" y="2324"/>
                    <a:pt x="1999" y="2320"/>
                    <a:pt x="2035" y="2320"/>
                  </a:cubicBezTo>
                  <a:close/>
                  <a:moveTo>
                    <a:pt x="2654" y="0"/>
                  </a:moveTo>
                  <a:lnTo>
                    <a:pt x="1664" y="396"/>
                  </a:lnTo>
                  <a:lnTo>
                    <a:pt x="396" y="911"/>
                  </a:lnTo>
                  <a:cubicBezTo>
                    <a:pt x="0" y="1070"/>
                    <a:pt x="0" y="1070"/>
                    <a:pt x="80" y="1466"/>
                  </a:cubicBezTo>
                  <a:cubicBezTo>
                    <a:pt x="159" y="1703"/>
                    <a:pt x="238" y="1981"/>
                    <a:pt x="317" y="2218"/>
                  </a:cubicBezTo>
                  <a:cubicBezTo>
                    <a:pt x="396" y="2496"/>
                    <a:pt x="476" y="2733"/>
                    <a:pt x="555" y="2971"/>
                  </a:cubicBezTo>
                  <a:cubicBezTo>
                    <a:pt x="832" y="3644"/>
                    <a:pt x="1110" y="4278"/>
                    <a:pt x="1387" y="4952"/>
                  </a:cubicBezTo>
                  <a:cubicBezTo>
                    <a:pt x="1440" y="5057"/>
                    <a:pt x="1510" y="5110"/>
                    <a:pt x="1598" y="5110"/>
                  </a:cubicBezTo>
                  <a:cubicBezTo>
                    <a:pt x="1642" y="5110"/>
                    <a:pt x="1690" y="5097"/>
                    <a:pt x="1743" y="5070"/>
                  </a:cubicBezTo>
                  <a:cubicBezTo>
                    <a:pt x="2100" y="4952"/>
                    <a:pt x="2496" y="4833"/>
                    <a:pt x="2852" y="4714"/>
                  </a:cubicBezTo>
                  <a:lnTo>
                    <a:pt x="4278" y="4239"/>
                  </a:lnTo>
                  <a:cubicBezTo>
                    <a:pt x="4041" y="3763"/>
                    <a:pt x="3764" y="3328"/>
                    <a:pt x="3565" y="2892"/>
                  </a:cubicBezTo>
                  <a:cubicBezTo>
                    <a:pt x="3051" y="1981"/>
                    <a:pt x="2734" y="1030"/>
                    <a:pt x="2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0"/>
            <p:cNvSpPr/>
            <p:nvPr/>
          </p:nvSpPr>
          <p:spPr>
            <a:xfrm>
              <a:off x="6348021" y="1029754"/>
              <a:ext cx="2339285" cy="1183990"/>
            </a:xfrm>
            <a:custGeom>
              <a:avLst/>
              <a:gdLst/>
              <a:ahLst/>
              <a:cxnLst/>
              <a:rect l="l" t="t" r="r" b="b"/>
              <a:pathLst>
                <a:path w="17906" h="9063" extrusionOk="0">
                  <a:moveTo>
                    <a:pt x="15450" y="387"/>
                  </a:moveTo>
                  <a:cubicBezTo>
                    <a:pt x="16757" y="823"/>
                    <a:pt x="17905" y="3556"/>
                    <a:pt x="17113" y="4388"/>
                  </a:cubicBezTo>
                  <a:cubicBezTo>
                    <a:pt x="16440" y="3754"/>
                    <a:pt x="15331" y="1021"/>
                    <a:pt x="15450" y="387"/>
                  </a:cubicBezTo>
                  <a:close/>
                  <a:moveTo>
                    <a:pt x="9785" y="2328"/>
                  </a:moveTo>
                  <a:cubicBezTo>
                    <a:pt x="9864" y="2764"/>
                    <a:pt x="9904" y="3160"/>
                    <a:pt x="9983" y="3596"/>
                  </a:cubicBezTo>
                  <a:lnTo>
                    <a:pt x="4041" y="5299"/>
                  </a:lnTo>
                  <a:cubicBezTo>
                    <a:pt x="4041" y="4863"/>
                    <a:pt x="3764" y="4744"/>
                    <a:pt x="3407" y="4626"/>
                  </a:cubicBezTo>
                  <a:lnTo>
                    <a:pt x="9785" y="2328"/>
                  </a:lnTo>
                  <a:close/>
                  <a:moveTo>
                    <a:pt x="15053" y="387"/>
                  </a:moveTo>
                  <a:cubicBezTo>
                    <a:pt x="15133" y="1377"/>
                    <a:pt x="15450" y="2368"/>
                    <a:pt x="15964" y="3239"/>
                  </a:cubicBezTo>
                  <a:cubicBezTo>
                    <a:pt x="16163" y="3675"/>
                    <a:pt x="16440" y="4111"/>
                    <a:pt x="16677" y="4626"/>
                  </a:cubicBezTo>
                  <a:lnTo>
                    <a:pt x="15251" y="5061"/>
                  </a:lnTo>
                  <a:cubicBezTo>
                    <a:pt x="14895" y="5220"/>
                    <a:pt x="14499" y="5339"/>
                    <a:pt x="14142" y="5457"/>
                  </a:cubicBezTo>
                  <a:cubicBezTo>
                    <a:pt x="14089" y="5471"/>
                    <a:pt x="14041" y="5479"/>
                    <a:pt x="13997" y="5479"/>
                  </a:cubicBezTo>
                  <a:cubicBezTo>
                    <a:pt x="13909" y="5479"/>
                    <a:pt x="13839" y="5444"/>
                    <a:pt x="13786" y="5339"/>
                  </a:cubicBezTo>
                  <a:cubicBezTo>
                    <a:pt x="13509" y="4665"/>
                    <a:pt x="13231" y="3992"/>
                    <a:pt x="12954" y="3318"/>
                  </a:cubicBezTo>
                  <a:cubicBezTo>
                    <a:pt x="12875" y="3081"/>
                    <a:pt x="12795" y="2843"/>
                    <a:pt x="12716" y="2605"/>
                  </a:cubicBezTo>
                  <a:cubicBezTo>
                    <a:pt x="12637" y="2368"/>
                    <a:pt x="12558" y="2090"/>
                    <a:pt x="12479" y="1813"/>
                  </a:cubicBezTo>
                  <a:cubicBezTo>
                    <a:pt x="12399" y="1417"/>
                    <a:pt x="12399" y="1417"/>
                    <a:pt x="12795" y="1259"/>
                  </a:cubicBezTo>
                  <a:lnTo>
                    <a:pt x="14063" y="783"/>
                  </a:lnTo>
                  <a:lnTo>
                    <a:pt x="15053" y="387"/>
                  </a:lnTo>
                  <a:close/>
                  <a:moveTo>
                    <a:pt x="12003" y="1536"/>
                  </a:moveTo>
                  <a:cubicBezTo>
                    <a:pt x="12201" y="2249"/>
                    <a:pt x="12399" y="2962"/>
                    <a:pt x="12637" y="3635"/>
                  </a:cubicBezTo>
                  <a:cubicBezTo>
                    <a:pt x="12875" y="4309"/>
                    <a:pt x="13152" y="4982"/>
                    <a:pt x="13469" y="5695"/>
                  </a:cubicBezTo>
                  <a:lnTo>
                    <a:pt x="12875" y="5933"/>
                  </a:lnTo>
                  <a:cubicBezTo>
                    <a:pt x="12162" y="4586"/>
                    <a:pt x="11409" y="3318"/>
                    <a:pt x="11211" y="1813"/>
                  </a:cubicBezTo>
                  <a:lnTo>
                    <a:pt x="12003" y="1536"/>
                  </a:lnTo>
                  <a:close/>
                  <a:moveTo>
                    <a:pt x="10141" y="3952"/>
                  </a:moveTo>
                  <a:lnTo>
                    <a:pt x="10617" y="5101"/>
                  </a:lnTo>
                  <a:lnTo>
                    <a:pt x="4635" y="6844"/>
                  </a:lnTo>
                  <a:cubicBezTo>
                    <a:pt x="4635" y="6606"/>
                    <a:pt x="4675" y="6369"/>
                    <a:pt x="4556" y="6170"/>
                  </a:cubicBezTo>
                  <a:cubicBezTo>
                    <a:pt x="4437" y="5933"/>
                    <a:pt x="4120" y="5893"/>
                    <a:pt x="3922" y="5774"/>
                  </a:cubicBezTo>
                  <a:lnTo>
                    <a:pt x="10141" y="3952"/>
                  </a:lnTo>
                  <a:close/>
                  <a:moveTo>
                    <a:pt x="10775" y="5497"/>
                  </a:moveTo>
                  <a:cubicBezTo>
                    <a:pt x="10815" y="5576"/>
                    <a:pt x="10894" y="5735"/>
                    <a:pt x="10973" y="5933"/>
                  </a:cubicBezTo>
                  <a:cubicBezTo>
                    <a:pt x="11053" y="6091"/>
                    <a:pt x="11171" y="6250"/>
                    <a:pt x="11251" y="6408"/>
                  </a:cubicBezTo>
                  <a:cubicBezTo>
                    <a:pt x="9072" y="7200"/>
                    <a:pt x="6893" y="7834"/>
                    <a:pt x="4675" y="8349"/>
                  </a:cubicBezTo>
                  <a:lnTo>
                    <a:pt x="4635" y="8349"/>
                  </a:lnTo>
                  <a:cubicBezTo>
                    <a:pt x="4873" y="7913"/>
                    <a:pt x="4873" y="7874"/>
                    <a:pt x="4556" y="7359"/>
                  </a:cubicBezTo>
                  <a:lnTo>
                    <a:pt x="10775" y="5497"/>
                  </a:lnTo>
                  <a:close/>
                  <a:moveTo>
                    <a:pt x="3172" y="5020"/>
                  </a:moveTo>
                  <a:cubicBezTo>
                    <a:pt x="3269" y="5020"/>
                    <a:pt x="3363" y="5033"/>
                    <a:pt x="3447" y="5061"/>
                  </a:cubicBezTo>
                  <a:cubicBezTo>
                    <a:pt x="3685" y="5141"/>
                    <a:pt x="3685" y="5259"/>
                    <a:pt x="3605" y="5418"/>
                  </a:cubicBezTo>
                  <a:cubicBezTo>
                    <a:pt x="3487" y="5576"/>
                    <a:pt x="3407" y="5656"/>
                    <a:pt x="3328" y="5735"/>
                  </a:cubicBezTo>
                  <a:cubicBezTo>
                    <a:pt x="3170" y="5972"/>
                    <a:pt x="3209" y="6091"/>
                    <a:pt x="3487" y="6131"/>
                  </a:cubicBezTo>
                  <a:cubicBezTo>
                    <a:pt x="3685" y="6170"/>
                    <a:pt x="3843" y="6170"/>
                    <a:pt x="4041" y="6210"/>
                  </a:cubicBezTo>
                  <a:cubicBezTo>
                    <a:pt x="4279" y="6289"/>
                    <a:pt x="4358" y="6448"/>
                    <a:pt x="4160" y="6646"/>
                  </a:cubicBezTo>
                  <a:cubicBezTo>
                    <a:pt x="4002" y="6844"/>
                    <a:pt x="3804" y="6923"/>
                    <a:pt x="3685" y="7082"/>
                  </a:cubicBezTo>
                  <a:cubicBezTo>
                    <a:pt x="3605" y="7161"/>
                    <a:pt x="3526" y="7280"/>
                    <a:pt x="3487" y="7398"/>
                  </a:cubicBezTo>
                  <a:cubicBezTo>
                    <a:pt x="3605" y="7478"/>
                    <a:pt x="3685" y="7517"/>
                    <a:pt x="3804" y="7557"/>
                  </a:cubicBezTo>
                  <a:cubicBezTo>
                    <a:pt x="3962" y="7597"/>
                    <a:pt x="4081" y="7597"/>
                    <a:pt x="4239" y="7636"/>
                  </a:cubicBezTo>
                  <a:cubicBezTo>
                    <a:pt x="4477" y="7715"/>
                    <a:pt x="4517" y="7953"/>
                    <a:pt x="4318" y="8112"/>
                  </a:cubicBezTo>
                  <a:cubicBezTo>
                    <a:pt x="4031" y="8431"/>
                    <a:pt x="3616" y="8621"/>
                    <a:pt x="3196" y="8621"/>
                  </a:cubicBezTo>
                  <a:cubicBezTo>
                    <a:pt x="3094" y="8621"/>
                    <a:pt x="2993" y="8610"/>
                    <a:pt x="2892" y="8587"/>
                  </a:cubicBezTo>
                  <a:lnTo>
                    <a:pt x="2140" y="8389"/>
                  </a:lnTo>
                  <a:cubicBezTo>
                    <a:pt x="2298" y="7636"/>
                    <a:pt x="2021" y="7002"/>
                    <a:pt x="1704" y="6369"/>
                  </a:cubicBezTo>
                  <a:cubicBezTo>
                    <a:pt x="1664" y="6289"/>
                    <a:pt x="1664" y="6170"/>
                    <a:pt x="1704" y="6052"/>
                  </a:cubicBezTo>
                  <a:cubicBezTo>
                    <a:pt x="1863" y="5774"/>
                    <a:pt x="2021" y="5497"/>
                    <a:pt x="2179" y="5259"/>
                  </a:cubicBezTo>
                  <a:cubicBezTo>
                    <a:pt x="2338" y="5220"/>
                    <a:pt x="2496" y="5180"/>
                    <a:pt x="2655" y="5141"/>
                  </a:cubicBezTo>
                  <a:cubicBezTo>
                    <a:pt x="2808" y="5064"/>
                    <a:pt x="2995" y="5020"/>
                    <a:pt x="3172" y="5020"/>
                  </a:cubicBezTo>
                  <a:close/>
                  <a:moveTo>
                    <a:pt x="15281" y="0"/>
                  </a:moveTo>
                  <a:cubicBezTo>
                    <a:pt x="15071" y="0"/>
                    <a:pt x="14859" y="49"/>
                    <a:pt x="14657" y="149"/>
                  </a:cubicBezTo>
                  <a:cubicBezTo>
                    <a:pt x="12518" y="942"/>
                    <a:pt x="10340" y="1655"/>
                    <a:pt x="8200" y="2407"/>
                  </a:cubicBezTo>
                  <a:cubicBezTo>
                    <a:pt x="6299" y="3081"/>
                    <a:pt x="4358" y="3794"/>
                    <a:pt x="2417" y="4507"/>
                  </a:cubicBezTo>
                  <a:cubicBezTo>
                    <a:pt x="2219" y="4586"/>
                    <a:pt x="2021" y="4705"/>
                    <a:pt x="1863" y="4903"/>
                  </a:cubicBezTo>
                  <a:cubicBezTo>
                    <a:pt x="1387" y="5616"/>
                    <a:pt x="951" y="6369"/>
                    <a:pt x="476" y="7121"/>
                  </a:cubicBezTo>
                  <a:cubicBezTo>
                    <a:pt x="397" y="7280"/>
                    <a:pt x="278" y="7398"/>
                    <a:pt x="199" y="7557"/>
                  </a:cubicBezTo>
                  <a:cubicBezTo>
                    <a:pt x="1" y="7953"/>
                    <a:pt x="80" y="8230"/>
                    <a:pt x="516" y="8349"/>
                  </a:cubicBezTo>
                  <a:cubicBezTo>
                    <a:pt x="1149" y="8547"/>
                    <a:pt x="1823" y="8745"/>
                    <a:pt x="2457" y="8904"/>
                  </a:cubicBezTo>
                  <a:cubicBezTo>
                    <a:pt x="2774" y="9023"/>
                    <a:pt x="3130" y="9062"/>
                    <a:pt x="3447" y="9062"/>
                  </a:cubicBezTo>
                  <a:cubicBezTo>
                    <a:pt x="3883" y="9023"/>
                    <a:pt x="4318" y="8904"/>
                    <a:pt x="4715" y="8785"/>
                  </a:cubicBezTo>
                  <a:cubicBezTo>
                    <a:pt x="6695" y="8230"/>
                    <a:pt x="8715" y="7676"/>
                    <a:pt x="10696" y="7082"/>
                  </a:cubicBezTo>
                  <a:cubicBezTo>
                    <a:pt x="12439" y="6567"/>
                    <a:pt x="14182" y="5933"/>
                    <a:pt x="15885" y="5339"/>
                  </a:cubicBezTo>
                  <a:cubicBezTo>
                    <a:pt x="16361" y="5180"/>
                    <a:pt x="16836" y="4982"/>
                    <a:pt x="17311" y="4824"/>
                  </a:cubicBezTo>
                  <a:cubicBezTo>
                    <a:pt x="17628" y="4586"/>
                    <a:pt x="17826" y="4190"/>
                    <a:pt x="17787" y="3794"/>
                  </a:cubicBezTo>
                  <a:cubicBezTo>
                    <a:pt x="17826" y="2487"/>
                    <a:pt x="17311" y="1219"/>
                    <a:pt x="16321" y="427"/>
                  </a:cubicBezTo>
                  <a:cubicBezTo>
                    <a:pt x="16018" y="149"/>
                    <a:pt x="15651" y="0"/>
                    <a:pt x="15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0"/>
            <p:cNvSpPr/>
            <p:nvPr/>
          </p:nvSpPr>
          <p:spPr>
            <a:xfrm>
              <a:off x="8211101" y="1383394"/>
              <a:ext cx="62186" cy="54085"/>
            </a:xfrm>
            <a:custGeom>
              <a:avLst/>
              <a:gdLst/>
              <a:ahLst/>
              <a:cxnLst/>
              <a:rect l="l" t="t" r="r" b="b"/>
              <a:pathLst>
                <a:path w="476" h="414" extrusionOk="0">
                  <a:moveTo>
                    <a:pt x="160" y="1"/>
                  </a:moveTo>
                  <a:cubicBezTo>
                    <a:pt x="129" y="1"/>
                    <a:pt x="103" y="6"/>
                    <a:pt x="79" y="17"/>
                  </a:cubicBezTo>
                  <a:cubicBezTo>
                    <a:pt x="0" y="96"/>
                    <a:pt x="0" y="255"/>
                    <a:pt x="0" y="334"/>
                  </a:cubicBezTo>
                  <a:cubicBezTo>
                    <a:pt x="119" y="334"/>
                    <a:pt x="238" y="413"/>
                    <a:pt x="317" y="413"/>
                  </a:cubicBezTo>
                  <a:cubicBezTo>
                    <a:pt x="436" y="374"/>
                    <a:pt x="436" y="215"/>
                    <a:pt x="475" y="57"/>
                  </a:cubicBezTo>
                  <a:cubicBezTo>
                    <a:pt x="335" y="29"/>
                    <a:pt x="235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0"/>
            <p:cNvSpPr/>
            <p:nvPr/>
          </p:nvSpPr>
          <p:spPr>
            <a:xfrm>
              <a:off x="8180008" y="1210951"/>
              <a:ext cx="88053" cy="78515"/>
            </a:xfrm>
            <a:custGeom>
              <a:avLst/>
              <a:gdLst/>
              <a:ahLst/>
              <a:cxnLst/>
              <a:rect l="l" t="t" r="r" b="b"/>
              <a:pathLst>
                <a:path w="674" h="601" extrusionOk="0">
                  <a:moveTo>
                    <a:pt x="397" y="0"/>
                  </a:moveTo>
                  <a:cubicBezTo>
                    <a:pt x="357" y="0"/>
                    <a:pt x="317" y="10"/>
                    <a:pt x="278" y="30"/>
                  </a:cubicBezTo>
                  <a:lnTo>
                    <a:pt x="238" y="30"/>
                  </a:lnTo>
                  <a:cubicBezTo>
                    <a:pt x="80" y="109"/>
                    <a:pt x="0" y="307"/>
                    <a:pt x="80" y="466"/>
                  </a:cubicBezTo>
                  <a:cubicBezTo>
                    <a:pt x="80" y="466"/>
                    <a:pt x="80" y="505"/>
                    <a:pt x="80" y="505"/>
                  </a:cubicBezTo>
                  <a:cubicBezTo>
                    <a:pt x="167" y="563"/>
                    <a:pt x="275" y="600"/>
                    <a:pt x="373" y="600"/>
                  </a:cubicBezTo>
                  <a:cubicBezTo>
                    <a:pt x="409" y="600"/>
                    <a:pt x="444" y="595"/>
                    <a:pt x="476" y="585"/>
                  </a:cubicBezTo>
                  <a:cubicBezTo>
                    <a:pt x="634" y="505"/>
                    <a:pt x="674" y="268"/>
                    <a:pt x="515" y="30"/>
                  </a:cubicBezTo>
                  <a:cubicBezTo>
                    <a:pt x="476" y="10"/>
                    <a:pt x="436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0"/>
            <p:cNvSpPr/>
            <p:nvPr/>
          </p:nvSpPr>
          <p:spPr>
            <a:xfrm>
              <a:off x="8060994" y="1304619"/>
              <a:ext cx="67412" cy="65581"/>
            </a:xfrm>
            <a:custGeom>
              <a:avLst/>
              <a:gdLst/>
              <a:ahLst/>
              <a:cxnLst/>
              <a:rect l="l" t="t" r="r" b="b"/>
              <a:pathLst>
                <a:path w="516" h="502" extrusionOk="0">
                  <a:moveTo>
                    <a:pt x="267" y="0"/>
                  </a:moveTo>
                  <a:cubicBezTo>
                    <a:pt x="218" y="0"/>
                    <a:pt x="168" y="10"/>
                    <a:pt x="119" y="26"/>
                  </a:cubicBezTo>
                  <a:cubicBezTo>
                    <a:pt x="40" y="26"/>
                    <a:pt x="0" y="264"/>
                    <a:pt x="80" y="343"/>
                  </a:cubicBezTo>
                  <a:cubicBezTo>
                    <a:pt x="119" y="422"/>
                    <a:pt x="278" y="462"/>
                    <a:pt x="476" y="501"/>
                  </a:cubicBezTo>
                  <a:cubicBezTo>
                    <a:pt x="476" y="303"/>
                    <a:pt x="515" y="145"/>
                    <a:pt x="476" y="66"/>
                  </a:cubicBezTo>
                  <a:cubicBezTo>
                    <a:pt x="406" y="19"/>
                    <a:pt x="33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30"/>
          <p:cNvGrpSpPr/>
          <p:nvPr/>
        </p:nvGrpSpPr>
        <p:grpSpPr>
          <a:xfrm rot="-4027657">
            <a:off x="4921667" y="4036005"/>
            <a:ext cx="601607" cy="955959"/>
            <a:chOff x="6712570" y="2317359"/>
            <a:chExt cx="1863208" cy="2960654"/>
          </a:xfrm>
        </p:grpSpPr>
        <p:sp>
          <p:nvSpPr>
            <p:cNvPr id="649" name="Google Shape;649;p30"/>
            <p:cNvSpPr/>
            <p:nvPr/>
          </p:nvSpPr>
          <p:spPr>
            <a:xfrm>
              <a:off x="7420292" y="3361133"/>
              <a:ext cx="356355" cy="144514"/>
            </a:xfrm>
            <a:custGeom>
              <a:avLst/>
              <a:gdLst/>
              <a:ahLst/>
              <a:cxnLst/>
              <a:rect l="l" t="t" r="r" b="b"/>
              <a:pathLst>
                <a:path w="2932" h="1189" extrusionOk="0">
                  <a:moveTo>
                    <a:pt x="357" y="0"/>
                  </a:moveTo>
                  <a:cubicBezTo>
                    <a:pt x="277" y="0"/>
                    <a:pt x="119" y="79"/>
                    <a:pt x="0" y="159"/>
                  </a:cubicBezTo>
                  <a:cubicBezTo>
                    <a:pt x="79" y="238"/>
                    <a:pt x="119" y="357"/>
                    <a:pt x="198" y="396"/>
                  </a:cubicBezTo>
                  <a:cubicBezTo>
                    <a:pt x="515" y="634"/>
                    <a:pt x="911" y="792"/>
                    <a:pt x="1268" y="990"/>
                  </a:cubicBezTo>
                  <a:cubicBezTo>
                    <a:pt x="1624" y="1149"/>
                    <a:pt x="2060" y="1189"/>
                    <a:pt x="2496" y="1189"/>
                  </a:cubicBezTo>
                  <a:cubicBezTo>
                    <a:pt x="2614" y="1149"/>
                    <a:pt x="2773" y="1149"/>
                    <a:pt x="2931" y="1149"/>
                  </a:cubicBezTo>
                  <a:cubicBezTo>
                    <a:pt x="2931" y="1070"/>
                    <a:pt x="2931" y="1030"/>
                    <a:pt x="2931" y="990"/>
                  </a:cubicBezTo>
                  <a:cubicBezTo>
                    <a:pt x="2852" y="911"/>
                    <a:pt x="2773" y="872"/>
                    <a:pt x="2654" y="832"/>
                  </a:cubicBezTo>
                  <a:cubicBezTo>
                    <a:pt x="2179" y="634"/>
                    <a:pt x="1703" y="436"/>
                    <a:pt x="1228" y="238"/>
                  </a:cubicBezTo>
                  <a:cubicBezTo>
                    <a:pt x="951" y="119"/>
                    <a:pt x="673" y="40"/>
                    <a:pt x="357" y="0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0"/>
            <p:cNvSpPr/>
            <p:nvPr/>
          </p:nvSpPr>
          <p:spPr>
            <a:xfrm>
              <a:off x="8036496" y="2376913"/>
              <a:ext cx="476801" cy="965169"/>
            </a:xfrm>
            <a:custGeom>
              <a:avLst/>
              <a:gdLst/>
              <a:ahLst/>
              <a:cxnLst/>
              <a:rect l="l" t="t" r="r" b="b"/>
              <a:pathLst>
                <a:path w="3923" h="7941" extrusionOk="0">
                  <a:moveTo>
                    <a:pt x="1823" y="1126"/>
                  </a:moveTo>
                  <a:cubicBezTo>
                    <a:pt x="1823" y="1245"/>
                    <a:pt x="1823" y="1324"/>
                    <a:pt x="1823" y="1364"/>
                  </a:cubicBezTo>
                  <a:cubicBezTo>
                    <a:pt x="1783" y="1443"/>
                    <a:pt x="1704" y="1443"/>
                    <a:pt x="1664" y="1483"/>
                  </a:cubicBezTo>
                  <a:cubicBezTo>
                    <a:pt x="1308" y="1641"/>
                    <a:pt x="1268" y="2117"/>
                    <a:pt x="1545" y="2354"/>
                  </a:cubicBezTo>
                  <a:cubicBezTo>
                    <a:pt x="1981" y="2790"/>
                    <a:pt x="2219" y="3384"/>
                    <a:pt x="2140" y="4018"/>
                  </a:cubicBezTo>
                  <a:cubicBezTo>
                    <a:pt x="2100" y="4216"/>
                    <a:pt x="2021" y="4414"/>
                    <a:pt x="1902" y="4573"/>
                  </a:cubicBezTo>
                  <a:cubicBezTo>
                    <a:pt x="1862" y="4652"/>
                    <a:pt x="1704" y="4612"/>
                    <a:pt x="1625" y="4652"/>
                  </a:cubicBezTo>
                  <a:lnTo>
                    <a:pt x="1625" y="4573"/>
                  </a:lnTo>
                  <a:cubicBezTo>
                    <a:pt x="1585" y="4533"/>
                    <a:pt x="1585" y="4454"/>
                    <a:pt x="1625" y="4414"/>
                  </a:cubicBezTo>
                  <a:cubicBezTo>
                    <a:pt x="1862" y="3780"/>
                    <a:pt x="1704" y="3028"/>
                    <a:pt x="1228" y="2552"/>
                  </a:cubicBezTo>
                  <a:cubicBezTo>
                    <a:pt x="951" y="2275"/>
                    <a:pt x="912" y="1839"/>
                    <a:pt x="1149" y="1523"/>
                  </a:cubicBezTo>
                  <a:cubicBezTo>
                    <a:pt x="1228" y="1404"/>
                    <a:pt x="1308" y="1324"/>
                    <a:pt x="1387" y="1285"/>
                  </a:cubicBezTo>
                  <a:cubicBezTo>
                    <a:pt x="1545" y="1206"/>
                    <a:pt x="1664" y="1166"/>
                    <a:pt x="1823" y="1126"/>
                  </a:cubicBezTo>
                  <a:close/>
                  <a:moveTo>
                    <a:pt x="1962" y="1"/>
                  </a:moveTo>
                  <a:cubicBezTo>
                    <a:pt x="1852" y="1"/>
                    <a:pt x="1748" y="29"/>
                    <a:pt x="1664" y="57"/>
                  </a:cubicBezTo>
                  <a:cubicBezTo>
                    <a:pt x="1545" y="96"/>
                    <a:pt x="1466" y="176"/>
                    <a:pt x="1426" y="295"/>
                  </a:cubicBezTo>
                  <a:cubicBezTo>
                    <a:pt x="1189" y="611"/>
                    <a:pt x="951" y="928"/>
                    <a:pt x="753" y="1245"/>
                  </a:cubicBezTo>
                  <a:cubicBezTo>
                    <a:pt x="515" y="1483"/>
                    <a:pt x="357" y="1760"/>
                    <a:pt x="199" y="2077"/>
                  </a:cubicBezTo>
                  <a:cubicBezTo>
                    <a:pt x="119" y="2354"/>
                    <a:pt x="0" y="2711"/>
                    <a:pt x="357" y="2988"/>
                  </a:cubicBezTo>
                  <a:cubicBezTo>
                    <a:pt x="476" y="3107"/>
                    <a:pt x="515" y="3384"/>
                    <a:pt x="674" y="3543"/>
                  </a:cubicBezTo>
                  <a:cubicBezTo>
                    <a:pt x="872" y="3780"/>
                    <a:pt x="991" y="4097"/>
                    <a:pt x="1070" y="4375"/>
                  </a:cubicBezTo>
                  <a:cubicBezTo>
                    <a:pt x="1110" y="4810"/>
                    <a:pt x="1030" y="5206"/>
                    <a:pt x="793" y="5563"/>
                  </a:cubicBezTo>
                  <a:cubicBezTo>
                    <a:pt x="674" y="5801"/>
                    <a:pt x="476" y="6038"/>
                    <a:pt x="317" y="6316"/>
                  </a:cubicBezTo>
                  <a:cubicBezTo>
                    <a:pt x="159" y="6553"/>
                    <a:pt x="159" y="6831"/>
                    <a:pt x="317" y="7068"/>
                  </a:cubicBezTo>
                  <a:cubicBezTo>
                    <a:pt x="595" y="7544"/>
                    <a:pt x="1070" y="7861"/>
                    <a:pt x="1664" y="7900"/>
                  </a:cubicBezTo>
                  <a:cubicBezTo>
                    <a:pt x="1746" y="7927"/>
                    <a:pt x="1828" y="7940"/>
                    <a:pt x="1908" y="7940"/>
                  </a:cubicBezTo>
                  <a:cubicBezTo>
                    <a:pt x="2178" y="7940"/>
                    <a:pt x="2432" y="7797"/>
                    <a:pt x="2615" y="7583"/>
                  </a:cubicBezTo>
                  <a:cubicBezTo>
                    <a:pt x="2813" y="7227"/>
                    <a:pt x="2694" y="6949"/>
                    <a:pt x="2496" y="6633"/>
                  </a:cubicBezTo>
                  <a:cubicBezTo>
                    <a:pt x="2100" y="6236"/>
                    <a:pt x="2100" y="5563"/>
                    <a:pt x="2496" y="5167"/>
                  </a:cubicBezTo>
                  <a:lnTo>
                    <a:pt x="3209" y="4097"/>
                  </a:lnTo>
                  <a:cubicBezTo>
                    <a:pt x="3922" y="3028"/>
                    <a:pt x="3764" y="2037"/>
                    <a:pt x="2773" y="1602"/>
                  </a:cubicBezTo>
                  <a:cubicBezTo>
                    <a:pt x="2496" y="1483"/>
                    <a:pt x="2298" y="1285"/>
                    <a:pt x="2219" y="1008"/>
                  </a:cubicBezTo>
                  <a:cubicBezTo>
                    <a:pt x="2140" y="809"/>
                    <a:pt x="2140" y="611"/>
                    <a:pt x="2219" y="413"/>
                  </a:cubicBezTo>
                  <a:cubicBezTo>
                    <a:pt x="2219" y="255"/>
                    <a:pt x="2179" y="136"/>
                    <a:pt x="2100" y="17"/>
                  </a:cubicBezTo>
                  <a:cubicBezTo>
                    <a:pt x="2053" y="6"/>
                    <a:pt x="2007" y="1"/>
                    <a:pt x="1962" y="1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0"/>
            <p:cNvSpPr/>
            <p:nvPr/>
          </p:nvSpPr>
          <p:spPr>
            <a:xfrm>
              <a:off x="7997968" y="3463347"/>
              <a:ext cx="264957" cy="213672"/>
            </a:xfrm>
            <a:custGeom>
              <a:avLst/>
              <a:gdLst/>
              <a:ahLst/>
              <a:cxnLst/>
              <a:rect l="l" t="t" r="r" b="b"/>
              <a:pathLst>
                <a:path w="2180" h="1758" extrusionOk="0">
                  <a:moveTo>
                    <a:pt x="1387" y="1"/>
                  </a:moveTo>
                  <a:cubicBezTo>
                    <a:pt x="1347" y="1"/>
                    <a:pt x="1308" y="11"/>
                    <a:pt x="1268" y="31"/>
                  </a:cubicBezTo>
                  <a:cubicBezTo>
                    <a:pt x="1268" y="70"/>
                    <a:pt x="1268" y="110"/>
                    <a:pt x="1268" y="149"/>
                  </a:cubicBezTo>
                  <a:cubicBezTo>
                    <a:pt x="1268" y="189"/>
                    <a:pt x="1268" y="229"/>
                    <a:pt x="1308" y="268"/>
                  </a:cubicBezTo>
                  <a:cubicBezTo>
                    <a:pt x="1347" y="387"/>
                    <a:pt x="1466" y="466"/>
                    <a:pt x="1506" y="585"/>
                  </a:cubicBezTo>
                  <a:cubicBezTo>
                    <a:pt x="1743" y="1021"/>
                    <a:pt x="1585" y="1338"/>
                    <a:pt x="1070" y="1338"/>
                  </a:cubicBezTo>
                  <a:cubicBezTo>
                    <a:pt x="832" y="1338"/>
                    <a:pt x="595" y="1140"/>
                    <a:pt x="555" y="902"/>
                  </a:cubicBezTo>
                  <a:cubicBezTo>
                    <a:pt x="436" y="664"/>
                    <a:pt x="595" y="427"/>
                    <a:pt x="832" y="348"/>
                  </a:cubicBezTo>
                  <a:lnTo>
                    <a:pt x="1110" y="229"/>
                  </a:lnTo>
                  <a:lnTo>
                    <a:pt x="1110" y="149"/>
                  </a:lnTo>
                  <a:cubicBezTo>
                    <a:pt x="1030" y="70"/>
                    <a:pt x="912" y="70"/>
                    <a:pt x="793" y="70"/>
                  </a:cubicBezTo>
                  <a:cubicBezTo>
                    <a:pt x="317" y="110"/>
                    <a:pt x="1" y="546"/>
                    <a:pt x="159" y="1021"/>
                  </a:cubicBezTo>
                  <a:cubicBezTo>
                    <a:pt x="199" y="1377"/>
                    <a:pt x="516" y="1694"/>
                    <a:pt x="912" y="1734"/>
                  </a:cubicBezTo>
                  <a:cubicBezTo>
                    <a:pt x="983" y="1750"/>
                    <a:pt x="1056" y="1758"/>
                    <a:pt x="1129" y="1758"/>
                  </a:cubicBezTo>
                  <a:cubicBezTo>
                    <a:pt x="1420" y="1758"/>
                    <a:pt x="1712" y="1631"/>
                    <a:pt x="1902" y="1377"/>
                  </a:cubicBezTo>
                  <a:cubicBezTo>
                    <a:pt x="2179" y="902"/>
                    <a:pt x="1981" y="268"/>
                    <a:pt x="1506" y="31"/>
                  </a:cubicBezTo>
                  <a:cubicBezTo>
                    <a:pt x="1466" y="11"/>
                    <a:pt x="1427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0"/>
            <p:cNvSpPr/>
            <p:nvPr/>
          </p:nvSpPr>
          <p:spPr>
            <a:xfrm>
              <a:off x="6712570" y="2317359"/>
              <a:ext cx="1863208" cy="2960654"/>
            </a:xfrm>
            <a:custGeom>
              <a:avLst/>
              <a:gdLst/>
              <a:ahLst/>
              <a:cxnLst/>
              <a:rect l="l" t="t" r="r" b="b"/>
              <a:pathLst>
                <a:path w="15330" h="24359" extrusionOk="0">
                  <a:moveTo>
                    <a:pt x="10656" y="2409"/>
                  </a:moveTo>
                  <a:cubicBezTo>
                    <a:pt x="10616" y="2607"/>
                    <a:pt x="10577" y="2805"/>
                    <a:pt x="10537" y="3003"/>
                  </a:cubicBezTo>
                  <a:cubicBezTo>
                    <a:pt x="10497" y="3082"/>
                    <a:pt x="10418" y="3161"/>
                    <a:pt x="10339" y="3201"/>
                  </a:cubicBezTo>
                  <a:cubicBezTo>
                    <a:pt x="9190" y="3755"/>
                    <a:pt x="8239" y="4587"/>
                    <a:pt x="7526" y="5657"/>
                  </a:cubicBezTo>
                  <a:cubicBezTo>
                    <a:pt x="7130" y="6211"/>
                    <a:pt x="6893" y="6885"/>
                    <a:pt x="6893" y="7558"/>
                  </a:cubicBezTo>
                  <a:cubicBezTo>
                    <a:pt x="6893" y="7796"/>
                    <a:pt x="6813" y="8034"/>
                    <a:pt x="6813" y="8271"/>
                  </a:cubicBezTo>
                  <a:cubicBezTo>
                    <a:pt x="6457" y="8232"/>
                    <a:pt x="6417" y="7994"/>
                    <a:pt x="6338" y="7756"/>
                  </a:cubicBezTo>
                  <a:cubicBezTo>
                    <a:pt x="6100" y="6845"/>
                    <a:pt x="6259" y="5895"/>
                    <a:pt x="6813" y="5102"/>
                  </a:cubicBezTo>
                  <a:cubicBezTo>
                    <a:pt x="7051" y="4627"/>
                    <a:pt x="7408" y="4270"/>
                    <a:pt x="7883" y="3993"/>
                  </a:cubicBezTo>
                  <a:cubicBezTo>
                    <a:pt x="8715" y="3478"/>
                    <a:pt x="9586" y="3003"/>
                    <a:pt x="10458" y="2488"/>
                  </a:cubicBezTo>
                  <a:cubicBezTo>
                    <a:pt x="10497" y="2448"/>
                    <a:pt x="10577" y="2409"/>
                    <a:pt x="10656" y="2409"/>
                  </a:cubicBezTo>
                  <a:close/>
                  <a:moveTo>
                    <a:pt x="10933" y="4112"/>
                  </a:moveTo>
                  <a:cubicBezTo>
                    <a:pt x="11488" y="4468"/>
                    <a:pt x="11646" y="5221"/>
                    <a:pt x="11250" y="5776"/>
                  </a:cubicBezTo>
                  <a:cubicBezTo>
                    <a:pt x="10616" y="6687"/>
                    <a:pt x="9784" y="7400"/>
                    <a:pt x="8834" y="7954"/>
                  </a:cubicBezTo>
                  <a:cubicBezTo>
                    <a:pt x="8556" y="8113"/>
                    <a:pt x="8239" y="8232"/>
                    <a:pt x="7962" y="8351"/>
                  </a:cubicBezTo>
                  <a:lnTo>
                    <a:pt x="7962" y="8311"/>
                  </a:lnTo>
                  <a:lnTo>
                    <a:pt x="10933" y="4112"/>
                  </a:lnTo>
                  <a:close/>
                  <a:moveTo>
                    <a:pt x="12822" y="491"/>
                  </a:moveTo>
                  <a:cubicBezTo>
                    <a:pt x="12864" y="491"/>
                    <a:pt x="12907" y="496"/>
                    <a:pt x="12953" y="507"/>
                  </a:cubicBezTo>
                  <a:cubicBezTo>
                    <a:pt x="13072" y="626"/>
                    <a:pt x="13112" y="745"/>
                    <a:pt x="13072" y="903"/>
                  </a:cubicBezTo>
                  <a:cubicBezTo>
                    <a:pt x="13033" y="1101"/>
                    <a:pt x="13033" y="1299"/>
                    <a:pt x="13072" y="1498"/>
                  </a:cubicBezTo>
                  <a:cubicBezTo>
                    <a:pt x="13191" y="1775"/>
                    <a:pt x="13389" y="1973"/>
                    <a:pt x="13627" y="2092"/>
                  </a:cubicBezTo>
                  <a:cubicBezTo>
                    <a:pt x="14617" y="2527"/>
                    <a:pt x="14775" y="3518"/>
                    <a:pt x="14102" y="4627"/>
                  </a:cubicBezTo>
                  <a:lnTo>
                    <a:pt x="13349" y="5657"/>
                  </a:lnTo>
                  <a:cubicBezTo>
                    <a:pt x="12993" y="6093"/>
                    <a:pt x="12993" y="6726"/>
                    <a:pt x="13389" y="7123"/>
                  </a:cubicBezTo>
                  <a:lnTo>
                    <a:pt x="13349" y="7123"/>
                  </a:lnTo>
                  <a:cubicBezTo>
                    <a:pt x="13547" y="7439"/>
                    <a:pt x="13706" y="7717"/>
                    <a:pt x="13468" y="8073"/>
                  </a:cubicBezTo>
                  <a:cubicBezTo>
                    <a:pt x="13316" y="8287"/>
                    <a:pt x="13045" y="8430"/>
                    <a:pt x="12766" y="8430"/>
                  </a:cubicBezTo>
                  <a:cubicBezTo>
                    <a:pt x="12683" y="8430"/>
                    <a:pt x="12599" y="8417"/>
                    <a:pt x="12518" y="8390"/>
                  </a:cubicBezTo>
                  <a:cubicBezTo>
                    <a:pt x="11963" y="8351"/>
                    <a:pt x="11448" y="8034"/>
                    <a:pt x="11171" y="7558"/>
                  </a:cubicBezTo>
                  <a:cubicBezTo>
                    <a:pt x="11052" y="7321"/>
                    <a:pt x="11052" y="7043"/>
                    <a:pt x="11171" y="6806"/>
                  </a:cubicBezTo>
                  <a:cubicBezTo>
                    <a:pt x="11329" y="6568"/>
                    <a:pt x="11527" y="6291"/>
                    <a:pt x="11686" y="6053"/>
                  </a:cubicBezTo>
                  <a:cubicBezTo>
                    <a:pt x="11884" y="5696"/>
                    <a:pt x="12003" y="5300"/>
                    <a:pt x="11923" y="4865"/>
                  </a:cubicBezTo>
                  <a:cubicBezTo>
                    <a:pt x="11884" y="4587"/>
                    <a:pt x="11725" y="4270"/>
                    <a:pt x="11527" y="4033"/>
                  </a:cubicBezTo>
                  <a:cubicBezTo>
                    <a:pt x="11408" y="3874"/>
                    <a:pt x="11369" y="3597"/>
                    <a:pt x="11210" y="3478"/>
                  </a:cubicBezTo>
                  <a:cubicBezTo>
                    <a:pt x="10854" y="3201"/>
                    <a:pt x="10973" y="2844"/>
                    <a:pt x="11092" y="2567"/>
                  </a:cubicBezTo>
                  <a:cubicBezTo>
                    <a:pt x="11250" y="2250"/>
                    <a:pt x="11408" y="1973"/>
                    <a:pt x="11606" y="1735"/>
                  </a:cubicBezTo>
                  <a:cubicBezTo>
                    <a:pt x="11844" y="1418"/>
                    <a:pt x="12082" y="1101"/>
                    <a:pt x="12280" y="785"/>
                  </a:cubicBezTo>
                  <a:cubicBezTo>
                    <a:pt x="12359" y="666"/>
                    <a:pt x="12438" y="586"/>
                    <a:pt x="12518" y="547"/>
                  </a:cubicBezTo>
                  <a:cubicBezTo>
                    <a:pt x="12630" y="519"/>
                    <a:pt x="12722" y="491"/>
                    <a:pt x="12822" y="491"/>
                  </a:cubicBezTo>
                  <a:close/>
                  <a:moveTo>
                    <a:pt x="10616" y="3597"/>
                  </a:moveTo>
                  <a:cubicBezTo>
                    <a:pt x="10775" y="3676"/>
                    <a:pt x="10735" y="3795"/>
                    <a:pt x="10656" y="3954"/>
                  </a:cubicBezTo>
                  <a:lnTo>
                    <a:pt x="7606" y="7994"/>
                  </a:lnTo>
                  <a:cubicBezTo>
                    <a:pt x="7526" y="8152"/>
                    <a:pt x="7408" y="8311"/>
                    <a:pt x="7328" y="8509"/>
                  </a:cubicBezTo>
                  <a:cubicBezTo>
                    <a:pt x="7210" y="8509"/>
                    <a:pt x="7130" y="8469"/>
                    <a:pt x="7210" y="8271"/>
                  </a:cubicBezTo>
                  <a:cubicBezTo>
                    <a:pt x="7249" y="8073"/>
                    <a:pt x="7289" y="7875"/>
                    <a:pt x="7289" y="7677"/>
                  </a:cubicBezTo>
                  <a:cubicBezTo>
                    <a:pt x="7368" y="6806"/>
                    <a:pt x="7764" y="5934"/>
                    <a:pt x="8398" y="5300"/>
                  </a:cubicBezTo>
                  <a:cubicBezTo>
                    <a:pt x="8992" y="4548"/>
                    <a:pt x="9745" y="3993"/>
                    <a:pt x="10616" y="3597"/>
                  </a:cubicBezTo>
                  <a:close/>
                  <a:moveTo>
                    <a:pt x="10656" y="7241"/>
                  </a:moveTo>
                  <a:lnTo>
                    <a:pt x="10656" y="7241"/>
                  </a:lnTo>
                  <a:cubicBezTo>
                    <a:pt x="10616" y="7360"/>
                    <a:pt x="10577" y="7519"/>
                    <a:pt x="10537" y="7637"/>
                  </a:cubicBezTo>
                  <a:lnTo>
                    <a:pt x="10497" y="7598"/>
                  </a:lnTo>
                  <a:cubicBezTo>
                    <a:pt x="10101" y="8311"/>
                    <a:pt x="9388" y="8826"/>
                    <a:pt x="8596" y="8945"/>
                  </a:cubicBezTo>
                  <a:cubicBezTo>
                    <a:pt x="8358" y="8945"/>
                    <a:pt x="8160" y="8905"/>
                    <a:pt x="7962" y="8786"/>
                  </a:cubicBezTo>
                  <a:cubicBezTo>
                    <a:pt x="8992" y="8549"/>
                    <a:pt x="9705" y="7796"/>
                    <a:pt x="10656" y="7241"/>
                  </a:cubicBezTo>
                  <a:close/>
                  <a:moveTo>
                    <a:pt x="6180" y="8549"/>
                  </a:moveTo>
                  <a:cubicBezTo>
                    <a:pt x="6457" y="8628"/>
                    <a:pt x="6774" y="8707"/>
                    <a:pt x="7051" y="8826"/>
                  </a:cubicBezTo>
                  <a:cubicBezTo>
                    <a:pt x="7526" y="9024"/>
                    <a:pt x="8002" y="9222"/>
                    <a:pt x="8477" y="9420"/>
                  </a:cubicBezTo>
                  <a:cubicBezTo>
                    <a:pt x="8556" y="9460"/>
                    <a:pt x="8636" y="9499"/>
                    <a:pt x="8715" y="9578"/>
                  </a:cubicBezTo>
                  <a:cubicBezTo>
                    <a:pt x="8715" y="9618"/>
                    <a:pt x="8715" y="9658"/>
                    <a:pt x="8715" y="9737"/>
                  </a:cubicBezTo>
                  <a:cubicBezTo>
                    <a:pt x="8556" y="9737"/>
                    <a:pt x="8437" y="9737"/>
                    <a:pt x="8319" y="9777"/>
                  </a:cubicBezTo>
                  <a:lnTo>
                    <a:pt x="8279" y="9777"/>
                  </a:lnTo>
                  <a:cubicBezTo>
                    <a:pt x="7843" y="9777"/>
                    <a:pt x="7447" y="9737"/>
                    <a:pt x="7051" y="9578"/>
                  </a:cubicBezTo>
                  <a:cubicBezTo>
                    <a:pt x="6695" y="9380"/>
                    <a:pt x="6338" y="9222"/>
                    <a:pt x="5982" y="8984"/>
                  </a:cubicBezTo>
                  <a:cubicBezTo>
                    <a:pt x="5902" y="8945"/>
                    <a:pt x="5863" y="8826"/>
                    <a:pt x="5823" y="8747"/>
                  </a:cubicBezTo>
                  <a:cubicBezTo>
                    <a:pt x="5942" y="8667"/>
                    <a:pt x="6061" y="8549"/>
                    <a:pt x="6180" y="8549"/>
                  </a:cubicBezTo>
                  <a:close/>
                  <a:moveTo>
                    <a:pt x="12829" y="1"/>
                  </a:moveTo>
                  <a:cubicBezTo>
                    <a:pt x="12696" y="1"/>
                    <a:pt x="12563" y="40"/>
                    <a:pt x="12438" y="111"/>
                  </a:cubicBezTo>
                  <a:cubicBezTo>
                    <a:pt x="12240" y="230"/>
                    <a:pt x="12082" y="388"/>
                    <a:pt x="11963" y="586"/>
                  </a:cubicBezTo>
                  <a:cubicBezTo>
                    <a:pt x="11805" y="785"/>
                    <a:pt x="11646" y="1022"/>
                    <a:pt x="11448" y="1220"/>
                  </a:cubicBezTo>
                  <a:cubicBezTo>
                    <a:pt x="11092" y="1537"/>
                    <a:pt x="10695" y="1814"/>
                    <a:pt x="10260" y="2052"/>
                  </a:cubicBezTo>
                  <a:cubicBezTo>
                    <a:pt x="9349" y="2607"/>
                    <a:pt x="8358" y="3082"/>
                    <a:pt x="7447" y="3716"/>
                  </a:cubicBezTo>
                  <a:cubicBezTo>
                    <a:pt x="6417" y="4468"/>
                    <a:pt x="5783" y="5696"/>
                    <a:pt x="5783" y="6964"/>
                  </a:cubicBezTo>
                  <a:cubicBezTo>
                    <a:pt x="5823" y="7360"/>
                    <a:pt x="5863" y="7717"/>
                    <a:pt x="5982" y="8113"/>
                  </a:cubicBezTo>
                  <a:cubicBezTo>
                    <a:pt x="5269" y="8469"/>
                    <a:pt x="5189" y="8826"/>
                    <a:pt x="5704" y="9341"/>
                  </a:cubicBezTo>
                  <a:lnTo>
                    <a:pt x="5546" y="9499"/>
                  </a:lnTo>
                  <a:cubicBezTo>
                    <a:pt x="4872" y="10450"/>
                    <a:pt x="4120" y="11361"/>
                    <a:pt x="3526" y="12312"/>
                  </a:cubicBezTo>
                  <a:cubicBezTo>
                    <a:pt x="2218" y="14372"/>
                    <a:pt x="1228" y="16550"/>
                    <a:pt x="555" y="18848"/>
                  </a:cubicBezTo>
                  <a:cubicBezTo>
                    <a:pt x="198" y="19917"/>
                    <a:pt x="0" y="21026"/>
                    <a:pt x="0" y="22136"/>
                  </a:cubicBezTo>
                  <a:cubicBezTo>
                    <a:pt x="0" y="22651"/>
                    <a:pt x="79" y="23166"/>
                    <a:pt x="238" y="23641"/>
                  </a:cubicBezTo>
                  <a:cubicBezTo>
                    <a:pt x="317" y="24077"/>
                    <a:pt x="713" y="24354"/>
                    <a:pt x="1149" y="24354"/>
                  </a:cubicBezTo>
                  <a:cubicBezTo>
                    <a:pt x="1182" y="24357"/>
                    <a:pt x="1216" y="24359"/>
                    <a:pt x="1249" y="24359"/>
                  </a:cubicBezTo>
                  <a:cubicBezTo>
                    <a:pt x="1611" y="24359"/>
                    <a:pt x="1958" y="24165"/>
                    <a:pt x="2139" y="23839"/>
                  </a:cubicBezTo>
                  <a:cubicBezTo>
                    <a:pt x="2773" y="22888"/>
                    <a:pt x="3446" y="22017"/>
                    <a:pt x="4001" y="21026"/>
                  </a:cubicBezTo>
                  <a:cubicBezTo>
                    <a:pt x="4595" y="19957"/>
                    <a:pt x="5070" y="18808"/>
                    <a:pt x="5585" y="17659"/>
                  </a:cubicBezTo>
                  <a:cubicBezTo>
                    <a:pt x="6061" y="16630"/>
                    <a:pt x="6536" y="15520"/>
                    <a:pt x="6893" y="14411"/>
                  </a:cubicBezTo>
                  <a:cubicBezTo>
                    <a:pt x="7328" y="13144"/>
                    <a:pt x="7566" y="11797"/>
                    <a:pt x="7883" y="10490"/>
                  </a:cubicBezTo>
                  <a:cubicBezTo>
                    <a:pt x="7923" y="10410"/>
                    <a:pt x="7923" y="10331"/>
                    <a:pt x="7923" y="10252"/>
                  </a:cubicBezTo>
                  <a:cubicBezTo>
                    <a:pt x="8279" y="10173"/>
                    <a:pt x="8596" y="10093"/>
                    <a:pt x="8913" y="9975"/>
                  </a:cubicBezTo>
                  <a:cubicBezTo>
                    <a:pt x="9190" y="9935"/>
                    <a:pt x="9269" y="9658"/>
                    <a:pt x="9151" y="9420"/>
                  </a:cubicBezTo>
                  <a:cubicBezTo>
                    <a:pt x="9151" y="9380"/>
                    <a:pt x="9111" y="9301"/>
                    <a:pt x="9071" y="9262"/>
                  </a:cubicBezTo>
                  <a:cubicBezTo>
                    <a:pt x="9824" y="9064"/>
                    <a:pt x="10497" y="8588"/>
                    <a:pt x="10893" y="7915"/>
                  </a:cubicBezTo>
                  <a:cubicBezTo>
                    <a:pt x="11290" y="8430"/>
                    <a:pt x="11884" y="8786"/>
                    <a:pt x="12518" y="8826"/>
                  </a:cubicBezTo>
                  <a:cubicBezTo>
                    <a:pt x="12632" y="8859"/>
                    <a:pt x="12746" y="8874"/>
                    <a:pt x="12858" y="8874"/>
                  </a:cubicBezTo>
                  <a:cubicBezTo>
                    <a:pt x="13289" y="8874"/>
                    <a:pt x="13684" y="8640"/>
                    <a:pt x="13904" y="8232"/>
                  </a:cubicBezTo>
                  <a:cubicBezTo>
                    <a:pt x="14181" y="7796"/>
                    <a:pt x="14142" y="7241"/>
                    <a:pt x="13785" y="6845"/>
                  </a:cubicBezTo>
                  <a:cubicBezTo>
                    <a:pt x="13508" y="6608"/>
                    <a:pt x="13508" y="6211"/>
                    <a:pt x="13785" y="5934"/>
                  </a:cubicBezTo>
                  <a:cubicBezTo>
                    <a:pt x="14023" y="5538"/>
                    <a:pt x="14340" y="5142"/>
                    <a:pt x="14617" y="4706"/>
                  </a:cubicBezTo>
                  <a:cubicBezTo>
                    <a:pt x="15330" y="3557"/>
                    <a:pt x="15132" y="2290"/>
                    <a:pt x="13944" y="1735"/>
                  </a:cubicBezTo>
                  <a:cubicBezTo>
                    <a:pt x="13587" y="1616"/>
                    <a:pt x="13429" y="1220"/>
                    <a:pt x="13547" y="864"/>
                  </a:cubicBezTo>
                  <a:cubicBezTo>
                    <a:pt x="13627" y="626"/>
                    <a:pt x="13508" y="309"/>
                    <a:pt x="13310" y="190"/>
                  </a:cubicBezTo>
                  <a:cubicBezTo>
                    <a:pt x="13157" y="59"/>
                    <a:pt x="12992" y="1"/>
                    <a:pt x="12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0"/>
            <p:cNvSpPr/>
            <p:nvPr/>
          </p:nvSpPr>
          <p:spPr>
            <a:xfrm>
              <a:off x="8142356" y="2513765"/>
              <a:ext cx="149373" cy="428559"/>
            </a:xfrm>
            <a:custGeom>
              <a:avLst/>
              <a:gdLst/>
              <a:ahLst/>
              <a:cxnLst/>
              <a:rect l="l" t="t" r="r" b="b"/>
              <a:pathLst>
                <a:path w="1229" h="3526" extrusionOk="0">
                  <a:moveTo>
                    <a:pt x="912" y="0"/>
                  </a:moveTo>
                  <a:lnTo>
                    <a:pt x="912" y="0"/>
                  </a:lnTo>
                  <a:cubicBezTo>
                    <a:pt x="754" y="40"/>
                    <a:pt x="595" y="80"/>
                    <a:pt x="476" y="159"/>
                  </a:cubicBezTo>
                  <a:cubicBezTo>
                    <a:pt x="397" y="198"/>
                    <a:pt x="318" y="278"/>
                    <a:pt x="239" y="397"/>
                  </a:cubicBezTo>
                  <a:cubicBezTo>
                    <a:pt x="1" y="713"/>
                    <a:pt x="41" y="1149"/>
                    <a:pt x="318" y="1426"/>
                  </a:cubicBezTo>
                  <a:cubicBezTo>
                    <a:pt x="793" y="1902"/>
                    <a:pt x="952" y="2654"/>
                    <a:pt x="714" y="3288"/>
                  </a:cubicBezTo>
                  <a:cubicBezTo>
                    <a:pt x="674" y="3328"/>
                    <a:pt x="674" y="3407"/>
                    <a:pt x="714" y="3447"/>
                  </a:cubicBezTo>
                  <a:lnTo>
                    <a:pt x="714" y="3526"/>
                  </a:lnTo>
                  <a:cubicBezTo>
                    <a:pt x="793" y="3526"/>
                    <a:pt x="952" y="3526"/>
                    <a:pt x="952" y="3447"/>
                  </a:cubicBezTo>
                  <a:cubicBezTo>
                    <a:pt x="1070" y="3288"/>
                    <a:pt x="1150" y="3090"/>
                    <a:pt x="1189" y="2892"/>
                  </a:cubicBezTo>
                  <a:cubicBezTo>
                    <a:pt x="1229" y="2258"/>
                    <a:pt x="1031" y="1664"/>
                    <a:pt x="595" y="1228"/>
                  </a:cubicBezTo>
                  <a:cubicBezTo>
                    <a:pt x="318" y="951"/>
                    <a:pt x="397" y="515"/>
                    <a:pt x="714" y="357"/>
                  </a:cubicBezTo>
                  <a:cubicBezTo>
                    <a:pt x="793" y="317"/>
                    <a:pt x="872" y="317"/>
                    <a:pt x="872" y="238"/>
                  </a:cubicBezTo>
                  <a:cubicBezTo>
                    <a:pt x="912" y="198"/>
                    <a:pt x="872" y="119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" name="Google Shape;654;p30"/>
          <p:cNvGrpSpPr/>
          <p:nvPr/>
        </p:nvGrpSpPr>
        <p:grpSpPr>
          <a:xfrm>
            <a:off x="8124814" y="4051060"/>
            <a:ext cx="716164" cy="673126"/>
            <a:chOff x="6528424" y="1260656"/>
            <a:chExt cx="1975626" cy="1856900"/>
          </a:xfrm>
        </p:grpSpPr>
        <p:sp>
          <p:nvSpPr>
            <p:cNvPr id="655" name="Google Shape;655;p30"/>
            <p:cNvSpPr/>
            <p:nvPr/>
          </p:nvSpPr>
          <p:spPr>
            <a:xfrm>
              <a:off x="6940941" y="1771450"/>
              <a:ext cx="1116302" cy="963974"/>
            </a:xfrm>
            <a:custGeom>
              <a:avLst/>
              <a:gdLst/>
              <a:ahLst/>
              <a:cxnLst/>
              <a:rect l="l" t="t" r="r" b="b"/>
              <a:pathLst>
                <a:path w="9666" h="8347" extrusionOk="0">
                  <a:moveTo>
                    <a:pt x="1743" y="1583"/>
                  </a:moveTo>
                  <a:cubicBezTo>
                    <a:pt x="1783" y="1583"/>
                    <a:pt x="1822" y="1593"/>
                    <a:pt x="1862" y="1612"/>
                  </a:cubicBezTo>
                  <a:cubicBezTo>
                    <a:pt x="1901" y="1692"/>
                    <a:pt x="1901" y="1771"/>
                    <a:pt x="1862" y="1850"/>
                  </a:cubicBezTo>
                  <a:cubicBezTo>
                    <a:pt x="1624" y="2325"/>
                    <a:pt x="1466" y="2880"/>
                    <a:pt x="1426" y="3435"/>
                  </a:cubicBezTo>
                  <a:cubicBezTo>
                    <a:pt x="1387" y="3553"/>
                    <a:pt x="1347" y="3672"/>
                    <a:pt x="1347" y="3791"/>
                  </a:cubicBezTo>
                  <a:lnTo>
                    <a:pt x="1268" y="3791"/>
                  </a:lnTo>
                  <a:cubicBezTo>
                    <a:pt x="1188" y="3672"/>
                    <a:pt x="1149" y="3553"/>
                    <a:pt x="1109" y="3435"/>
                  </a:cubicBezTo>
                  <a:cubicBezTo>
                    <a:pt x="1030" y="2920"/>
                    <a:pt x="1109" y="2365"/>
                    <a:pt x="1387" y="1890"/>
                  </a:cubicBezTo>
                  <a:cubicBezTo>
                    <a:pt x="1426" y="1771"/>
                    <a:pt x="1545" y="1692"/>
                    <a:pt x="1624" y="1612"/>
                  </a:cubicBezTo>
                  <a:cubicBezTo>
                    <a:pt x="1664" y="1593"/>
                    <a:pt x="1703" y="1583"/>
                    <a:pt x="1743" y="1583"/>
                  </a:cubicBezTo>
                  <a:close/>
                  <a:moveTo>
                    <a:pt x="8041" y="3870"/>
                  </a:moveTo>
                  <a:lnTo>
                    <a:pt x="8041" y="4187"/>
                  </a:lnTo>
                  <a:cubicBezTo>
                    <a:pt x="7843" y="4385"/>
                    <a:pt x="7685" y="4583"/>
                    <a:pt x="7487" y="4781"/>
                  </a:cubicBezTo>
                  <a:lnTo>
                    <a:pt x="7487" y="4742"/>
                  </a:lnTo>
                  <a:cubicBezTo>
                    <a:pt x="7447" y="4781"/>
                    <a:pt x="7398" y="4801"/>
                    <a:pt x="7348" y="4801"/>
                  </a:cubicBezTo>
                  <a:cubicBezTo>
                    <a:pt x="7299" y="4801"/>
                    <a:pt x="7249" y="4781"/>
                    <a:pt x="7210" y="4742"/>
                  </a:cubicBezTo>
                  <a:cubicBezTo>
                    <a:pt x="7170" y="4663"/>
                    <a:pt x="7170" y="4583"/>
                    <a:pt x="7210" y="4504"/>
                  </a:cubicBezTo>
                  <a:cubicBezTo>
                    <a:pt x="7368" y="4306"/>
                    <a:pt x="7566" y="4108"/>
                    <a:pt x="7764" y="3949"/>
                  </a:cubicBezTo>
                  <a:cubicBezTo>
                    <a:pt x="7804" y="3870"/>
                    <a:pt x="7923" y="3910"/>
                    <a:pt x="8041" y="3870"/>
                  </a:cubicBezTo>
                  <a:close/>
                  <a:moveTo>
                    <a:pt x="2288" y="3466"/>
                  </a:moveTo>
                  <a:cubicBezTo>
                    <a:pt x="2347" y="3466"/>
                    <a:pt x="2377" y="3564"/>
                    <a:pt x="2377" y="3633"/>
                  </a:cubicBezTo>
                  <a:cubicBezTo>
                    <a:pt x="2416" y="3870"/>
                    <a:pt x="2496" y="4148"/>
                    <a:pt x="2535" y="4425"/>
                  </a:cubicBezTo>
                  <a:cubicBezTo>
                    <a:pt x="2654" y="4663"/>
                    <a:pt x="2773" y="4900"/>
                    <a:pt x="2931" y="5138"/>
                  </a:cubicBezTo>
                  <a:cubicBezTo>
                    <a:pt x="2258" y="5019"/>
                    <a:pt x="1822" y="4306"/>
                    <a:pt x="2060" y="3633"/>
                  </a:cubicBezTo>
                  <a:cubicBezTo>
                    <a:pt x="2060" y="3593"/>
                    <a:pt x="2179" y="3514"/>
                    <a:pt x="2258" y="3474"/>
                  </a:cubicBezTo>
                  <a:cubicBezTo>
                    <a:pt x="2269" y="3469"/>
                    <a:pt x="2279" y="3466"/>
                    <a:pt x="2288" y="3466"/>
                  </a:cubicBezTo>
                  <a:close/>
                  <a:moveTo>
                    <a:pt x="1545" y="4266"/>
                  </a:moveTo>
                  <a:cubicBezTo>
                    <a:pt x="1624" y="4266"/>
                    <a:pt x="1703" y="4306"/>
                    <a:pt x="1743" y="4346"/>
                  </a:cubicBezTo>
                  <a:cubicBezTo>
                    <a:pt x="1783" y="4464"/>
                    <a:pt x="1822" y="4544"/>
                    <a:pt x="1822" y="4663"/>
                  </a:cubicBezTo>
                  <a:cubicBezTo>
                    <a:pt x="1822" y="4979"/>
                    <a:pt x="2020" y="5296"/>
                    <a:pt x="2298" y="5534"/>
                  </a:cubicBezTo>
                  <a:cubicBezTo>
                    <a:pt x="2298" y="5574"/>
                    <a:pt x="2337" y="5574"/>
                    <a:pt x="2377" y="5613"/>
                  </a:cubicBezTo>
                  <a:cubicBezTo>
                    <a:pt x="2279" y="5669"/>
                    <a:pt x="2175" y="5696"/>
                    <a:pt x="2076" y="5696"/>
                  </a:cubicBezTo>
                  <a:cubicBezTo>
                    <a:pt x="1895" y="5696"/>
                    <a:pt x="1727" y="5608"/>
                    <a:pt x="1624" y="5455"/>
                  </a:cubicBezTo>
                  <a:lnTo>
                    <a:pt x="1664" y="5455"/>
                  </a:lnTo>
                  <a:cubicBezTo>
                    <a:pt x="1426" y="5138"/>
                    <a:pt x="1347" y="4781"/>
                    <a:pt x="1426" y="4425"/>
                  </a:cubicBezTo>
                  <a:cubicBezTo>
                    <a:pt x="1426" y="4346"/>
                    <a:pt x="1505" y="4266"/>
                    <a:pt x="1545" y="4266"/>
                  </a:cubicBezTo>
                  <a:close/>
                  <a:moveTo>
                    <a:pt x="6932" y="5732"/>
                  </a:moveTo>
                  <a:cubicBezTo>
                    <a:pt x="6853" y="6247"/>
                    <a:pt x="6457" y="6683"/>
                    <a:pt x="5942" y="6841"/>
                  </a:cubicBezTo>
                  <a:cubicBezTo>
                    <a:pt x="5863" y="6802"/>
                    <a:pt x="5744" y="6762"/>
                    <a:pt x="5665" y="6722"/>
                  </a:cubicBezTo>
                  <a:cubicBezTo>
                    <a:pt x="5704" y="6643"/>
                    <a:pt x="5744" y="6564"/>
                    <a:pt x="5823" y="6524"/>
                  </a:cubicBezTo>
                  <a:cubicBezTo>
                    <a:pt x="6061" y="6287"/>
                    <a:pt x="6338" y="6089"/>
                    <a:pt x="6615" y="5890"/>
                  </a:cubicBezTo>
                  <a:cubicBezTo>
                    <a:pt x="6695" y="5851"/>
                    <a:pt x="6813" y="5772"/>
                    <a:pt x="6932" y="5732"/>
                  </a:cubicBezTo>
                  <a:close/>
                  <a:moveTo>
                    <a:pt x="2738" y="1"/>
                  </a:moveTo>
                  <a:cubicBezTo>
                    <a:pt x="1678" y="1"/>
                    <a:pt x="667" y="666"/>
                    <a:pt x="317" y="1771"/>
                  </a:cubicBezTo>
                  <a:cubicBezTo>
                    <a:pt x="0" y="2682"/>
                    <a:pt x="79" y="3672"/>
                    <a:pt x="515" y="4544"/>
                  </a:cubicBezTo>
                  <a:cubicBezTo>
                    <a:pt x="753" y="5019"/>
                    <a:pt x="1030" y="5494"/>
                    <a:pt x="1347" y="5930"/>
                  </a:cubicBezTo>
                  <a:cubicBezTo>
                    <a:pt x="2060" y="6762"/>
                    <a:pt x="2971" y="7475"/>
                    <a:pt x="3961" y="7950"/>
                  </a:cubicBezTo>
                  <a:cubicBezTo>
                    <a:pt x="4159" y="8069"/>
                    <a:pt x="4318" y="8188"/>
                    <a:pt x="4476" y="8346"/>
                  </a:cubicBezTo>
                  <a:cubicBezTo>
                    <a:pt x="4793" y="8188"/>
                    <a:pt x="5110" y="8030"/>
                    <a:pt x="5387" y="7832"/>
                  </a:cubicBezTo>
                  <a:cubicBezTo>
                    <a:pt x="6615" y="7000"/>
                    <a:pt x="7685" y="6009"/>
                    <a:pt x="8636" y="4861"/>
                  </a:cubicBezTo>
                  <a:cubicBezTo>
                    <a:pt x="9428" y="3910"/>
                    <a:pt x="9665" y="2642"/>
                    <a:pt x="9269" y="1454"/>
                  </a:cubicBezTo>
                  <a:cubicBezTo>
                    <a:pt x="9190" y="1137"/>
                    <a:pt x="8952" y="860"/>
                    <a:pt x="8675" y="662"/>
                  </a:cubicBezTo>
                  <a:cubicBezTo>
                    <a:pt x="8293" y="413"/>
                    <a:pt x="7847" y="285"/>
                    <a:pt x="7403" y="285"/>
                  </a:cubicBezTo>
                  <a:cubicBezTo>
                    <a:pt x="6925" y="285"/>
                    <a:pt x="6451" y="433"/>
                    <a:pt x="6061" y="741"/>
                  </a:cubicBezTo>
                  <a:cubicBezTo>
                    <a:pt x="5704" y="1018"/>
                    <a:pt x="5229" y="1216"/>
                    <a:pt x="4991" y="1652"/>
                  </a:cubicBezTo>
                  <a:cubicBezTo>
                    <a:pt x="4952" y="1692"/>
                    <a:pt x="4872" y="1731"/>
                    <a:pt x="4793" y="1731"/>
                  </a:cubicBezTo>
                  <a:cubicBezTo>
                    <a:pt x="4714" y="1652"/>
                    <a:pt x="4674" y="1612"/>
                    <a:pt x="4714" y="1533"/>
                  </a:cubicBezTo>
                  <a:cubicBezTo>
                    <a:pt x="4793" y="1097"/>
                    <a:pt x="4595" y="662"/>
                    <a:pt x="4199" y="464"/>
                  </a:cubicBezTo>
                  <a:cubicBezTo>
                    <a:pt x="3743" y="147"/>
                    <a:pt x="3235" y="1"/>
                    <a:pt x="27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0"/>
            <p:cNvSpPr/>
            <p:nvPr/>
          </p:nvSpPr>
          <p:spPr>
            <a:xfrm>
              <a:off x="6876846" y="1714285"/>
              <a:ext cx="1230750" cy="1075882"/>
            </a:xfrm>
            <a:custGeom>
              <a:avLst/>
              <a:gdLst/>
              <a:ahLst/>
              <a:cxnLst/>
              <a:rect l="l" t="t" r="r" b="b"/>
              <a:pathLst>
                <a:path w="10657" h="9316" extrusionOk="0">
                  <a:moveTo>
                    <a:pt x="3253" y="496"/>
                  </a:moveTo>
                  <a:cubicBezTo>
                    <a:pt x="3751" y="496"/>
                    <a:pt x="4259" y="642"/>
                    <a:pt x="4714" y="959"/>
                  </a:cubicBezTo>
                  <a:cubicBezTo>
                    <a:pt x="5110" y="1157"/>
                    <a:pt x="5309" y="1592"/>
                    <a:pt x="5229" y="2028"/>
                  </a:cubicBezTo>
                  <a:cubicBezTo>
                    <a:pt x="5190" y="2107"/>
                    <a:pt x="5229" y="2147"/>
                    <a:pt x="5309" y="2226"/>
                  </a:cubicBezTo>
                  <a:cubicBezTo>
                    <a:pt x="5388" y="2226"/>
                    <a:pt x="5467" y="2187"/>
                    <a:pt x="5507" y="2147"/>
                  </a:cubicBezTo>
                  <a:cubicBezTo>
                    <a:pt x="5744" y="1711"/>
                    <a:pt x="6220" y="1513"/>
                    <a:pt x="6576" y="1236"/>
                  </a:cubicBezTo>
                  <a:cubicBezTo>
                    <a:pt x="6966" y="928"/>
                    <a:pt x="7441" y="780"/>
                    <a:pt x="7918" y="780"/>
                  </a:cubicBezTo>
                  <a:cubicBezTo>
                    <a:pt x="8362" y="780"/>
                    <a:pt x="8809" y="908"/>
                    <a:pt x="9191" y="1157"/>
                  </a:cubicBezTo>
                  <a:cubicBezTo>
                    <a:pt x="9507" y="1355"/>
                    <a:pt x="9706" y="1632"/>
                    <a:pt x="9824" y="1949"/>
                  </a:cubicBezTo>
                  <a:cubicBezTo>
                    <a:pt x="10220" y="3098"/>
                    <a:pt x="9983" y="4405"/>
                    <a:pt x="9191" y="5356"/>
                  </a:cubicBezTo>
                  <a:cubicBezTo>
                    <a:pt x="8279" y="6465"/>
                    <a:pt x="7170" y="7495"/>
                    <a:pt x="5982" y="8327"/>
                  </a:cubicBezTo>
                  <a:cubicBezTo>
                    <a:pt x="5665" y="8525"/>
                    <a:pt x="5348" y="8683"/>
                    <a:pt x="5031" y="8841"/>
                  </a:cubicBezTo>
                  <a:cubicBezTo>
                    <a:pt x="4873" y="8683"/>
                    <a:pt x="4714" y="8564"/>
                    <a:pt x="4556" y="8445"/>
                  </a:cubicBezTo>
                  <a:cubicBezTo>
                    <a:pt x="3526" y="7970"/>
                    <a:pt x="2655" y="7257"/>
                    <a:pt x="1942" y="6425"/>
                  </a:cubicBezTo>
                  <a:cubicBezTo>
                    <a:pt x="1585" y="5989"/>
                    <a:pt x="1268" y="5514"/>
                    <a:pt x="1030" y="5039"/>
                  </a:cubicBezTo>
                  <a:cubicBezTo>
                    <a:pt x="595" y="4167"/>
                    <a:pt x="515" y="3177"/>
                    <a:pt x="832" y="2266"/>
                  </a:cubicBezTo>
                  <a:cubicBezTo>
                    <a:pt x="1183" y="1161"/>
                    <a:pt x="2194" y="496"/>
                    <a:pt x="3253" y="496"/>
                  </a:cubicBezTo>
                  <a:close/>
                  <a:moveTo>
                    <a:pt x="3289" y="1"/>
                  </a:moveTo>
                  <a:cubicBezTo>
                    <a:pt x="2023" y="1"/>
                    <a:pt x="828" y="771"/>
                    <a:pt x="357" y="2068"/>
                  </a:cubicBezTo>
                  <a:cubicBezTo>
                    <a:pt x="1" y="3177"/>
                    <a:pt x="119" y="4405"/>
                    <a:pt x="674" y="5435"/>
                  </a:cubicBezTo>
                  <a:cubicBezTo>
                    <a:pt x="1347" y="6663"/>
                    <a:pt x="2298" y="7693"/>
                    <a:pt x="3526" y="8406"/>
                  </a:cubicBezTo>
                  <a:cubicBezTo>
                    <a:pt x="3883" y="8723"/>
                    <a:pt x="4358" y="8921"/>
                    <a:pt x="4833" y="8960"/>
                  </a:cubicBezTo>
                  <a:cubicBezTo>
                    <a:pt x="4833" y="9201"/>
                    <a:pt x="4887" y="9315"/>
                    <a:pt x="5008" y="9315"/>
                  </a:cubicBezTo>
                  <a:cubicBezTo>
                    <a:pt x="5066" y="9315"/>
                    <a:pt x="5139" y="9289"/>
                    <a:pt x="5229" y="9238"/>
                  </a:cubicBezTo>
                  <a:cubicBezTo>
                    <a:pt x="5586" y="9119"/>
                    <a:pt x="5903" y="8921"/>
                    <a:pt x="6220" y="8723"/>
                  </a:cubicBezTo>
                  <a:cubicBezTo>
                    <a:pt x="7566" y="7851"/>
                    <a:pt x="8755" y="6702"/>
                    <a:pt x="9745" y="5395"/>
                  </a:cubicBezTo>
                  <a:cubicBezTo>
                    <a:pt x="10419" y="4563"/>
                    <a:pt x="10656" y="3454"/>
                    <a:pt x="10419" y="2385"/>
                  </a:cubicBezTo>
                  <a:cubicBezTo>
                    <a:pt x="10339" y="1751"/>
                    <a:pt x="10022" y="1196"/>
                    <a:pt x="9547" y="800"/>
                  </a:cubicBezTo>
                  <a:cubicBezTo>
                    <a:pt x="9079" y="482"/>
                    <a:pt x="8532" y="323"/>
                    <a:pt x="7985" y="323"/>
                  </a:cubicBezTo>
                  <a:cubicBezTo>
                    <a:pt x="7373" y="323"/>
                    <a:pt x="6761" y="522"/>
                    <a:pt x="6259" y="919"/>
                  </a:cubicBezTo>
                  <a:cubicBezTo>
                    <a:pt x="6061" y="1077"/>
                    <a:pt x="5863" y="1196"/>
                    <a:pt x="5665" y="1355"/>
                  </a:cubicBezTo>
                  <a:cubicBezTo>
                    <a:pt x="5427" y="879"/>
                    <a:pt x="5071" y="523"/>
                    <a:pt x="4596" y="285"/>
                  </a:cubicBezTo>
                  <a:cubicBezTo>
                    <a:pt x="4169" y="92"/>
                    <a:pt x="3725" y="1"/>
                    <a:pt x="3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0"/>
            <p:cNvSpPr/>
            <p:nvPr/>
          </p:nvSpPr>
          <p:spPr>
            <a:xfrm>
              <a:off x="7764357" y="2222884"/>
              <a:ext cx="100705" cy="104285"/>
            </a:xfrm>
            <a:custGeom>
              <a:avLst/>
              <a:gdLst/>
              <a:ahLst/>
              <a:cxnLst/>
              <a:rect l="l" t="t" r="r" b="b"/>
              <a:pathLst>
                <a:path w="872" h="903" extrusionOk="0">
                  <a:moveTo>
                    <a:pt x="872" y="1"/>
                  </a:moveTo>
                  <a:cubicBezTo>
                    <a:pt x="793" y="1"/>
                    <a:pt x="674" y="1"/>
                    <a:pt x="594" y="40"/>
                  </a:cubicBezTo>
                  <a:cubicBezTo>
                    <a:pt x="396" y="199"/>
                    <a:pt x="238" y="397"/>
                    <a:pt x="80" y="595"/>
                  </a:cubicBezTo>
                  <a:cubicBezTo>
                    <a:pt x="0" y="674"/>
                    <a:pt x="0" y="793"/>
                    <a:pt x="80" y="872"/>
                  </a:cubicBezTo>
                  <a:cubicBezTo>
                    <a:pt x="119" y="892"/>
                    <a:pt x="169" y="902"/>
                    <a:pt x="218" y="902"/>
                  </a:cubicBezTo>
                  <a:cubicBezTo>
                    <a:pt x="268" y="902"/>
                    <a:pt x="317" y="892"/>
                    <a:pt x="357" y="872"/>
                  </a:cubicBezTo>
                  <a:cubicBezTo>
                    <a:pt x="555" y="674"/>
                    <a:pt x="713" y="476"/>
                    <a:pt x="872" y="278"/>
                  </a:cubicBezTo>
                  <a:lnTo>
                    <a:pt x="8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0"/>
            <p:cNvSpPr/>
            <p:nvPr/>
          </p:nvSpPr>
          <p:spPr>
            <a:xfrm>
              <a:off x="7595055" y="2437918"/>
              <a:ext cx="146554" cy="123687"/>
            </a:xfrm>
            <a:custGeom>
              <a:avLst/>
              <a:gdLst/>
              <a:ahLst/>
              <a:cxnLst/>
              <a:rect l="l" t="t" r="r" b="b"/>
              <a:pathLst>
                <a:path w="1269" h="1071" extrusionOk="0">
                  <a:moveTo>
                    <a:pt x="1268" y="1"/>
                  </a:moveTo>
                  <a:cubicBezTo>
                    <a:pt x="1149" y="40"/>
                    <a:pt x="1031" y="80"/>
                    <a:pt x="951" y="159"/>
                  </a:cubicBezTo>
                  <a:cubicBezTo>
                    <a:pt x="674" y="357"/>
                    <a:pt x="397" y="555"/>
                    <a:pt x="159" y="753"/>
                  </a:cubicBezTo>
                  <a:cubicBezTo>
                    <a:pt x="80" y="833"/>
                    <a:pt x="40" y="912"/>
                    <a:pt x="1" y="991"/>
                  </a:cubicBezTo>
                  <a:cubicBezTo>
                    <a:pt x="80" y="1031"/>
                    <a:pt x="159" y="1070"/>
                    <a:pt x="278" y="1070"/>
                  </a:cubicBezTo>
                  <a:cubicBezTo>
                    <a:pt x="793" y="951"/>
                    <a:pt x="1189" y="516"/>
                    <a:pt x="1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7151357" y="2172648"/>
              <a:ext cx="128191" cy="192171"/>
            </a:xfrm>
            <a:custGeom>
              <a:avLst/>
              <a:gdLst/>
              <a:ahLst/>
              <a:cxnLst/>
              <a:rect l="l" t="t" r="r" b="b"/>
              <a:pathLst>
                <a:path w="1110" h="1664" extrusionOk="0">
                  <a:moveTo>
                    <a:pt x="436" y="0"/>
                  </a:moveTo>
                  <a:cubicBezTo>
                    <a:pt x="396" y="40"/>
                    <a:pt x="238" y="119"/>
                    <a:pt x="238" y="159"/>
                  </a:cubicBezTo>
                  <a:cubicBezTo>
                    <a:pt x="0" y="832"/>
                    <a:pt x="396" y="1545"/>
                    <a:pt x="1109" y="1664"/>
                  </a:cubicBezTo>
                  <a:cubicBezTo>
                    <a:pt x="951" y="1426"/>
                    <a:pt x="832" y="1189"/>
                    <a:pt x="713" y="951"/>
                  </a:cubicBezTo>
                  <a:cubicBezTo>
                    <a:pt x="634" y="674"/>
                    <a:pt x="594" y="396"/>
                    <a:pt x="555" y="159"/>
                  </a:cubicBezTo>
                  <a:cubicBezTo>
                    <a:pt x="555" y="79"/>
                    <a:pt x="436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7096385" y="2264112"/>
              <a:ext cx="114564" cy="165147"/>
            </a:xfrm>
            <a:custGeom>
              <a:avLst/>
              <a:gdLst/>
              <a:ahLst/>
              <a:cxnLst/>
              <a:rect l="l" t="t" r="r" b="b"/>
              <a:pathLst>
                <a:path w="992" h="1430" extrusionOk="0">
                  <a:moveTo>
                    <a:pt x="199" y="0"/>
                  </a:moveTo>
                  <a:cubicBezTo>
                    <a:pt x="120" y="0"/>
                    <a:pt x="41" y="80"/>
                    <a:pt x="41" y="159"/>
                  </a:cubicBezTo>
                  <a:cubicBezTo>
                    <a:pt x="1" y="515"/>
                    <a:pt x="80" y="872"/>
                    <a:pt x="278" y="1189"/>
                  </a:cubicBezTo>
                  <a:cubicBezTo>
                    <a:pt x="381" y="1342"/>
                    <a:pt x="549" y="1430"/>
                    <a:pt x="719" y="1430"/>
                  </a:cubicBezTo>
                  <a:cubicBezTo>
                    <a:pt x="813" y="1430"/>
                    <a:pt x="907" y="1403"/>
                    <a:pt x="991" y="1347"/>
                  </a:cubicBezTo>
                  <a:cubicBezTo>
                    <a:pt x="991" y="1308"/>
                    <a:pt x="952" y="1308"/>
                    <a:pt x="912" y="1268"/>
                  </a:cubicBezTo>
                  <a:cubicBezTo>
                    <a:pt x="635" y="1030"/>
                    <a:pt x="476" y="713"/>
                    <a:pt x="476" y="397"/>
                  </a:cubicBezTo>
                  <a:cubicBezTo>
                    <a:pt x="437" y="278"/>
                    <a:pt x="437" y="198"/>
                    <a:pt x="397" y="80"/>
                  </a:cubicBezTo>
                  <a:cubicBezTo>
                    <a:pt x="318" y="40"/>
                    <a:pt x="278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>
              <a:off x="7059892" y="1958768"/>
              <a:ext cx="100705" cy="250608"/>
            </a:xfrm>
            <a:custGeom>
              <a:avLst/>
              <a:gdLst/>
              <a:ahLst/>
              <a:cxnLst/>
              <a:rect l="l" t="t" r="r" b="b"/>
              <a:pathLst>
                <a:path w="872" h="2170" extrusionOk="0">
                  <a:moveTo>
                    <a:pt x="713" y="0"/>
                  </a:moveTo>
                  <a:cubicBezTo>
                    <a:pt x="673" y="0"/>
                    <a:pt x="634" y="10"/>
                    <a:pt x="594" y="30"/>
                  </a:cubicBezTo>
                  <a:cubicBezTo>
                    <a:pt x="475" y="109"/>
                    <a:pt x="396" y="188"/>
                    <a:pt x="317" y="307"/>
                  </a:cubicBezTo>
                  <a:cubicBezTo>
                    <a:pt x="79" y="783"/>
                    <a:pt x="0" y="1337"/>
                    <a:pt x="79" y="1852"/>
                  </a:cubicBezTo>
                  <a:cubicBezTo>
                    <a:pt x="119" y="1971"/>
                    <a:pt x="158" y="2090"/>
                    <a:pt x="198" y="2169"/>
                  </a:cubicBezTo>
                  <a:lnTo>
                    <a:pt x="317" y="2169"/>
                  </a:lnTo>
                  <a:cubicBezTo>
                    <a:pt x="357" y="2090"/>
                    <a:pt x="357" y="1971"/>
                    <a:pt x="396" y="1852"/>
                  </a:cubicBezTo>
                  <a:cubicBezTo>
                    <a:pt x="436" y="1298"/>
                    <a:pt x="594" y="743"/>
                    <a:pt x="832" y="268"/>
                  </a:cubicBezTo>
                  <a:cubicBezTo>
                    <a:pt x="871" y="188"/>
                    <a:pt x="871" y="109"/>
                    <a:pt x="832" y="30"/>
                  </a:cubicBezTo>
                  <a:cubicBezTo>
                    <a:pt x="792" y="10"/>
                    <a:pt x="753" y="0"/>
                    <a:pt x="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7523800" y="1260656"/>
              <a:ext cx="87771" cy="327754"/>
            </a:xfrm>
            <a:custGeom>
              <a:avLst/>
              <a:gdLst/>
              <a:ahLst/>
              <a:cxnLst/>
              <a:rect l="l" t="t" r="r" b="b"/>
              <a:pathLst>
                <a:path w="760" h="2838" extrusionOk="0">
                  <a:moveTo>
                    <a:pt x="486" y="0"/>
                  </a:moveTo>
                  <a:cubicBezTo>
                    <a:pt x="389" y="0"/>
                    <a:pt x="301" y="53"/>
                    <a:pt x="301" y="173"/>
                  </a:cubicBezTo>
                  <a:cubicBezTo>
                    <a:pt x="222" y="965"/>
                    <a:pt x="142" y="1757"/>
                    <a:pt x="23" y="2549"/>
                  </a:cubicBezTo>
                  <a:cubicBezTo>
                    <a:pt x="0" y="2734"/>
                    <a:pt x="138" y="2838"/>
                    <a:pt x="266" y="2838"/>
                  </a:cubicBezTo>
                  <a:cubicBezTo>
                    <a:pt x="357" y="2838"/>
                    <a:pt x="443" y="2784"/>
                    <a:pt x="459" y="2668"/>
                  </a:cubicBezTo>
                  <a:cubicBezTo>
                    <a:pt x="618" y="1836"/>
                    <a:pt x="697" y="1044"/>
                    <a:pt x="736" y="252"/>
                  </a:cubicBezTo>
                  <a:cubicBezTo>
                    <a:pt x="759" y="94"/>
                    <a:pt x="614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0"/>
            <p:cNvSpPr/>
            <p:nvPr/>
          </p:nvSpPr>
          <p:spPr>
            <a:xfrm>
              <a:off x="7887928" y="1374872"/>
              <a:ext cx="150942" cy="245988"/>
            </a:xfrm>
            <a:custGeom>
              <a:avLst/>
              <a:gdLst/>
              <a:ahLst/>
              <a:cxnLst/>
              <a:rect l="l" t="t" r="r" b="b"/>
              <a:pathLst>
                <a:path w="1307" h="2130" extrusionOk="0">
                  <a:moveTo>
                    <a:pt x="1018" y="1"/>
                  </a:moveTo>
                  <a:cubicBezTo>
                    <a:pt x="944" y="1"/>
                    <a:pt x="872" y="40"/>
                    <a:pt x="832" y="134"/>
                  </a:cubicBezTo>
                  <a:cubicBezTo>
                    <a:pt x="594" y="689"/>
                    <a:pt x="317" y="1244"/>
                    <a:pt x="79" y="1798"/>
                  </a:cubicBezTo>
                  <a:cubicBezTo>
                    <a:pt x="1" y="1981"/>
                    <a:pt x="164" y="2130"/>
                    <a:pt x="318" y="2130"/>
                  </a:cubicBezTo>
                  <a:cubicBezTo>
                    <a:pt x="397" y="2130"/>
                    <a:pt x="474" y="2090"/>
                    <a:pt x="515" y="1996"/>
                  </a:cubicBezTo>
                  <a:cubicBezTo>
                    <a:pt x="752" y="1442"/>
                    <a:pt x="990" y="887"/>
                    <a:pt x="1228" y="332"/>
                  </a:cubicBezTo>
                  <a:cubicBezTo>
                    <a:pt x="1306" y="149"/>
                    <a:pt x="1160" y="1"/>
                    <a:pt x="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0"/>
            <p:cNvSpPr/>
            <p:nvPr/>
          </p:nvSpPr>
          <p:spPr>
            <a:xfrm>
              <a:off x="8148811" y="1612888"/>
              <a:ext cx="214229" cy="157294"/>
            </a:xfrm>
            <a:custGeom>
              <a:avLst/>
              <a:gdLst/>
              <a:ahLst/>
              <a:cxnLst/>
              <a:rect l="l" t="t" r="r" b="b"/>
              <a:pathLst>
                <a:path w="1855" h="1362" extrusionOk="0">
                  <a:moveTo>
                    <a:pt x="1558" y="0"/>
                  </a:moveTo>
                  <a:cubicBezTo>
                    <a:pt x="1516" y="0"/>
                    <a:pt x="1470" y="16"/>
                    <a:pt x="1425" y="54"/>
                  </a:cubicBezTo>
                  <a:cubicBezTo>
                    <a:pt x="1029" y="371"/>
                    <a:pt x="633" y="688"/>
                    <a:pt x="197" y="965"/>
                  </a:cubicBezTo>
                  <a:cubicBezTo>
                    <a:pt x="1" y="1096"/>
                    <a:pt x="128" y="1361"/>
                    <a:pt x="334" y="1361"/>
                  </a:cubicBezTo>
                  <a:cubicBezTo>
                    <a:pt x="378" y="1361"/>
                    <a:pt x="426" y="1349"/>
                    <a:pt x="474" y="1322"/>
                  </a:cubicBezTo>
                  <a:cubicBezTo>
                    <a:pt x="870" y="1044"/>
                    <a:pt x="1306" y="767"/>
                    <a:pt x="1662" y="450"/>
                  </a:cubicBezTo>
                  <a:cubicBezTo>
                    <a:pt x="1855" y="290"/>
                    <a:pt x="1736" y="0"/>
                    <a:pt x="1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0"/>
            <p:cNvSpPr/>
            <p:nvPr/>
          </p:nvSpPr>
          <p:spPr>
            <a:xfrm>
              <a:off x="8194312" y="2076217"/>
              <a:ext cx="309737" cy="73681"/>
            </a:xfrm>
            <a:custGeom>
              <a:avLst/>
              <a:gdLst/>
              <a:ahLst/>
              <a:cxnLst/>
              <a:rect l="l" t="t" r="r" b="b"/>
              <a:pathLst>
                <a:path w="2682" h="638" extrusionOk="0">
                  <a:moveTo>
                    <a:pt x="2375" y="1"/>
                  </a:moveTo>
                  <a:cubicBezTo>
                    <a:pt x="2363" y="1"/>
                    <a:pt x="2351" y="2"/>
                    <a:pt x="2338" y="3"/>
                  </a:cubicBezTo>
                  <a:cubicBezTo>
                    <a:pt x="1665" y="82"/>
                    <a:pt x="991" y="122"/>
                    <a:pt x="318" y="162"/>
                  </a:cubicBezTo>
                  <a:cubicBezTo>
                    <a:pt x="1" y="201"/>
                    <a:pt x="40" y="637"/>
                    <a:pt x="357" y="637"/>
                  </a:cubicBezTo>
                  <a:cubicBezTo>
                    <a:pt x="1031" y="597"/>
                    <a:pt x="1704" y="518"/>
                    <a:pt x="2378" y="479"/>
                  </a:cubicBezTo>
                  <a:cubicBezTo>
                    <a:pt x="2682" y="441"/>
                    <a:pt x="2657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>
              <a:off x="8079750" y="2389876"/>
              <a:ext cx="229358" cy="114564"/>
            </a:xfrm>
            <a:custGeom>
              <a:avLst/>
              <a:gdLst/>
              <a:ahLst/>
              <a:cxnLst/>
              <a:rect l="l" t="t" r="r" b="b"/>
              <a:pathLst>
                <a:path w="1986" h="992" extrusionOk="0">
                  <a:moveTo>
                    <a:pt x="372" y="0"/>
                  </a:moveTo>
                  <a:cubicBezTo>
                    <a:pt x="122" y="0"/>
                    <a:pt x="0" y="356"/>
                    <a:pt x="280" y="496"/>
                  </a:cubicBezTo>
                  <a:cubicBezTo>
                    <a:pt x="676" y="654"/>
                    <a:pt x="1072" y="813"/>
                    <a:pt x="1508" y="971"/>
                  </a:cubicBezTo>
                  <a:cubicBezTo>
                    <a:pt x="1541" y="985"/>
                    <a:pt x="1573" y="992"/>
                    <a:pt x="1604" y="992"/>
                  </a:cubicBezTo>
                  <a:cubicBezTo>
                    <a:pt x="1834" y="992"/>
                    <a:pt x="1985" y="645"/>
                    <a:pt x="1706" y="575"/>
                  </a:cubicBezTo>
                  <a:cubicBezTo>
                    <a:pt x="1310" y="417"/>
                    <a:pt x="874" y="219"/>
                    <a:pt x="478" y="21"/>
                  </a:cubicBezTo>
                  <a:cubicBezTo>
                    <a:pt x="441" y="7"/>
                    <a:pt x="405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>
              <a:off x="7815518" y="2680785"/>
              <a:ext cx="190670" cy="267123"/>
            </a:xfrm>
            <a:custGeom>
              <a:avLst/>
              <a:gdLst/>
              <a:ahLst/>
              <a:cxnLst/>
              <a:rect l="l" t="t" r="r" b="b"/>
              <a:pathLst>
                <a:path w="1651" h="2313" extrusionOk="0">
                  <a:moveTo>
                    <a:pt x="311" y="0"/>
                  </a:moveTo>
                  <a:cubicBezTo>
                    <a:pt x="163" y="0"/>
                    <a:pt x="1" y="187"/>
                    <a:pt x="112" y="354"/>
                  </a:cubicBezTo>
                  <a:cubicBezTo>
                    <a:pt x="429" y="987"/>
                    <a:pt x="785" y="1621"/>
                    <a:pt x="1181" y="2215"/>
                  </a:cubicBezTo>
                  <a:cubicBezTo>
                    <a:pt x="1227" y="2284"/>
                    <a:pt x="1289" y="2313"/>
                    <a:pt x="1351" y="2313"/>
                  </a:cubicBezTo>
                  <a:cubicBezTo>
                    <a:pt x="1502" y="2313"/>
                    <a:pt x="1651" y="2136"/>
                    <a:pt x="1538" y="1938"/>
                  </a:cubicBezTo>
                  <a:cubicBezTo>
                    <a:pt x="1181" y="1344"/>
                    <a:pt x="825" y="750"/>
                    <a:pt x="468" y="116"/>
                  </a:cubicBezTo>
                  <a:cubicBezTo>
                    <a:pt x="433" y="34"/>
                    <a:pt x="373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>
              <a:off x="7521836" y="2870182"/>
              <a:ext cx="57166" cy="247374"/>
            </a:xfrm>
            <a:custGeom>
              <a:avLst/>
              <a:gdLst/>
              <a:ahLst/>
              <a:cxnLst/>
              <a:rect l="l" t="t" r="r" b="b"/>
              <a:pathLst>
                <a:path w="495" h="2142" extrusionOk="0">
                  <a:moveTo>
                    <a:pt x="294" y="0"/>
                  </a:moveTo>
                  <a:cubicBezTo>
                    <a:pt x="175" y="0"/>
                    <a:pt x="40" y="90"/>
                    <a:pt x="40" y="259"/>
                  </a:cubicBezTo>
                  <a:cubicBezTo>
                    <a:pt x="40" y="813"/>
                    <a:pt x="40" y="1368"/>
                    <a:pt x="1" y="1922"/>
                  </a:cubicBezTo>
                  <a:cubicBezTo>
                    <a:pt x="1" y="2071"/>
                    <a:pt x="105" y="2141"/>
                    <a:pt x="216" y="2141"/>
                  </a:cubicBezTo>
                  <a:cubicBezTo>
                    <a:pt x="342" y="2141"/>
                    <a:pt x="476" y="2051"/>
                    <a:pt x="476" y="1883"/>
                  </a:cubicBezTo>
                  <a:lnTo>
                    <a:pt x="476" y="219"/>
                  </a:lnTo>
                  <a:cubicBezTo>
                    <a:pt x="495" y="70"/>
                    <a:pt x="400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>
              <a:off x="7060238" y="2794192"/>
              <a:ext cx="209032" cy="239868"/>
            </a:xfrm>
            <a:custGeom>
              <a:avLst/>
              <a:gdLst/>
              <a:ahLst/>
              <a:cxnLst/>
              <a:rect l="l" t="t" r="r" b="b"/>
              <a:pathLst>
                <a:path w="1810" h="2077" extrusionOk="0">
                  <a:moveTo>
                    <a:pt x="1471" y="0"/>
                  </a:moveTo>
                  <a:cubicBezTo>
                    <a:pt x="1413" y="0"/>
                    <a:pt x="1354" y="25"/>
                    <a:pt x="1304" y="85"/>
                  </a:cubicBezTo>
                  <a:lnTo>
                    <a:pt x="116" y="1709"/>
                  </a:lnTo>
                  <a:cubicBezTo>
                    <a:pt x="0" y="1882"/>
                    <a:pt x="159" y="2077"/>
                    <a:pt x="315" y="2077"/>
                  </a:cubicBezTo>
                  <a:cubicBezTo>
                    <a:pt x="372" y="2077"/>
                    <a:pt x="430" y="2050"/>
                    <a:pt x="472" y="1986"/>
                  </a:cubicBezTo>
                  <a:lnTo>
                    <a:pt x="1661" y="402"/>
                  </a:lnTo>
                  <a:cubicBezTo>
                    <a:pt x="1809" y="223"/>
                    <a:pt x="1646" y="0"/>
                    <a:pt x="14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0"/>
            <p:cNvSpPr/>
            <p:nvPr/>
          </p:nvSpPr>
          <p:spPr>
            <a:xfrm>
              <a:off x="6816447" y="2595095"/>
              <a:ext cx="226355" cy="153714"/>
            </a:xfrm>
            <a:custGeom>
              <a:avLst/>
              <a:gdLst/>
              <a:ahLst/>
              <a:cxnLst/>
              <a:rect l="l" t="t" r="r" b="b"/>
              <a:pathLst>
                <a:path w="1960" h="1331" extrusionOk="0">
                  <a:moveTo>
                    <a:pt x="1620" y="0"/>
                  </a:moveTo>
                  <a:cubicBezTo>
                    <a:pt x="1586" y="0"/>
                    <a:pt x="1550" y="8"/>
                    <a:pt x="1514" y="26"/>
                  </a:cubicBezTo>
                  <a:cubicBezTo>
                    <a:pt x="1078" y="343"/>
                    <a:pt x="642" y="620"/>
                    <a:pt x="167" y="898"/>
                  </a:cubicBezTo>
                  <a:cubicBezTo>
                    <a:pt x="1" y="1030"/>
                    <a:pt x="141" y="1330"/>
                    <a:pt x="331" y="1330"/>
                  </a:cubicBezTo>
                  <a:cubicBezTo>
                    <a:pt x="368" y="1330"/>
                    <a:pt x="406" y="1319"/>
                    <a:pt x="444" y="1294"/>
                  </a:cubicBezTo>
                  <a:cubicBezTo>
                    <a:pt x="880" y="1016"/>
                    <a:pt x="1355" y="700"/>
                    <a:pt x="1791" y="422"/>
                  </a:cubicBezTo>
                  <a:cubicBezTo>
                    <a:pt x="1959" y="254"/>
                    <a:pt x="1813" y="0"/>
                    <a:pt x="1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0"/>
            <p:cNvSpPr/>
            <p:nvPr/>
          </p:nvSpPr>
          <p:spPr>
            <a:xfrm>
              <a:off x="6535007" y="2382716"/>
              <a:ext cx="312740" cy="105902"/>
            </a:xfrm>
            <a:custGeom>
              <a:avLst/>
              <a:gdLst/>
              <a:ahLst/>
              <a:cxnLst/>
              <a:rect l="l" t="t" r="r" b="b"/>
              <a:pathLst>
                <a:path w="2708" h="917" extrusionOk="0">
                  <a:moveTo>
                    <a:pt x="2291" y="1"/>
                  </a:moveTo>
                  <a:cubicBezTo>
                    <a:pt x="2277" y="1"/>
                    <a:pt x="2263" y="1"/>
                    <a:pt x="2247" y="3"/>
                  </a:cubicBezTo>
                  <a:cubicBezTo>
                    <a:pt x="1614" y="201"/>
                    <a:pt x="940" y="320"/>
                    <a:pt x="267" y="439"/>
                  </a:cubicBezTo>
                  <a:cubicBezTo>
                    <a:pt x="1" y="477"/>
                    <a:pt x="27" y="917"/>
                    <a:pt x="274" y="917"/>
                  </a:cubicBezTo>
                  <a:cubicBezTo>
                    <a:pt x="285" y="917"/>
                    <a:pt x="295" y="916"/>
                    <a:pt x="306" y="914"/>
                  </a:cubicBezTo>
                  <a:cubicBezTo>
                    <a:pt x="1020" y="796"/>
                    <a:pt x="1733" y="637"/>
                    <a:pt x="2406" y="439"/>
                  </a:cubicBezTo>
                  <a:cubicBezTo>
                    <a:pt x="2708" y="364"/>
                    <a:pt x="2578" y="1"/>
                    <a:pt x="2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0"/>
            <p:cNvSpPr/>
            <p:nvPr/>
          </p:nvSpPr>
          <p:spPr>
            <a:xfrm>
              <a:off x="6652687" y="2090306"/>
              <a:ext cx="178544" cy="59592"/>
            </a:xfrm>
            <a:custGeom>
              <a:avLst/>
              <a:gdLst/>
              <a:ahLst/>
              <a:cxnLst/>
              <a:rect l="l" t="t" r="r" b="b"/>
              <a:pathLst>
                <a:path w="1546" h="516" extrusionOk="0">
                  <a:moveTo>
                    <a:pt x="1228" y="0"/>
                  </a:moveTo>
                  <a:cubicBezTo>
                    <a:pt x="951" y="40"/>
                    <a:pt x="634" y="40"/>
                    <a:pt x="317" y="40"/>
                  </a:cubicBezTo>
                  <a:cubicBezTo>
                    <a:pt x="1" y="40"/>
                    <a:pt x="40" y="515"/>
                    <a:pt x="357" y="515"/>
                  </a:cubicBezTo>
                  <a:cubicBezTo>
                    <a:pt x="674" y="515"/>
                    <a:pt x="951" y="515"/>
                    <a:pt x="1268" y="475"/>
                  </a:cubicBezTo>
                  <a:cubicBezTo>
                    <a:pt x="1545" y="396"/>
                    <a:pt x="1506" y="40"/>
                    <a:pt x="1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0"/>
            <p:cNvSpPr/>
            <p:nvPr/>
          </p:nvSpPr>
          <p:spPr>
            <a:xfrm>
              <a:off x="6528424" y="1685298"/>
              <a:ext cx="358473" cy="160412"/>
            </a:xfrm>
            <a:custGeom>
              <a:avLst/>
              <a:gdLst/>
              <a:ahLst/>
              <a:cxnLst/>
              <a:rect l="l" t="t" r="r" b="b"/>
              <a:pathLst>
                <a:path w="3104" h="1389" extrusionOk="0">
                  <a:moveTo>
                    <a:pt x="386" y="1"/>
                  </a:moveTo>
                  <a:cubicBezTo>
                    <a:pt x="156" y="1"/>
                    <a:pt x="0" y="348"/>
                    <a:pt x="245" y="417"/>
                  </a:cubicBezTo>
                  <a:lnTo>
                    <a:pt x="2621" y="1368"/>
                  </a:lnTo>
                  <a:cubicBezTo>
                    <a:pt x="2659" y="1382"/>
                    <a:pt x="2695" y="1388"/>
                    <a:pt x="2729" y="1388"/>
                  </a:cubicBezTo>
                  <a:cubicBezTo>
                    <a:pt x="2979" y="1388"/>
                    <a:pt x="3103" y="1042"/>
                    <a:pt x="2859" y="972"/>
                  </a:cubicBezTo>
                  <a:lnTo>
                    <a:pt x="482" y="21"/>
                  </a:lnTo>
                  <a:cubicBezTo>
                    <a:pt x="449" y="7"/>
                    <a:pt x="417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0"/>
            <p:cNvSpPr/>
            <p:nvPr/>
          </p:nvSpPr>
          <p:spPr>
            <a:xfrm>
              <a:off x="6920962" y="1439428"/>
              <a:ext cx="157409" cy="228781"/>
            </a:xfrm>
            <a:custGeom>
              <a:avLst/>
              <a:gdLst/>
              <a:ahLst/>
              <a:cxnLst/>
              <a:rect l="l" t="t" r="r" b="b"/>
              <a:pathLst>
                <a:path w="1363" h="1981" extrusionOk="0">
                  <a:moveTo>
                    <a:pt x="270" y="1"/>
                  </a:moveTo>
                  <a:cubicBezTo>
                    <a:pt x="131" y="1"/>
                    <a:pt x="0" y="126"/>
                    <a:pt x="54" y="288"/>
                  </a:cubicBezTo>
                  <a:cubicBezTo>
                    <a:pt x="252" y="843"/>
                    <a:pt x="530" y="1398"/>
                    <a:pt x="886" y="1913"/>
                  </a:cubicBezTo>
                  <a:cubicBezTo>
                    <a:pt x="934" y="1961"/>
                    <a:pt x="989" y="1981"/>
                    <a:pt x="1043" y="1981"/>
                  </a:cubicBezTo>
                  <a:cubicBezTo>
                    <a:pt x="1210" y="1981"/>
                    <a:pt x="1363" y="1785"/>
                    <a:pt x="1243" y="1635"/>
                  </a:cubicBezTo>
                  <a:cubicBezTo>
                    <a:pt x="926" y="1160"/>
                    <a:pt x="648" y="645"/>
                    <a:pt x="450" y="90"/>
                  </a:cubicBezTo>
                  <a:cubicBezTo>
                    <a:pt x="400" y="28"/>
                    <a:pt x="334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0"/>
            <p:cNvSpPr/>
            <p:nvPr/>
          </p:nvSpPr>
          <p:spPr>
            <a:xfrm>
              <a:off x="7245016" y="1392541"/>
              <a:ext cx="85807" cy="178197"/>
            </a:xfrm>
            <a:custGeom>
              <a:avLst/>
              <a:gdLst/>
              <a:ahLst/>
              <a:cxnLst/>
              <a:rect l="l" t="t" r="r" b="b"/>
              <a:pathLst>
                <a:path w="743" h="1543" extrusionOk="0">
                  <a:moveTo>
                    <a:pt x="236" y="0"/>
                  </a:moveTo>
                  <a:cubicBezTo>
                    <a:pt x="113" y="0"/>
                    <a:pt x="0" y="90"/>
                    <a:pt x="21" y="259"/>
                  </a:cubicBezTo>
                  <a:cubicBezTo>
                    <a:pt x="61" y="615"/>
                    <a:pt x="180" y="1011"/>
                    <a:pt x="259" y="1368"/>
                  </a:cubicBezTo>
                  <a:cubicBezTo>
                    <a:pt x="290" y="1492"/>
                    <a:pt x="375" y="1543"/>
                    <a:pt x="463" y="1543"/>
                  </a:cubicBezTo>
                  <a:cubicBezTo>
                    <a:pt x="600" y="1543"/>
                    <a:pt x="743" y="1418"/>
                    <a:pt x="695" y="1249"/>
                  </a:cubicBezTo>
                  <a:cubicBezTo>
                    <a:pt x="615" y="892"/>
                    <a:pt x="536" y="536"/>
                    <a:pt x="496" y="219"/>
                  </a:cubicBezTo>
                  <a:cubicBezTo>
                    <a:pt x="459" y="70"/>
                    <a:pt x="344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" name="Google Shape;676;p30"/>
          <p:cNvGrpSpPr/>
          <p:nvPr/>
        </p:nvGrpSpPr>
        <p:grpSpPr>
          <a:xfrm rot="2890196">
            <a:off x="8266807" y="142047"/>
            <a:ext cx="808241" cy="653502"/>
            <a:chOff x="309089" y="220930"/>
            <a:chExt cx="808270" cy="653525"/>
          </a:xfrm>
        </p:grpSpPr>
        <p:grpSp>
          <p:nvGrpSpPr>
            <p:cNvPr id="677" name="Google Shape;677;p30"/>
            <p:cNvGrpSpPr/>
            <p:nvPr/>
          </p:nvGrpSpPr>
          <p:grpSpPr>
            <a:xfrm>
              <a:off x="309089" y="296007"/>
              <a:ext cx="808270" cy="578448"/>
              <a:chOff x="4380536" y="-47226"/>
              <a:chExt cx="1409363" cy="1008628"/>
            </a:xfrm>
          </p:grpSpPr>
          <p:sp>
            <p:nvSpPr>
              <p:cNvPr id="678" name="Google Shape;678;p30"/>
              <p:cNvSpPr/>
              <p:nvPr/>
            </p:nvSpPr>
            <p:spPr>
              <a:xfrm>
                <a:off x="4794455" y="120049"/>
                <a:ext cx="827915" cy="686930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8283" extrusionOk="0">
                    <a:moveTo>
                      <a:pt x="5792" y="1"/>
                    </a:moveTo>
                    <a:cubicBezTo>
                      <a:pt x="5229" y="1"/>
                      <a:pt x="4644" y="97"/>
                      <a:pt x="4041" y="281"/>
                    </a:cubicBezTo>
                    <a:cubicBezTo>
                      <a:pt x="3962" y="321"/>
                      <a:pt x="3843" y="439"/>
                      <a:pt x="3843" y="519"/>
                    </a:cubicBezTo>
                    <a:cubicBezTo>
                      <a:pt x="3803" y="994"/>
                      <a:pt x="3764" y="1469"/>
                      <a:pt x="3803" y="1905"/>
                    </a:cubicBezTo>
                    <a:cubicBezTo>
                      <a:pt x="3803" y="2420"/>
                      <a:pt x="4041" y="2895"/>
                      <a:pt x="4477" y="3173"/>
                    </a:cubicBezTo>
                    <a:cubicBezTo>
                      <a:pt x="4634" y="3308"/>
                      <a:pt x="4842" y="3379"/>
                      <a:pt x="5059" y="3379"/>
                    </a:cubicBezTo>
                    <a:cubicBezTo>
                      <a:pt x="5223" y="3379"/>
                      <a:pt x="5392" y="3337"/>
                      <a:pt x="5546" y="3252"/>
                    </a:cubicBezTo>
                    <a:cubicBezTo>
                      <a:pt x="5744" y="3173"/>
                      <a:pt x="5823" y="2935"/>
                      <a:pt x="5744" y="2737"/>
                    </a:cubicBezTo>
                    <a:cubicBezTo>
                      <a:pt x="5685" y="2590"/>
                      <a:pt x="5561" y="2509"/>
                      <a:pt x="5420" y="2509"/>
                    </a:cubicBezTo>
                    <a:cubicBezTo>
                      <a:pt x="5371" y="2509"/>
                      <a:pt x="5320" y="2518"/>
                      <a:pt x="5269" y="2539"/>
                    </a:cubicBezTo>
                    <a:cubicBezTo>
                      <a:pt x="5190" y="2618"/>
                      <a:pt x="5110" y="2737"/>
                      <a:pt x="4992" y="2895"/>
                    </a:cubicBezTo>
                    <a:cubicBezTo>
                      <a:pt x="4912" y="2777"/>
                      <a:pt x="4754" y="2658"/>
                      <a:pt x="4754" y="2578"/>
                    </a:cubicBezTo>
                    <a:cubicBezTo>
                      <a:pt x="4754" y="2420"/>
                      <a:pt x="4833" y="2262"/>
                      <a:pt x="4992" y="2182"/>
                    </a:cubicBezTo>
                    <a:cubicBezTo>
                      <a:pt x="5115" y="2100"/>
                      <a:pt x="5258" y="2060"/>
                      <a:pt x="5401" y="2060"/>
                    </a:cubicBezTo>
                    <a:cubicBezTo>
                      <a:pt x="5672" y="2060"/>
                      <a:pt x="5945" y="2201"/>
                      <a:pt x="6101" y="2460"/>
                    </a:cubicBezTo>
                    <a:cubicBezTo>
                      <a:pt x="6338" y="2856"/>
                      <a:pt x="6219" y="3371"/>
                      <a:pt x="5823" y="3608"/>
                    </a:cubicBezTo>
                    <a:cubicBezTo>
                      <a:pt x="5589" y="3753"/>
                      <a:pt x="5329" y="3823"/>
                      <a:pt x="5071" y="3823"/>
                    </a:cubicBezTo>
                    <a:cubicBezTo>
                      <a:pt x="4763" y="3823"/>
                      <a:pt x="4458" y="3723"/>
                      <a:pt x="4199" y="3529"/>
                    </a:cubicBezTo>
                    <a:cubicBezTo>
                      <a:pt x="3645" y="3133"/>
                      <a:pt x="3328" y="2539"/>
                      <a:pt x="3328" y="1865"/>
                    </a:cubicBezTo>
                    <a:lnTo>
                      <a:pt x="3328" y="677"/>
                    </a:lnTo>
                    <a:cubicBezTo>
                      <a:pt x="2852" y="954"/>
                      <a:pt x="2417" y="1271"/>
                      <a:pt x="2021" y="1628"/>
                    </a:cubicBezTo>
                    <a:cubicBezTo>
                      <a:pt x="1149" y="2380"/>
                      <a:pt x="515" y="3450"/>
                      <a:pt x="317" y="4599"/>
                    </a:cubicBezTo>
                    <a:cubicBezTo>
                      <a:pt x="0" y="5866"/>
                      <a:pt x="476" y="7213"/>
                      <a:pt x="1585" y="7966"/>
                    </a:cubicBezTo>
                    <a:cubicBezTo>
                      <a:pt x="1694" y="8056"/>
                      <a:pt x="1786" y="8106"/>
                      <a:pt x="1873" y="8106"/>
                    </a:cubicBezTo>
                    <a:cubicBezTo>
                      <a:pt x="1976" y="8106"/>
                      <a:pt x="2072" y="8037"/>
                      <a:pt x="2179" y="7887"/>
                    </a:cubicBezTo>
                    <a:cubicBezTo>
                      <a:pt x="2337" y="7688"/>
                      <a:pt x="2496" y="7490"/>
                      <a:pt x="2615" y="7253"/>
                    </a:cubicBezTo>
                    <a:cubicBezTo>
                      <a:pt x="2892" y="6777"/>
                      <a:pt x="2971" y="6262"/>
                      <a:pt x="2932" y="5708"/>
                    </a:cubicBezTo>
                    <a:cubicBezTo>
                      <a:pt x="2932" y="5273"/>
                      <a:pt x="2566" y="4960"/>
                      <a:pt x="2179" y="4960"/>
                    </a:cubicBezTo>
                    <a:cubicBezTo>
                      <a:pt x="2073" y="4960"/>
                      <a:pt x="1965" y="4983"/>
                      <a:pt x="1862" y="5034"/>
                    </a:cubicBezTo>
                    <a:cubicBezTo>
                      <a:pt x="1664" y="5153"/>
                      <a:pt x="1585" y="5391"/>
                      <a:pt x="1704" y="5589"/>
                    </a:cubicBezTo>
                    <a:cubicBezTo>
                      <a:pt x="1760" y="5659"/>
                      <a:pt x="1806" y="5685"/>
                      <a:pt x="1849" y="5685"/>
                    </a:cubicBezTo>
                    <a:cubicBezTo>
                      <a:pt x="1928" y="5685"/>
                      <a:pt x="1998" y="5601"/>
                      <a:pt x="2100" y="5549"/>
                    </a:cubicBezTo>
                    <a:cubicBezTo>
                      <a:pt x="2179" y="5510"/>
                      <a:pt x="2298" y="5510"/>
                      <a:pt x="2377" y="5510"/>
                    </a:cubicBezTo>
                    <a:cubicBezTo>
                      <a:pt x="2377" y="5589"/>
                      <a:pt x="2456" y="5747"/>
                      <a:pt x="2377" y="5827"/>
                    </a:cubicBezTo>
                    <a:cubicBezTo>
                      <a:pt x="2276" y="6029"/>
                      <a:pt x="2062" y="6150"/>
                      <a:pt x="1849" y="6150"/>
                    </a:cubicBezTo>
                    <a:cubicBezTo>
                      <a:pt x="1728" y="6150"/>
                      <a:pt x="1606" y="6111"/>
                      <a:pt x="1506" y="6025"/>
                    </a:cubicBezTo>
                    <a:cubicBezTo>
                      <a:pt x="991" y="5668"/>
                      <a:pt x="1070" y="4916"/>
                      <a:pt x="1585" y="4638"/>
                    </a:cubicBezTo>
                    <a:cubicBezTo>
                      <a:pt x="1780" y="4525"/>
                      <a:pt x="1986" y="4473"/>
                      <a:pt x="2187" y="4473"/>
                    </a:cubicBezTo>
                    <a:cubicBezTo>
                      <a:pt x="2757" y="4473"/>
                      <a:pt x="3279" y="4894"/>
                      <a:pt x="3367" y="5510"/>
                    </a:cubicBezTo>
                    <a:cubicBezTo>
                      <a:pt x="3486" y="6223"/>
                      <a:pt x="3328" y="7015"/>
                      <a:pt x="2892" y="7609"/>
                    </a:cubicBezTo>
                    <a:cubicBezTo>
                      <a:pt x="2734" y="7847"/>
                      <a:pt x="2575" y="8085"/>
                      <a:pt x="2377" y="8283"/>
                    </a:cubicBezTo>
                    <a:cubicBezTo>
                      <a:pt x="2536" y="8283"/>
                      <a:pt x="2694" y="8283"/>
                      <a:pt x="2892" y="8243"/>
                    </a:cubicBezTo>
                    <a:cubicBezTo>
                      <a:pt x="3367" y="8085"/>
                      <a:pt x="3843" y="7807"/>
                      <a:pt x="4239" y="7411"/>
                    </a:cubicBezTo>
                    <a:cubicBezTo>
                      <a:pt x="4477" y="7253"/>
                      <a:pt x="4754" y="7094"/>
                      <a:pt x="5031" y="6975"/>
                    </a:cubicBezTo>
                    <a:cubicBezTo>
                      <a:pt x="5665" y="6698"/>
                      <a:pt x="6299" y="6500"/>
                      <a:pt x="7012" y="6262"/>
                    </a:cubicBezTo>
                    <a:cubicBezTo>
                      <a:pt x="6853" y="6064"/>
                      <a:pt x="6972" y="5985"/>
                      <a:pt x="7091" y="5866"/>
                    </a:cubicBezTo>
                    <a:cubicBezTo>
                      <a:pt x="7408" y="5668"/>
                      <a:pt x="7646" y="5351"/>
                      <a:pt x="7844" y="4995"/>
                    </a:cubicBezTo>
                    <a:cubicBezTo>
                      <a:pt x="7883" y="4876"/>
                      <a:pt x="7962" y="4757"/>
                      <a:pt x="8002" y="4638"/>
                    </a:cubicBezTo>
                    <a:cubicBezTo>
                      <a:pt x="8121" y="4361"/>
                      <a:pt x="8042" y="4084"/>
                      <a:pt x="7804" y="3925"/>
                    </a:cubicBezTo>
                    <a:cubicBezTo>
                      <a:pt x="7727" y="3849"/>
                      <a:pt x="7650" y="3819"/>
                      <a:pt x="7574" y="3819"/>
                    </a:cubicBezTo>
                    <a:cubicBezTo>
                      <a:pt x="7452" y="3819"/>
                      <a:pt x="7331" y="3892"/>
                      <a:pt x="7210" y="3965"/>
                    </a:cubicBezTo>
                    <a:cubicBezTo>
                      <a:pt x="6695" y="4203"/>
                      <a:pt x="6695" y="4282"/>
                      <a:pt x="7091" y="4678"/>
                    </a:cubicBezTo>
                    <a:cubicBezTo>
                      <a:pt x="7131" y="4757"/>
                      <a:pt x="7170" y="4836"/>
                      <a:pt x="7170" y="4916"/>
                    </a:cubicBezTo>
                    <a:cubicBezTo>
                      <a:pt x="7141" y="4974"/>
                      <a:pt x="7049" y="5010"/>
                      <a:pt x="6985" y="5010"/>
                    </a:cubicBezTo>
                    <a:cubicBezTo>
                      <a:pt x="6962" y="5010"/>
                      <a:pt x="6943" y="5005"/>
                      <a:pt x="6933" y="4995"/>
                    </a:cubicBezTo>
                    <a:cubicBezTo>
                      <a:pt x="6734" y="4836"/>
                      <a:pt x="6576" y="4678"/>
                      <a:pt x="6457" y="4440"/>
                    </a:cubicBezTo>
                    <a:cubicBezTo>
                      <a:pt x="6338" y="4203"/>
                      <a:pt x="6418" y="3925"/>
                      <a:pt x="6655" y="3767"/>
                    </a:cubicBezTo>
                    <a:cubicBezTo>
                      <a:pt x="6853" y="3648"/>
                      <a:pt x="7051" y="3529"/>
                      <a:pt x="7289" y="3450"/>
                    </a:cubicBezTo>
                    <a:cubicBezTo>
                      <a:pt x="7398" y="3402"/>
                      <a:pt x="7511" y="3379"/>
                      <a:pt x="7620" y="3379"/>
                    </a:cubicBezTo>
                    <a:cubicBezTo>
                      <a:pt x="7869" y="3379"/>
                      <a:pt x="8102" y="3495"/>
                      <a:pt x="8240" y="3688"/>
                    </a:cubicBezTo>
                    <a:cubicBezTo>
                      <a:pt x="8517" y="4005"/>
                      <a:pt x="8557" y="4440"/>
                      <a:pt x="8398" y="4757"/>
                    </a:cubicBezTo>
                    <a:cubicBezTo>
                      <a:pt x="8160" y="5233"/>
                      <a:pt x="7883" y="5629"/>
                      <a:pt x="7606" y="6104"/>
                    </a:cubicBezTo>
                    <a:cubicBezTo>
                      <a:pt x="8081" y="5866"/>
                      <a:pt x="8517" y="5589"/>
                      <a:pt x="8953" y="5312"/>
                    </a:cubicBezTo>
                    <a:cubicBezTo>
                      <a:pt x="9388" y="4995"/>
                      <a:pt x="9666" y="4559"/>
                      <a:pt x="9785" y="4084"/>
                    </a:cubicBezTo>
                    <a:cubicBezTo>
                      <a:pt x="9983" y="3054"/>
                      <a:pt x="9666" y="1984"/>
                      <a:pt x="8874" y="1271"/>
                    </a:cubicBezTo>
                    <a:cubicBezTo>
                      <a:pt x="7972" y="397"/>
                      <a:pt x="6929" y="1"/>
                      <a:pt x="57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0"/>
              <p:cNvSpPr/>
              <p:nvPr/>
            </p:nvSpPr>
            <p:spPr>
              <a:xfrm>
                <a:off x="4610510" y="130167"/>
                <a:ext cx="459944" cy="702936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8476" extrusionOk="0">
                    <a:moveTo>
                      <a:pt x="5387" y="1"/>
                    </a:moveTo>
                    <a:cubicBezTo>
                      <a:pt x="5348" y="1"/>
                      <a:pt x="5308" y="1"/>
                      <a:pt x="5269" y="40"/>
                    </a:cubicBezTo>
                    <a:cubicBezTo>
                      <a:pt x="3288" y="674"/>
                      <a:pt x="1624" y="2060"/>
                      <a:pt x="673" y="3883"/>
                    </a:cubicBezTo>
                    <a:cubicBezTo>
                      <a:pt x="0" y="4992"/>
                      <a:pt x="0" y="6338"/>
                      <a:pt x="673" y="7448"/>
                    </a:cubicBezTo>
                    <a:cubicBezTo>
                      <a:pt x="1083" y="8103"/>
                      <a:pt x="1794" y="8476"/>
                      <a:pt x="2533" y="8476"/>
                    </a:cubicBezTo>
                    <a:cubicBezTo>
                      <a:pt x="2866" y="8476"/>
                      <a:pt x="3205" y="8400"/>
                      <a:pt x="3526" y="8240"/>
                    </a:cubicBezTo>
                    <a:lnTo>
                      <a:pt x="3526" y="8200"/>
                    </a:lnTo>
                    <a:lnTo>
                      <a:pt x="3288" y="8042"/>
                    </a:lnTo>
                    <a:cubicBezTo>
                      <a:pt x="2535" y="7448"/>
                      <a:pt x="2060" y="6537"/>
                      <a:pt x="2020" y="5586"/>
                    </a:cubicBezTo>
                    <a:cubicBezTo>
                      <a:pt x="1901" y="3566"/>
                      <a:pt x="2852" y="2060"/>
                      <a:pt x="4357" y="832"/>
                    </a:cubicBezTo>
                    <a:cubicBezTo>
                      <a:pt x="4714" y="555"/>
                      <a:pt x="5110" y="317"/>
                      <a:pt x="55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0"/>
              <p:cNvSpPr/>
              <p:nvPr/>
            </p:nvSpPr>
            <p:spPr>
              <a:xfrm>
                <a:off x="5655134" y="130167"/>
                <a:ext cx="134765" cy="8218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991" extrusionOk="0">
                    <a:moveTo>
                      <a:pt x="1427" y="1"/>
                    </a:moveTo>
                    <a:cubicBezTo>
                      <a:pt x="1308" y="1"/>
                      <a:pt x="1229" y="40"/>
                      <a:pt x="1150" y="119"/>
                    </a:cubicBezTo>
                    <a:cubicBezTo>
                      <a:pt x="793" y="278"/>
                      <a:pt x="476" y="436"/>
                      <a:pt x="159" y="595"/>
                    </a:cubicBezTo>
                    <a:cubicBezTo>
                      <a:pt x="120" y="634"/>
                      <a:pt x="1" y="753"/>
                      <a:pt x="40" y="832"/>
                    </a:cubicBezTo>
                    <a:cubicBezTo>
                      <a:pt x="40" y="872"/>
                      <a:pt x="159" y="951"/>
                      <a:pt x="199" y="991"/>
                    </a:cubicBezTo>
                    <a:cubicBezTo>
                      <a:pt x="714" y="872"/>
                      <a:pt x="1189" y="634"/>
                      <a:pt x="1585" y="278"/>
                    </a:cubicBezTo>
                    <a:cubicBezTo>
                      <a:pt x="1625" y="238"/>
                      <a:pt x="1625" y="159"/>
                      <a:pt x="1625" y="80"/>
                    </a:cubicBezTo>
                    <a:cubicBezTo>
                      <a:pt x="1546" y="1"/>
                      <a:pt x="1466" y="1"/>
                      <a:pt x="1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0"/>
              <p:cNvSpPr/>
              <p:nvPr/>
            </p:nvSpPr>
            <p:spPr>
              <a:xfrm>
                <a:off x="4571033" y="59343"/>
                <a:ext cx="1094046" cy="812407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9796" extrusionOk="0">
                    <a:moveTo>
                      <a:pt x="8448" y="755"/>
                    </a:moveTo>
                    <a:cubicBezTo>
                      <a:pt x="9588" y="755"/>
                      <a:pt x="10640" y="1168"/>
                      <a:pt x="11568" y="2043"/>
                    </a:cubicBezTo>
                    <a:cubicBezTo>
                      <a:pt x="12320" y="2716"/>
                      <a:pt x="12677" y="3786"/>
                      <a:pt x="12479" y="4816"/>
                    </a:cubicBezTo>
                    <a:cubicBezTo>
                      <a:pt x="12360" y="5291"/>
                      <a:pt x="12082" y="5727"/>
                      <a:pt x="11647" y="6044"/>
                    </a:cubicBezTo>
                    <a:cubicBezTo>
                      <a:pt x="11211" y="6321"/>
                      <a:pt x="10775" y="6598"/>
                      <a:pt x="10300" y="6836"/>
                    </a:cubicBezTo>
                    <a:cubicBezTo>
                      <a:pt x="10577" y="6361"/>
                      <a:pt x="10854" y="5965"/>
                      <a:pt x="11092" y="5489"/>
                    </a:cubicBezTo>
                    <a:cubicBezTo>
                      <a:pt x="11251" y="5133"/>
                      <a:pt x="11211" y="4737"/>
                      <a:pt x="10934" y="4420"/>
                    </a:cubicBezTo>
                    <a:cubicBezTo>
                      <a:pt x="10796" y="4227"/>
                      <a:pt x="10563" y="4111"/>
                      <a:pt x="10314" y="4111"/>
                    </a:cubicBezTo>
                    <a:cubicBezTo>
                      <a:pt x="10205" y="4111"/>
                      <a:pt x="10092" y="4134"/>
                      <a:pt x="9983" y="4182"/>
                    </a:cubicBezTo>
                    <a:cubicBezTo>
                      <a:pt x="9785" y="4261"/>
                      <a:pt x="9547" y="4380"/>
                      <a:pt x="9349" y="4499"/>
                    </a:cubicBezTo>
                    <a:cubicBezTo>
                      <a:pt x="9151" y="4657"/>
                      <a:pt x="9032" y="4935"/>
                      <a:pt x="9151" y="5172"/>
                    </a:cubicBezTo>
                    <a:cubicBezTo>
                      <a:pt x="9270" y="5370"/>
                      <a:pt x="9428" y="5568"/>
                      <a:pt x="9627" y="5727"/>
                    </a:cubicBezTo>
                    <a:cubicBezTo>
                      <a:pt x="9627" y="5727"/>
                      <a:pt x="9825" y="5727"/>
                      <a:pt x="9864" y="5648"/>
                    </a:cubicBezTo>
                    <a:cubicBezTo>
                      <a:pt x="9864" y="5568"/>
                      <a:pt x="9864" y="5450"/>
                      <a:pt x="9785" y="5410"/>
                    </a:cubicBezTo>
                    <a:cubicBezTo>
                      <a:pt x="9428" y="5014"/>
                      <a:pt x="9428" y="4895"/>
                      <a:pt x="9904" y="4697"/>
                    </a:cubicBezTo>
                    <a:cubicBezTo>
                      <a:pt x="10033" y="4619"/>
                      <a:pt x="10163" y="4541"/>
                      <a:pt x="10293" y="4541"/>
                    </a:cubicBezTo>
                    <a:cubicBezTo>
                      <a:pt x="10361" y="4541"/>
                      <a:pt x="10430" y="4563"/>
                      <a:pt x="10498" y="4618"/>
                    </a:cubicBezTo>
                    <a:cubicBezTo>
                      <a:pt x="10736" y="4816"/>
                      <a:pt x="10815" y="5093"/>
                      <a:pt x="10696" y="5370"/>
                    </a:cubicBezTo>
                    <a:cubicBezTo>
                      <a:pt x="10656" y="5489"/>
                      <a:pt x="10577" y="5608"/>
                      <a:pt x="10538" y="5727"/>
                    </a:cubicBezTo>
                    <a:cubicBezTo>
                      <a:pt x="10340" y="6083"/>
                      <a:pt x="10102" y="6400"/>
                      <a:pt x="9785" y="6638"/>
                    </a:cubicBezTo>
                    <a:cubicBezTo>
                      <a:pt x="9666" y="6717"/>
                      <a:pt x="9547" y="6796"/>
                      <a:pt x="9706" y="6994"/>
                    </a:cubicBezTo>
                    <a:cubicBezTo>
                      <a:pt x="9032" y="7232"/>
                      <a:pt x="8359" y="7470"/>
                      <a:pt x="7725" y="7707"/>
                    </a:cubicBezTo>
                    <a:cubicBezTo>
                      <a:pt x="7448" y="7826"/>
                      <a:pt x="7171" y="7985"/>
                      <a:pt x="6933" y="8183"/>
                    </a:cubicBezTo>
                    <a:cubicBezTo>
                      <a:pt x="6537" y="8539"/>
                      <a:pt x="6101" y="8817"/>
                      <a:pt x="5586" y="9015"/>
                    </a:cubicBezTo>
                    <a:cubicBezTo>
                      <a:pt x="5428" y="9015"/>
                      <a:pt x="5269" y="9054"/>
                      <a:pt x="5071" y="9054"/>
                    </a:cubicBezTo>
                    <a:cubicBezTo>
                      <a:pt x="5269" y="8817"/>
                      <a:pt x="5428" y="8619"/>
                      <a:pt x="5586" y="8381"/>
                    </a:cubicBezTo>
                    <a:cubicBezTo>
                      <a:pt x="6022" y="7747"/>
                      <a:pt x="6180" y="6994"/>
                      <a:pt x="6061" y="6242"/>
                    </a:cubicBezTo>
                    <a:cubicBezTo>
                      <a:pt x="5973" y="5622"/>
                      <a:pt x="5445" y="5222"/>
                      <a:pt x="4886" y="5222"/>
                    </a:cubicBezTo>
                    <a:cubicBezTo>
                      <a:pt x="4695" y="5222"/>
                      <a:pt x="4500" y="5269"/>
                      <a:pt x="4318" y="5370"/>
                    </a:cubicBezTo>
                    <a:cubicBezTo>
                      <a:pt x="3764" y="5687"/>
                      <a:pt x="3724" y="6400"/>
                      <a:pt x="4200" y="6796"/>
                    </a:cubicBezTo>
                    <a:cubicBezTo>
                      <a:pt x="4313" y="6867"/>
                      <a:pt x="4436" y="6902"/>
                      <a:pt x="4557" y="6902"/>
                    </a:cubicBezTo>
                    <a:cubicBezTo>
                      <a:pt x="4774" y="6902"/>
                      <a:pt x="4983" y="6788"/>
                      <a:pt x="5111" y="6559"/>
                    </a:cubicBezTo>
                    <a:cubicBezTo>
                      <a:pt x="5150" y="6479"/>
                      <a:pt x="5111" y="6361"/>
                      <a:pt x="5111" y="6242"/>
                    </a:cubicBezTo>
                    <a:cubicBezTo>
                      <a:pt x="4992" y="6242"/>
                      <a:pt x="4913" y="6242"/>
                      <a:pt x="4794" y="6281"/>
                    </a:cubicBezTo>
                    <a:cubicBezTo>
                      <a:pt x="4717" y="6333"/>
                      <a:pt x="4640" y="6434"/>
                      <a:pt x="4563" y="6434"/>
                    </a:cubicBezTo>
                    <a:cubicBezTo>
                      <a:pt x="4521" y="6434"/>
                      <a:pt x="4479" y="6405"/>
                      <a:pt x="4437" y="6321"/>
                    </a:cubicBezTo>
                    <a:cubicBezTo>
                      <a:pt x="4279" y="6163"/>
                      <a:pt x="4358" y="5885"/>
                      <a:pt x="4556" y="5806"/>
                    </a:cubicBezTo>
                    <a:cubicBezTo>
                      <a:pt x="4669" y="5740"/>
                      <a:pt x="4789" y="5710"/>
                      <a:pt x="4907" y="5710"/>
                    </a:cubicBezTo>
                    <a:cubicBezTo>
                      <a:pt x="5283" y="5710"/>
                      <a:pt x="5635" y="6017"/>
                      <a:pt x="5665" y="6440"/>
                    </a:cubicBezTo>
                    <a:cubicBezTo>
                      <a:pt x="5705" y="6994"/>
                      <a:pt x="5586" y="7509"/>
                      <a:pt x="5348" y="7985"/>
                    </a:cubicBezTo>
                    <a:cubicBezTo>
                      <a:pt x="5190" y="8222"/>
                      <a:pt x="5071" y="8420"/>
                      <a:pt x="4913" y="8619"/>
                    </a:cubicBezTo>
                    <a:cubicBezTo>
                      <a:pt x="4784" y="8769"/>
                      <a:pt x="4690" y="8838"/>
                      <a:pt x="4587" y="8838"/>
                    </a:cubicBezTo>
                    <a:cubicBezTo>
                      <a:pt x="4500" y="8838"/>
                      <a:pt x="4406" y="8788"/>
                      <a:pt x="4279" y="8698"/>
                    </a:cubicBezTo>
                    <a:cubicBezTo>
                      <a:pt x="3209" y="7945"/>
                      <a:pt x="2694" y="6638"/>
                      <a:pt x="3011" y="5370"/>
                    </a:cubicBezTo>
                    <a:cubicBezTo>
                      <a:pt x="3249" y="4182"/>
                      <a:pt x="3843" y="3152"/>
                      <a:pt x="4715" y="2360"/>
                    </a:cubicBezTo>
                    <a:cubicBezTo>
                      <a:pt x="5150" y="2003"/>
                      <a:pt x="5546" y="1686"/>
                      <a:pt x="6022" y="1409"/>
                    </a:cubicBezTo>
                    <a:lnTo>
                      <a:pt x="6022" y="2597"/>
                    </a:lnTo>
                    <a:cubicBezTo>
                      <a:pt x="6022" y="3271"/>
                      <a:pt x="6339" y="3865"/>
                      <a:pt x="6893" y="4261"/>
                    </a:cubicBezTo>
                    <a:cubicBezTo>
                      <a:pt x="7130" y="4455"/>
                      <a:pt x="7438" y="4555"/>
                      <a:pt x="7752" y="4555"/>
                    </a:cubicBezTo>
                    <a:cubicBezTo>
                      <a:pt x="8015" y="4555"/>
                      <a:pt x="8283" y="4485"/>
                      <a:pt x="8517" y="4340"/>
                    </a:cubicBezTo>
                    <a:cubicBezTo>
                      <a:pt x="8913" y="4103"/>
                      <a:pt x="9032" y="3588"/>
                      <a:pt x="8795" y="3192"/>
                    </a:cubicBezTo>
                    <a:cubicBezTo>
                      <a:pt x="8639" y="2933"/>
                      <a:pt x="8366" y="2792"/>
                      <a:pt x="8084" y="2792"/>
                    </a:cubicBezTo>
                    <a:cubicBezTo>
                      <a:pt x="7935" y="2792"/>
                      <a:pt x="7783" y="2832"/>
                      <a:pt x="7646" y="2914"/>
                    </a:cubicBezTo>
                    <a:cubicBezTo>
                      <a:pt x="7527" y="2994"/>
                      <a:pt x="7448" y="3152"/>
                      <a:pt x="7448" y="3310"/>
                    </a:cubicBezTo>
                    <a:cubicBezTo>
                      <a:pt x="7448" y="3390"/>
                      <a:pt x="7606" y="3509"/>
                      <a:pt x="7686" y="3627"/>
                    </a:cubicBezTo>
                    <a:cubicBezTo>
                      <a:pt x="7804" y="3469"/>
                      <a:pt x="7844" y="3310"/>
                      <a:pt x="7963" y="3271"/>
                    </a:cubicBezTo>
                    <a:cubicBezTo>
                      <a:pt x="8004" y="3250"/>
                      <a:pt x="8050" y="3241"/>
                      <a:pt x="8097" y="3241"/>
                    </a:cubicBezTo>
                    <a:cubicBezTo>
                      <a:pt x="8231" y="3241"/>
                      <a:pt x="8369" y="3322"/>
                      <a:pt x="8399" y="3469"/>
                    </a:cubicBezTo>
                    <a:cubicBezTo>
                      <a:pt x="8478" y="3667"/>
                      <a:pt x="8399" y="3905"/>
                      <a:pt x="8240" y="3984"/>
                    </a:cubicBezTo>
                    <a:cubicBezTo>
                      <a:pt x="8086" y="4069"/>
                      <a:pt x="7917" y="4111"/>
                      <a:pt x="7749" y="4111"/>
                    </a:cubicBezTo>
                    <a:cubicBezTo>
                      <a:pt x="7529" y="4111"/>
                      <a:pt x="7311" y="4040"/>
                      <a:pt x="7131" y="3905"/>
                    </a:cubicBezTo>
                    <a:cubicBezTo>
                      <a:pt x="6735" y="3627"/>
                      <a:pt x="6458" y="3152"/>
                      <a:pt x="6458" y="2637"/>
                    </a:cubicBezTo>
                    <a:cubicBezTo>
                      <a:pt x="6458" y="2201"/>
                      <a:pt x="6458" y="1726"/>
                      <a:pt x="6537" y="1290"/>
                    </a:cubicBezTo>
                    <a:cubicBezTo>
                      <a:pt x="6537" y="1211"/>
                      <a:pt x="6616" y="1092"/>
                      <a:pt x="6695" y="1053"/>
                    </a:cubicBezTo>
                    <a:cubicBezTo>
                      <a:pt x="7298" y="856"/>
                      <a:pt x="7884" y="755"/>
                      <a:pt x="8448" y="755"/>
                    </a:cubicBezTo>
                    <a:close/>
                    <a:moveTo>
                      <a:pt x="5982" y="855"/>
                    </a:moveTo>
                    <a:cubicBezTo>
                      <a:pt x="5586" y="1132"/>
                      <a:pt x="5190" y="1369"/>
                      <a:pt x="4833" y="1686"/>
                    </a:cubicBezTo>
                    <a:cubicBezTo>
                      <a:pt x="3328" y="2875"/>
                      <a:pt x="2377" y="4420"/>
                      <a:pt x="2496" y="6440"/>
                    </a:cubicBezTo>
                    <a:cubicBezTo>
                      <a:pt x="2536" y="7391"/>
                      <a:pt x="3011" y="8302"/>
                      <a:pt x="3764" y="8856"/>
                    </a:cubicBezTo>
                    <a:lnTo>
                      <a:pt x="3962" y="9054"/>
                    </a:lnTo>
                    <a:lnTo>
                      <a:pt x="3962" y="9094"/>
                    </a:lnTo>
                    <a:cubicBezTo>
                      <a:pt x="3657" y="9253"/>
                      <a:pt x="3328" y="9329"/>
                      <a:pt x="3003" y="9329"/>
                    </a:cubicBezTo>
                    <a:cubicBezTo>
                      <a:pt x="2274" y="9329"/>
                      <a:pt x="1560" y="8947"/>
                      <a:pt x="1149" y="8262"/>
                    </a:cubicBezTo>
                    <a:cubicBezTo>
                      <a:pt x="476" y="7192"/>
                      <a:pt x="476" y="5806"/>
                      <a:pt x="1149" y="4737"/>
                    </a:cubicBezTo>
                    <a:cubicBezTo>
                      <a:pt x="2100" y="2875"/>
                      <a:pt x="3764" y="1488"/>
                      <a:pt x="5745" y="855"/>
                    </a:cubicBezTo>
                    <a:close/>
                    <a:moveTo>
                      <a:pt x="7647" y="1"/>
                    </a:moveTo>
                    <a:cubicBezTo>
                      <a:pt x="7540" y="1"/>
                      <a:pt x="7431" y="23"/>
                      <a:pt x="7329" y="23"/>
                    </a:cubicBezTo>
                    <a:cubicBezTo>
                      <a:pt x="4715" y="340"/>
                      <a:pt x="2377" y="1805"/>
                      <a:pt x="991" y="4063"/>
                    </a:cubicBezTo>
                    <a:cubicBezTo>
                      <a:pt x="238" y="5093"/>
                      <a:pt x="1" y="6400"/>
                      <a:pt x="318" y="7628"/>
                    </a:cubicBezTo>
                    <a:cubicBezTo>
                      <a:pt x="669" y="8970"/>
                      <a:pt x="1690" y="9796"/>
                      <a:pt x="2902" y="9796"/>
                    </a:cubicBezTo>
                    <a:cubicBezTo>
                      <a:pt x="3194" y="9796"/>
                      <a:pt x="3497" y="9748"/>
                      <a:pt x="3804" y="9648"/>
                    </a:cubicBezTo>
                    <a:cubicBezTo>
                      <a:pt x="4002" y="9569"/>
                      <a:pt x="4200" y="9450"/>
                      <a:pt x="4437" y="9332"/>
                    </a:cubicBezTo>
                    <a:lnTo>
                      <a:pt x="4556" y="9371"/>
                    </a:lnTo>
                    <a:cubicBezTo>
                      <a:pt x="4801" y="9472"/>
                      <a:pt x="5051" y="9520"/>
                      <a:pt x="5298" y="9520"/>
                    </a:cubicBezTo>
                    <a:cubicBezTo>
                      <a:pt x="5732" y="9520"/>
                      <a:pt x="6158" y="9371"/>
                      <a:pt x="6537" y="9094"/>
                    </a:cubicBezTo>
                    <a:cubicBezTo>
                      <a:pt x="6814" y="8896"/>
                      <a:pt x="7091" y="8658"/>
                      <a:pt x="7369" y="8420"/>
                    </a:cubicBezTo>
                    <a:cubicBezTo>
                      <a:pt x="7487" y="8341"/>
                      <a:pt x="7606" y="8262"/>
                      <a:pt x="7725" y="8183"/>
                    </a:cubicBezTo>
                    <a:cubicBezTo>
                      <a:pt x="8517" y="7906"/>
                      <a:pt x="9349" y="7668"/>
                      <a:pt x="10141" y="7351"/>
                    </a:cubicBezTo>
                    <a:cubicBezTo>
                      <a:pt x="10696" y="7153"/>
                      <a:pt x="11251" y="6876"/>
                      <a:pt x="11726" y="6559"/>
                    </a:cubicBezTo>
                    <a:cubicBezTo>
                      <a:pt x="12360" y="6202"/>
                      <a:pt x="12795" y="5568"/>
                      <a:pt x="12914" y="4895"/>
                    </a:cubicBezTo>
                    <a:cubicBezTo>
                      <a:pt x="13192" y="3667"/>
                      <a:pt x="12795" y="2439"/>
                      <a:pt x="11884" y="1647"/>
                    </a:cubicBezTo>
                    <a:cubicBezTo>
                      <a:pt x="10894" y="617"/>
                      <a:pt x="9627" y="300"/>
                      <a:pt x="8280" y="221"/>
                    </a:cubicBezTo>
                    <a:lnTo>
                      <a:pt x="8042" y="221"/>
                    </a:lnTo>
                    <a:cubicBezTo>
                      <a:pt x="7929" y="40"/>
                      <a:pt x="7790" y="1"/>
                      <a:pt x="7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0"/>
              <p:cNvSpPr/>
              <p:nvPr/>
            </p:nvSpPr>
            <p:spPr>
              <a:xfrm>
                <a:off x="5408740" y="-47226"/>
                <a:ext cx="65848" cy="124896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506" extrusionOk="0">
                    <a:moveTo>
                      <a:pt x="714" y="0"/>
                    </a:moveTo>
                    <a:cubicBezTo>
                      <a:pt x="635" y="119"/>
                      <a:pt x="516" y="198"/>
                      <a:pt x="437" y="278"/>
                    </a:cubicBezTo>
                    <a:cubicBezTo>
                      <a:pt x="278" y="595"/>
                      <a:pt x="159" y="872"/>
                      <a:pt x="40" y="1189"/>
                    </a:cubicBezTo>
                    <a:cubicBezTo>
                      <a:pt x="1" y="1268"/>
                      <a:pt x="80" y="1387"/>
                      <a:pt x="80" y="1506"/>
                    </a:cubicBezTo>
                    <a:cubicBezTo>
                      <a:pt x="199" y="1466"/>
                      <a:pt x="357" y="1426"/>
                      <a:pt x="397" y="1347"/>
                    </a:cubicBezTo>
                    <a:cubicBezTo>
                      <a:pt x="555" y="991"/>
                      <a:pt x="674" y="674"/>
                      <a:pt x="753" y="357"/>
                    </a:cubicBezTo>
                    <a:cubicBezTo>
                      <a:pt x="793" y="238"/>
                      <a:pt x="793" y="119"/>
                      <a:pt x="753" y="40"/>
                    </a:cubicBezTo>
                    <a:lnTo>
                      <a:pt x="7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0"/>
              <p:cNvSpPr/>
              <p:nvPr/>
            </p:nvSpPr>
            <p:spPr>
              <a:xfrm>
                <a:off x="4771483" y="-34123"/>
                <a:ext cx="75634" cy="124979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507" extrusionOk="0">
                    <a:moveTo>
                      <a:pt x="79" y="1"/>
                    </a:moveTo>
                    <a:cubicBezTo>
                      <a:pt x="40" y="40"/>
                      <a:pt x="0" y="159"/>
                      <a:pt x="40" y="199"/>
                    </a:cubicBezTo>
                    <a:cubicBezTo>
                      <a:pt x="198" y="595"/>
                      <a:pt x="396" y="991"/>
                      <a:pt x="594" y="1348"/>
                    </a:cubicBezTo>
                    <a:cubicBezTo>
                      <a:pt x="673" y="1427"/>
                      <a:pt x="792" y="1467"/>
                      <a:pt x="911" y="1506"/>
                    </a:cubicBezTo>
                    <a:cubicBezTo>
                      <a:pt x="832" y="991"/>
                      <a:pt x="594" y="476"/>
                      <a:pt x="277" y="40"/>
                    </a:cubicBezTo>
                    <a:cubicBezTo>
                      <a:pt x="198" y="1"/>
                      <a:pt x="159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0"/>
              <p:cNvSpPr/>
              <p:nvPr/>
            </p:nvSpPr>
            <p:spPr>
              <a:xfrm>
                <a:off x="4531640" y="882451"/>
                <a:ext cx="78952" cy="78952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52" extrusionOk="0">
                    <a:moveTo>
                      <a:pt x="674" y="1"/>
                    </a:moveTo>
                    <a:cubicBezTo>
                      <a:pt x="317" y="159"/>
                      <a:pt x="40" y="516"/>
                      <a:pt x="0" y="872"/>
                    </a:cubicBezTo>
                    <a:lnTo>
                      <a:pt x="80" y="951"/>
                    </a:lnTo>
                    <a:cubicBezTo>
                      <a:pt x="357" y="753"/>
                      <a:pt x="634" y="516"/>
                      <a:pt x="911" y="278"/>
                    </a:cubicBezTo>
                    <a:cubicBezTo>
                      <a:pt x="951" y="238"/>
                      <a:pt x="951" y="159"/>
                      <a:pt x="911" y="80"/>
                    </a:cubicBezTo>
                    <a:cubicBezTo>
                      <a:pt x="832" y="40"/>
                      <a:pt x="753" y="1"/>
                      <a:pt x="6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0"/>
              <p:cNvSpPr/>
              <p:nvPr/>
            </p:nvSpPr>
            <p:spPr>
              <a:xfrm>
                <a:off x="4475743" y="294457"/>
                <a:ext cx="144634" cy="4934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595" extrusionOk="0">
                    <a:moveTo>
                      <a:pt x="476" y="0"/>
                    </a:moveTo>
                    <a:cubicBezTo>
                      <a:pt x="318" y="0"/>
                      <a:pt x="159" y="0"/>
                      <a:pt x="41" y="40"/>
                    </a:cubicBezTo>
                    <a:cubicBezTo>
                      <a:pt x="41" y="79"/>
                      <a:pt x="1" y="119"/>
                      <a:pt x="1" y="159"/>
                    </a:cubicBezTo>
                    <a:cubicBezTo>
                      <a:pt x="80" y="198"/>
                      <a:pt x="159" y="277"/>
                      <a:pt x="239" y="317"/>
                    </a:cubicBezTo>
                    <a:cubicBezTo>
                      <a:pt x="635" y="396"/>
                      <a:pt x="1031" y="515"/>
                      <a:pt x="1467" y="594"/>
                    </a:cubicBezTo>
                    <a:cubicBezTo>
                      <a:pt x="1546" y="594"/>
                      <a:pt x="1665" y="515"/>
                      <a:pt x="1744" y="475"/>
                    </a:cubicBezTo>
                    <a:cubicBezTo>
                      <a:pt x="1665" y="396"/>
                      <a:pt x="1625" y="238"/>
                      <a:pt x="1506" y="238"/>
                    </a:cubicBezTo>
                    <a:cubicBezTo>
                      <a:pt x="1189" y="119"/>
                      <a:pt x="833" y="4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0"/>
              <p:cNvSpPr/>
              <p:nvPr/>
            </p:nvSpPr>
            <p:spPr>
              <a:xfrm>
                <a:off x="4380536" y="567057"/>
                <a:ext cx="13476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3" extrusionOk="0">
                    <a:moveTo>
                      <a:pt x="1426" y="1"/>
                    </a:moveTo>
                    <a:cubicBezTo>
                      <a:pt x="1149" y="1"/>
                      <a:pt x="872" y="1"/>
                      <a:pt x="594" y="41"/>
                    </a:cubicBezTo>
                    <a:cubicBezTo>
                      <a:pt x="396" y="41"/>
                      <a:pt x="198" y="120"/>
                      <a:pt x="0" y="159"/>
                    </a:cubicBezTo>
                    <a:cubicBezTo>
                      <a:pt x="328" y="324"/>
                      <a:pt x="675" y="412"/>
                      <a:pt x="1028" y="412"/>
                    </a:cubicBezTo>
                    <a:cubicBezTo>
                      <a:pt x="1187" y="412"/>
                      <a:pt x="1346" y="394"/>
                      <a:pt x="1505" y="357"/>
                    </a:cubicBezTo>
                    <a:cubicBezTo>
                      <a:pt x="1545" y="318"/>
                      <a:pt x="1624" y="239"/>
                      <a:pt x="1585" y="199"/>
                    </a:cubicBezTo>
                    <a:cubicBezTo>
                      <a:pt x="1585" y="159"/>
                      <a:pt x="1505" y="1"/>
                      <a:pt x="14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7" name="Google Shape;687;p30"/>
            <p:cNvSpPr/>
            <p:nvPr/>
          </p:nvSpPr>
          <p:spPr>
            <a:xfrm rot="-821489">
              <a:off x="694339" y="224382"/>
              <a:ext cx="37764" cy="71628"/>
            </a:xfrm>
            <a:custGeom>
              <a:avLst/>
              <a:gdLst/>
              <a:ahLst/>
              <a:cxnLst/>
              <a:rect l="l" t="t" r="r" b="b"/>
              <a:pathLst>
                <a:path w="794" h="1506" extrusionOk="0">
                  <a:moveTo>
                    <a:pt x="714" y="0"/>
                  </a:moveTo>
                  <a:cubicBezTo>
                    <a:pt x="635" y="119"/>
                    <a:pt x="516" y="198"/>
                    <a:pt x="437" y="278"/>
                  </a:cubicBezTo>
                  <a:cubicBezTo>
                    <a:pt x="278" y="595"/>
                    <a:pt x="159" y="872"/>
                    <a:pt x="40" y="1189"/>
                  </a:cubicBezTo>
                  <a:cubicBezTo>
                    <a:pt x="1" y="1268"/>
                    <a:pt x="80" y="1387"/>
                    <a:pt x="80" y="1506"/>
                  </a:cubicBezTo>
                  <a:cubicBezTo>
                    <a:pt x="199" y="1466"/>
                    <a:pt x="357" y="1426"/>
                    <a:pt x="397" y="1347"/>
                  </a:cubicBezTo>
                  <a:cubicBezTo>
                    <a:pt x="555" y="991"/>
                    <a:pt x="674" y="674"/>
                    <a:pt x="753" y="357"/>
                  </a:cubicBezTo>
                  <a:cubicBezTo>
                    <a:pt x="793" y="238"/>
                    <a:pt x="793" y="119"/>
                    <a:pt x="753" y="40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" name="Google Shape;688;p30"/>
          <p:cNvGrpSpPr/>
          <p:nvPr/>
        </p:nvGrpSpPr>
        <p:grpSpPr>
          <a:xfrm>
            <a:off x="4223541" y="120429"/>
            <a:ext cx="743478" cy="892966"/>
            <a:chOff x="6192911" y="156630"/>
            <a:chExt cx="2526260" cy="3034202"/>
          </a:xfrm>
        </p:grpSpPr>
        <p:sp>
          <p:nvSpPr>
            <p:cNvPr id="689" name="Google Shape;689;p30"/>
            <p:cNvSpPr/>
            <p:nvPr/>
          </p:nvSpPr>
          <p:spPr>
            <a:xfrm>
              <a:off x="6528644" y="236317"/>
              <a:ext cx="2099470" cy="2827955"/>
            </a:xfrm>
            <a:custGeom>
              <a:avLst/>
              <a:gdLst/>
              <a:ahLst/>
              <a:cxnLst/>
              <a:rect l="l" t="t" r="r" b="b"/>
              <a:pathLst>
                <a:path w="16440" h="22144" extrusionOk="0">
                  <a:moveTo>
                    <a:pt x="9801" y="3065"/>
                  </a:moveTo>
                  <a:cubicBezTo>
                    <a:pt x="9972" y="3065"/>
                    <a:pt x="10150" y="3172"/>
                    <a:pt x="10181" y="3328"/>
                  </a:cubicBezTo>
                  <a:cubicBezTo>
                    <a:pt x="10696" y="4596"/>
                    <a:pt x="11211" y="5863"/>
                    <a:pt x="11687" y="7131"/>
                  </a:cubicBezTo>
                  <a:cubicBezTo>
                    <a:pt x="11726" y="7329"/>
                    <a:pt x="11766" y="7527"/>
                    <a:pt x="11726" y="7765"/>
                  </a:cubicBezTo>
                  <a:cubicBezTo>
                    <a:pt x="11726" y="7844"/>
                    <a:pt x="11607" y="7923"/>
                    <a:pt x="11528" y="7963"/>
                  </a:cubicBezTo>
                  <a:cubicBezTo>
                    <a:pt x="10617" y="8398"/>
                    <a:pt x="9746" y="8794"/>
                    <a:pt x="8834" y="9191"/>
                  </a:cubicBezTo>
                  <a:cubicBezTo>
                    <a:pt x="8597" y="9309"/>
                    <a:pt x="8359" y="9389"/>
                    <a:pt x="8082" y="9508"/>
                  </a:cubicBezTo>
                  <a:cubicBezTo>
                    <a:pt x="6854" y="9943"/>
                    <a:pt x="5626" y="10419"/>
                    <a:pt x="4398" y="10854"/>
                  </a:cubicBezTo>
                  <a:cubicBezTo>
                    <a:pt x="4081" y="10934"/>
                    <a:pt x="3724" y="10973"/>
                    <a:pt x="3368" y="10973"/>
                  </a:cubicBezTo>
                  <a:cubicBezTo>
                    <a:pt x="3289" y="10973"/>
                    <a:pt x="3170" y="10775"/>
                    <a:pt x="3130" y="10656"/>
                  </a:cubicBezTo>
                  <a:cubicBezTo>
                    <a:pt x="2972" y="10102"/>
                    <a:pt x="2893" y="9547"/>
                    <a:pt x="2734" y="9032"/>
                  </a:cubicBezTo>
                  <a:cubicBezTo>
                    <a:pt x="2496" y="8240"/>
                    <a:pt x="2219" y="7527"/>
                    <a:pt x="1942" y="6735"/>
                  </a:cubicBezTo>
                  <a:cubicBezTo>
                    <a:pt x="1863" y="6497"/>
                    <a:pt x="1863" y="6378"/>
                    <a:pt x="2140" y="6259"/>
                  </a:cubicBezTo>
                  <a:cubicBezTo>
                    <a:pt x="4358" y="5150"/>
                    <a:pt x="6656" y="4318"/>
                    <a:pt x="8953" y="3368"/>
                  </a:cubicBezTo>
                  <a:cubicBezTo>
                    <a:pt x="9151" y="3249"/>
                    <a:pt x="9429" y="3170"/>
                    <a:pt x="9666" y="3090"/>
                  </a:cubicBezTo>
                  <a:cubicBezTo>
                    <a:pt x="9709" y="3073"/>
                    <a:pt x="9755" y="3065"/>
                    <a:pt x="9801" y="3065"/>
                  </a:cubicBezTo>
                  <a:close/>
                  <a:moveTo>
                    <a:pt x="14175" y="14242"/>
                  </a:moveTo>
                  <a:cubicBezTo>
                    <a:pt x="14283" y="14302"/>
                    <a:pt x="14384" y="14312"/>
                    <a:pt x="14420" y="14419"/>
                  </a:cubicBezTo>
                  <a:cubicBezTo>
                    <a:pt x="14578" y="14657"/>
                    <a:pt x="14697" y="14895"/>
                    <a:pt x="14816" y="15172"/>
                  </a:cubicBezTo>
                  <a:cubicBezTo>
                    <a:pt x="14935" y="15489"/>
                    <a:pt x="15014" y="15766"/>
                    <a:pt x="15133" y="16083"/>
                  </a:cubicBezTo>
                  <a:cubicBezTo>
                    <a:pt x="15172" y="16202"/>
                    <a:pt x="15212" y="16321"/>
                    <a:pt x="15212" y="16440"/>
                  </a:cubicBezTo>
                  <a:cubicBezTo>
                    <a:pt x="15212" y="16519"/>
                    <a:pt x="15172" y="16598"/>
                    <a:pt x="15133" y="16638"/>
                  </a:cubicBezTo>
                  <a:cubicBezTo>
                    <a:pt x="15054" y="16638"/>
                    <a:pt x="14974" y="16598"/>
                    <a:pt x="14935" y="16559"/>
                  </a:cubicBezTo>
                  <a:cubicBezTo>
                    <a:pt x="14816" y="16400"/>
                    <a:pt x="14697" y="16202"/>
                    <a:pt x="14618" y="16044"/>
                  </a:cubicBezTo>
                  <a:cubicBezTo>
                    <a:pt x="14459" y="15529"/>
                    <a:pt x="14261" y="15053"/>
                    <a:pt x="14103" y="14538"/>
                  </a:cubicBezTo>
                  <a:cubicBezTo>
                    <a:pt x="14103" y="14464"/>
                    <a:pt x="14138" y="14354"/>
                    <a:pt x="14175" y="14242"/>
                  </a:cubicBezTo>
                  <a:close/>
                  <a:moveTo>
                    <a:pt x="4437" y="14657"/>
                  </a:moveTo>
                  <a:cubicBezTo>
                    <a:pt x="4517" y="14697"/>
                    <a:pt x="4596" y="14697"/>
                    <a:pt x="4636" y="14776"/>
                  </a:cubicBezTo>
                  <a:cubicBezTo>
                    <a:pt x="4794" y="15014"/>
                    <a:pt x="4952" y="15291"/>
                    <a:pt x="5032" y="15449"/>
                  </a:cubicBezTo>
                  <a:cubicBezTo>
                    <a:pt x="5150" y="15647"/>
                    <a:pt x="5190" y="15964"/>
                    <a:pt x="5269" y="16123"/>
                  </a:cubicBezTo>
                  <a:cubicBezTo>
                    <a:pt x="5309" y="16242"/>
                    <a:pt x="5349" y="16360"/>
                    <a:pt x="5349" y="16519"/>
                  </a:cubicBezTo>
                  <a:cubicBezTo>
                    <a:pt x="5388" y="16598"/>
                    <a:pt x="5309" y="16717"/>
                    <a:pt x="5309" y="16836"/>
                  </a:cubicBezTo>
                  <a:cubicBezTo>
                    <a:pt x="5190" y="16757"/>
                    <a:pt x="5032" y="16717"/>
                    <a:pt x="4992" y="16598"/>
                  </a:cubicBezTo>
                  <a:cubicBezTo>
                    <a:pt x="4794" y="16044"/>
                    <a:pt x="4596" y="15449"/>
                    <a:pt x="4398" y="14855"/>
                  </a:cubicBezTo>
                  <a:cubicBezTo>
                    <a:pt x="4398" y="14816"/>
                    <a:pt x="4398" y="14736"/>
                    <a:pt x="4437" y="14657"/>
                  </a:cubicBezTo>
                  <a:close/>
                  <a:moveTo>
                    <a:pt x="5894" y="15710"/>
                  </a:moveTo>
                  <a:cubicBezTo>
                    <a:pt x="5950" y="15710"/>
                    <a:pt x="6006" y="15738"/>
                    <a:pt x="6062" y="15766"/>
                  </a:cubicBezTo>
                  <a:cubicBezTo>
                    <a:pt x="6141" y="15885"/>
                    <a:pt x="6220" y="16044"/>
                    <a:pt x="6299" y="16202"/>
                  </a:cubicBezTo>
                  <a:cubicBezTo>
                    <a:pt x="6378" y="16440"/>
                    <a:pt x="6458" y="16677"/>
                    <a:pt x="6497" y="16915"/>
                  </a:cubicBezTo>
                  <a:cubicBezTo>
                    <a:pt x="6497" y="16994"/>
                    <a:pt x="6418" y="17113"/>
                    <a:pt x="6378" y="17232"/>
                  </a:cubicBezTo>
                  <a:lnTo>
                    <a:pt x="6220" y="17153"/>
                  </a:lnTo>
                  <a:cubicBezTo>
                    <a:pt x="6180" y="17113"/>
                    <a:pt x="6141" y="17073"/>
                    <a:pt x="6141" y="17034"/>
                  </a:cubicBezTo>
                  <a:cubicBezTo>
                    <a:pt x="5982" y="16677"/>
                    <a:pt x="5864" y="16360"/>
                    <a:pt x="5784" y="16004"/>
                  </a:cubicBezTo>
                  <a:cubicBezTo>
                    <a:pt x="5784" y="15964"/>
                    <a:pt x="5784" y="15925"/>
                    <a:pt x="5784" y="15925"/>
                  </a:cubicBezTo>
                  <a:cubicBezTo>
                    <a:pt x="5745" y="15846"/>
                    <a:pt x="5784" y="15766"/>
                    <a:pt x="5824" y="15727"/>
                  </a:cubicBezTo>
                  <a:cubicBezTo>
                    <a:pt x="5847" y="15715"/>
                    <a:pt x="5870" y="15710"/>
                    <a:pt x="5894" y="15710"/>
                  </a:cubicBezTo>
                  <a:close/>
                  <a:moveTo>
                    <a:pt x="13899" y="15817"/>
                  </a:moveTo>
                  <a:cubicBezTo>
                    <a:pt x="13999" y="15846"/>
                    <a:pt x="14067" y="15849"/>
                    <a:pt x="14103" y="15885"/>
                  </a:cubicBezTo>
                  <a:cubicBezTo>
                    <a:pt x="14222" y="16044"/>
                    <a:pt x="14301" y="16242"/>
                    <a:pt x="14380" y="16400"/>
                  </a:cubicBezTo>
                  <a:cubicBezTo>
                    <a:pt x="14459" y="16598"/>
                    <a:pt x="14499" y="16757"/>
                    <a:pt x="14539" y="16955"/>
                  </a:cubicBezTo>
                  <a:cubicBezTo>
                    <a:pt x="14539" y="17073"/>
                    <a:pt x="14459" y="17153"/>
                    <a:pt x="14459" y="17232"/>
                  </a:cubicBezTo>
                  <a:cubicBezTo>
                    <a:pt x="14341" y="17192"/>
                    <a:pt x="14222" y="17192"/>
                    <a:pt x="14182" y="17113"/>
                  </a:cubicBezTo>
                  <a:cubicBezTo>
                    <a:pt x="14063" y="16757"/>
                    <a:pt x="13944" y="16400"/>
                    <a:pt x="13826" y="16044"/>
                  </a:cubicBezTo>
                  <a:cubicBezTo>
                    <a:pt x="13826" y="15968"/>
                    <a:pt x="13862" y="15892"/>
                    <a:pt x="13899" y="15817"/>
                  </a:cubicBezTo>
                  <a:close/>
                  <a:moveTo>
                    <a:pt x="13340" y="16621"/>
                  </a:moveTo>
                  <a:cubicBezTo>
                    <a:pt x="13393" y="16621"/>
                    <a:pt x="13441" y="16649"/>
                    <a:pt x="13469" y="16677"/>
                  </a:cubicBezTo>
                  <a:cubicBezTo>
                    <a:pt x="13548" y="16757"/>
                    <a:pt x="13628" y="16875"/>
                    <a:pt x="13667" y="16994"/>
                  </a:cubicBezTo>
                  <a:cubicBezTo>
                    <a:pt x="13707" y="17113"/>
                    <a:pt x="13746" y="17272"/>
                    <a:pt x="13746" y="17390"/>
                  </a:cubicBezTo>
                  <a:cubicBezTo>
                    <a:pt x="13746" y="17470"/>
                    <a:pt x="13667" y="17628"/>
                    <a:pt x="13628" y="17628"/>
                  </a:cubicBezTo>
                  <a:cubicBezTo>
                    <a:pt x="13588" y="17628"/>
                    <a:pt x="13390" y="17588"/>
                    <a:pt x="13390" y="17509"/>
                  </a:cubicBezTo>
                  <a:cubicBezTo>
                    <a:pt x="13311" y="17272"/>
                    <a:pt x="13231" y="17034"/>
                    <a:pt x="13192" y="16796"/>
                  </a:cubicBezTo>
                  <a:cubicBezTo>
                    <a:pt x="13192" y="16717"/>
                    <a:pt x="13231" y="16638"/>
                    <a:pt x="13311" y="16638"/>
                  </a:cubicBezTo>
                  <a:lnTo>
                    <a:pt x="13271" y="16638"/>
                  </a:lnTo>
                  <a:cubicBezTo>
                    <a:pt x="13294" y="16626"/>
                    <a:pt x="13317" y="16621"/>
                    <a:pt x="13340" y="16621"/>
                  </a:cubicBezTo>
                  <a:close/>
                  <a:moveTo>
                    <a:pt x="5626" y="17272"/>
                  </a:moveTo>
                  <a:cubicBezTo>
                    <a:pt x="5705" y="17311"/>
                    <a:pt x="5745" y="17311"/>
                    <a:pt x="5824" y="17351"/>
                  </a:cubicBezTo>
                  <a:cubicBezTo>
                    <a:pt x="5864" y="17390"/>
                    <a:pt x="5864" y="17390"/>
                    <a:pt x="5903" y="17430"/>
                  </a:cubicBezTo>
                  <a:cubicBezTo>
                    <a:pt x="6062" y="17747"/>
                    <a:pt x="6180" y="18064"/>
                    <a:pt x="6299" y="18381"/>
                  </a:cubicBezTo>
                  <a:cubicBezTo>
                    <a:pt x="6458" y="18816"/>
                    <a:pt x="6577" y="19252"/>
                    <a:pt x="6735" y="19688"/>
                  </a:cubicBezTo>
                  <a:cubicBezTo>
                    <a:pt x="6775" y="19728"/>
                    <a:pt x="6814" y="19807"/>
                    <a:pt x="6814" y="19886"/>
                  </a:cubicBezTo>
                  <a:cubicBezTo>
                    <a:pt x="6775" y="19965"/>
                    <a:pt x="6735" y="20084"/>
                    <a:pt x="6695" y="20163"/>
                  </a:cubicBezTo>
                  <a:cubicBezTo>
                    <a:pt x="6616" y="20124"/>
                    <a:pt x="6497" y="20084"/>
                    <a:pt x="6458" y="20005"/>
                  </a:cubicBezTo>
                  <a:cubicBezTo>
                    <a:pt x="6299" y="19767"/>
                    <a:pt x="6220" y="19529"/>
                    <a:pt x="6101" y="19331"/>
                  </a:cubicBezTo>
                  <a:cubicBezTo>
                    <a:pt x="5903" y="18698"/>
                    <a:pt x="5745" y="18143"/>
                    <a:pt x="5586" y="17549"/>
                  </a:cubicBezTo>
                  <a:cubicBezTo>
                    <a:pt x="5586" y="17470"/>
                    <a:pt x="5626" y="17351"/>
                    <a:pt x="5626" y="17272"/>
                  </a:cubicBezTo>
                  <a:close/>
                  <a:moveTo>
                    <a:pt x="10300" y="1"/>
                  </a:moveTo>
                  <a:lnTo>
                    <a:pt x="1" y="4358"/>
                  </a:lnTo>
                  <a:cubicBezTo>
                    <a:pt x="239" y="4833"/>
                    <a:pt x="516" y="5269"/>
                    <a:pt x="674" y="5705"/>
                  </a:cubicBezTo>
                  <a:cubicBezTo>
                    <a:pt x="1268" y="7170"/>
                    <a:pt x="1783" y="8636"/>
                    <a:pt x="2338" y="10102"/>
                  </a:cubicBezTo>
                  <a:cubicBezTo>
                    <a:pt x="2576" y="10854"/>
                    <a:pt x="2774" y="11607"/>
                    <a:pt x="3011" y="12360"/>
                  </a:cubicBezTo>
                  <a:cubicBezTo>
                    <a:pt x="3249" y="13112"/>
                    <a:pt x="3447" y="13865"/>
                    <a:pt x="3685" y="14578"/>
                  </a:cubicBezTo>
                  <a:cubicBezTo>
                    <a:pt x="4319" y="16479"/>
                    <a:pt x="4992" y="18420"/>
                    <a:pt x="5626" y="20322"/>
                  </a:cubicBezTo>
                  <a:cubicBezTo>
                    <a:pt x="5864" y="20956"/>
                    <a:pt x="6022" y="21589"/>
                    <a:pt x="6180" y="22144"/>
                  </a:cubicBezTo>
                  <a:lnTo>
                    <a:pt x="16440" y="17588"/>
                  </a:lnTo>
                  <a:cubicBezTo>
                    <a:pt x="16083" y="16717"/>
                    <a:pt x="15806" y="15964"/>
                    <a:pt x="15529" y="15172"/>
                  </a:cubicBezTo>
                  <a:cubicBezTo>
                    <a:pt x="15172" y="14103"/>
                    <a:pt x="14816" y="12993"/>
                    <a:pt x="14459" y="11884"/>
                  </a:cubicBezTo>
                  <a:cubicBezTo>
                    <a:pt x="14063" y="10696"/>
                    <a:pt x="13707" y="9468"/>
                    <a:pt x="13311" y="8240"/>
                  </a:cubicBezTo>
                  <a:cubicBezTo>
                    <a:pt x="13033" y="7289"/>
                    <a:pt x="12796" y="6339"/>
                    <a:pt x="12439" y="5427"/>
                  </a:cubicBezTo>
                  <a:cubicBezTo>
                    <a:pt x="11805" y="3764"/>
                    <a:pt x="11132" y="2100"/>
                    <a:pt x="10498" y="436"/>
                  </a:cubicBezTo>
                  <a:cubicBezTo>
                    <a:pt x="10459" y="278"/>
                    <a:pt x="10379" y="159"/>
                    <a:pt x="10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0"/>
            <p:cNvSpPr/>
            <p:nvPr/>
          </p:nvSpPr>
          <p:spPr>
            <a:xfrm>
              <a:off x="6192911" y="156630"/>
              <a:ext cx="2526260" cy="3034202"/>
            </a:xfrm>
            <a:custGeom>
              <a:avLst/>
              <a:gdLst/>
              <a:ahLst/>
              <a:cxnLst/>
              <a:rect l="l" t="t" r="r" b="b"/>
              <a:pathLst>
                <a:path w="19782" h="23759" extrusionOk="0">
                  <a:moveTo>
                    <a:pt x="2234" y="5140"/>
                  </a:moveTo>
                  <a:cubicBezTo>
                    <a:pt x="2313" y="5140"/>
                    <a:pt x="2392" y="5220"/>
                    <a:pt x="2392" y="5299"/>
                  </a:cubicBezTo>
                  <a:cubicBezTo>
                    <a:pt x="2511" y="5497"/>
                    <a:pt x="2590" y="5695"/>
                    <a:pt x="2670" y="5893"/>
                  </a:cubicBezTo>
                  <a:cubicBezTo>
                    <a:pt x="2788" y="6170"/>
                    <a:pt x="2907" y="6487"/>
                    <a:pt x="3066" y="6764"/>
                  </a:cubicBezTo>
                  <a:cubicBezTo>
                    <a:pt x="3066" y="6844"/>
                    <a:pt x="3105" y="6923"/>
                    <a:pt x="3184" y="7081"/>
                  </a:cubicBezTo>
                  <a:lnTo>
                    <a:pt x="1560" y="7755"/>
                  </a:lnTo>
                  <a:cubicBezTo>
                    <a:pt x="1402" y="7398"/>
                    <a:pt x="1243" y="7042"/>
                    <a:pt x="1085" y="6646"/>
                  </a:cubicBezTo>
                  <a:cubicBezTo>
                    <a:pt x="1006" y="6408"/>
                    <a:pt x="927" y="6170"/>
                    <a:pt x="808" y="5893"/>
                  </a:cubicBezTo>
                  <a:cubicBezTo>
                    <a:pt x="729" y="5814"/>
                    <a:pt x="768" y="5655"/>
                    <a:pt x="887" y="5576"/>
                  </a:cubicBezTo>
                  <a:cubicBezTo>
                    <a:pt x="1283" y="5259"/>
                    <a:pt x="1758" y="5140"/>
                    <a:pt x="2234" y="5140"/>
                  </a:cubicBezTo>
                  <a:close/>
                  <a:moveTo>
                    <a:pt x="3818" y="8824"/>
                  </a:moveTo>
                  <a:cubicBezTo>
                    <a:pt x="4135" y="9696"/>
                    <a:pt x="4412" y="10567"/>
                    <a:pt x="4729" y="11439"/>
                  </a:cubicBezTo>
                  <a:cubicBezTo>
                    <a:pt x="4254" y="11835"/>
                    <a:pt x="3739" y="12073"/>
                    <a:pt x="3145" y="12152"/>
                  </a:cubicBezTo>
                  <a:cubicBezTo>
                    <a:pt x="3105" y="12152"/>
                    <a:pt x="2947" y="12073"/>
                    <a:pt x="2907" y="12033"/>
                  </a:cubicBezTo>
                  <a:cubicBezTo>
                    <a:pt x="2670" y="11201"/>
                    <a:pt x="2392" y="10369"/>
                    <a:pt x="2155" y="9537"/>
                  </a:cubicBezTo>
                  <a:lnTo>
                    <a:pt x="2155" y="9498"/>
                  </a:lnTo>
                  <a:cubicBezTo>
                    <a:pt x="2749" y="9418"/>
                    <a:pt x="3343" y="9220"/>
                    <a:pt x="3818" y="8824"/>
                  </a:cubicBezTo>
                  <a:close/>
                  <a:moveTo>
                    <a:pt x="5957" y="15440"/>
                  </a:moveTo>
                  <a:cubicBezTo>
                    <a:pt x="6433" y="16826"/>
                    <a:pt x="6868" y="18173"/>
                    <a:pt x="7383" y="19559"/>
                  </a:cubicBezTo>
                  <a:cubicBezTo>
                    <a:pt x="6868" y="19916"/>
                    <a:pt x="6274" y="20153"/>
                    <a:pt x="5680" y="20153"/>
                  </a:cubicBezTo>
                  <a:cubicBezTo>
                    <a:pt x="5640" y="20153"/>
                    <a:pt x="5522" y="20035"/>
                    <a:pt x="5482" y="19916"/>
                  </a:cubicBezTo>
                  <a:cubicBezTo>
                    <a:pt x="5244" y="19282"/>
                    <a:pt x="5046" y="18648"/>
                    <a:pt x="4848" y="17975"/>
                  </a:cubicBezTo>
                  <a:cubicBezTo>
                    <a:pt x="4611" y="17341"/>
                    <a:pt x="4412" y="16668"/>
                    <a:pt x="4175" y="15994"/>
                  </a:cubicBezTo>
                  <a:cubicBezTo>
                    <a:pt x="4175" y="15955"/>
                    <a:pt x="4175" y="15915"/>
                    <a:pt x="4135" y="15836"/>
                  </a:cubicBezTo>
                  <a:lnTo>
                    <a:pt x="4135" y="15836"/>
                  </a:lnTo>
                  <a:cubicBezTo>
                    <a:pt x="4275" y="15862"/>
                    <a:pt x="4416" y="15875"/>
                    <a:pt x="4555" y="15875"/>
                  </a:cubicBezTo>
                  <a:cubicBezTo>
                    <a:pt x="5046" y="15875"/>
                    <a:pt x="5525" y="15717"/>
                    <a:pt x="5957" y="15440"/>
                  </a:cubicBezTo>
                  <a:close/>
                  <a:moveTo>
                    <a:pt x="12969" y="625"/>
                  </a:moveTo>
                  <a:cubicBezTo>
                    <a:pt x="13048" y="783"/>
                    <a:pt x="13088" y="941"/>
                    <a:pt x="13167" y="1100"/>
                  </a:cubicBezTo>
                  <a:cubicBezTo>
                    <a:pt x="13801" y="2764"/>
                    <a:pt x="14474" y="4388"/>
                    <a:pt x="15108" y="6091"/>
                  </a:cubicBezTo>
                  <a:cubicBezTo>
                    <a:pt x="15425" y="7002"/>
                    <a:pt x="15702" y="7953"/>
                    <a:pt x="15979" y="8864"/>
                  </a:cubicBezTo>
                  <a:cubicBezTo>
                    <a:pt x="16336" y="10092"/>
                    <a:pt x="16732" y="11320"/>
                    <a:pt x="17128" y="12548"/>
                  </a:cubicBezTo>
                  <a:cubicBezTo>
                    <a:pt x="17484" y="13617"/>
                    <a:pt x="17801" y="14727"/>
                    <a:pt x="18198" y="15836"/>
                  </a:cubicBezTo>
                  <a:cubicBezTo>
                    <a:pt x="18435" y="16588"/>
                    <a:pt x="18752" y="17381"/>
                    <a:pt x="19069" y="18212"/>
                  </a:cubicBezTo>
                  <a:lnTo>
                    <a:pt x="8849" y="22808"/>
                  </a:lnTo>
                  <a:cubicBezTo>
                    <a:pt x="8651" y="22213"/>
                    <a:pt x="8493" y="21580"/>
                    <a:pt x="8294" y="20985"/>
                  </a:cubicBezTo>
                  <a:cubicBezTo>
                    <a:pt x="7661" y="19044"/>
                    <a:pt x="6987" y="17143"/>
                    <a:pt x="6353" y="15202"/>
                  </a:cubicBezTo>
                  <a:cubicBezTo>
                    <a:pt x="6116" y="14489"/>
                    <a:pt x="5918" y="13736"/>
                    <a:pt x="5680" y="12984"/>
                  </a:cubicBezTo>
                  <a:cubicBezTo>
                    <a:pt x="5442" y="12271"/>
                    <a:pt x="5244" y="11518"/>
                    <a:pt x="4967" y="10765"/>
                  </a:cubicBezTo>
                  <a:cubicBezTo>
                    <a:pt x="4452" y="9300"/>
                    <a:pt x="3897" y="7794"/>
                    <a:pt x="3343" y="6368"/>
                  </a:cubicBezTo>
                  <a:cubicBezTo>
                    <a:pt x="3184" y="5893"/>
                    <a:pt x="2907" y="5457"/>
                    <a:pt x="2670" y="4982"/>
                  </a:cubicBezTo>
                  <a:lnTo>
                    <a:pt x="12969" y="625"/>
                  </a:lnTo>
                  <a:close/>
                  <a:moveTo>
                    <a:pt x="7978" y="21500"/>
                  </a:moveTo>
                  <a:cubicBezTo>
                    <a:pt x="8176" y="21976"/>
                    <a:pt x="8334" y="22411"/>
                    <a:pt x="8493" y="22887"/>
                  </a:cubicBezTo>
                  <a:cubicBezTo>
                    <a:pt x="8137" y="23136"/>
                    <a:pt x="7717" y="23289"/>
                    <a:pt x="7291" y="23289"/>
                  </a:cubicBezTo>
                  <a:cubicBezTo>
                    <a:pt x="7243" y="23289"/>
                    <a:pt x="7194" y="23287"/>
                    <a:pt x="7146" y="23283"/>
                  </a:cubicBezTo>
                  <a:cubicBezTo>
                    <a:pt x="6750" y="23283"/>
                    <a:pt x="6552" y="23204"/>
                    <a:pt x="6472" y="22808"/>
                  </a:cubicBezTo>
                  <a:cubicBezTo>
                    <a:pt x="6393" y="22570"/>
                    <a:pt x="6314" y="22332"/>
                    <a:pt x="6195" y="22094"/>
                  </a:cubicBezTo>
                  <a:lnTo>
                    <a:pt x="6195" y="22094"/>
                  </a:lnTo>
                  <a:cubicBezTo>
                    <a:pt x="6244" y="22097"/>
                    <a:pt x="6293" y="22099"/>
                    <a:pt x="6341" y="22099"/>
                  </a:cubicBezTo>
                  <a:cubicBezTo>
                    <a:pt x="6960" y="22099"/>
                    <a:pt x="7537" y="21868"/>
                    <a:pt x="7978" y="21500"/>
                  </a:cubicBezTo>
                  <a:close/>
                  <a:moveTo>
                    <a:pt x="2907" y="1"/>
                  </a:moveTo>
                  <a:cubicBezTo>
                    <a:pt x="2838" y="1"/>
                    <a:pt x="2769" y="11"/>
                    <a:pt x="2709" y="30"/>
                  </a:cubicBezTo>
                  <a:cubicBezTo>
                    <a:pt x="2630" y="110"/>
                    <a:pt x="2590" y="268"/>
                    <a:pt x="2630" y="387"/>
                  </a:cubicBezTo>
                  <a:cubicBezTo>
                    <a:pt x="2630" y="743"/>
                    <a:pt x="2670" y="1060"/>
                    <a:pt x="2749" y="1417"/>
                  </a:cubicBezTo>
                  <a:cubicBezTo>
                    <a:pt x="2749" y="1615"/>
                    <a:pt x="2709" y="1654"/>
                    <a:pt x="2511" y="1694"/>
                  </a:cubicBezTo>
                  <a:cubicBezTo>
                    <a:pt x="1838" y="1773"/>
                    <a:pt x="1125" y="1892"/>
                    <a:pt x="412" y="2011"/>
                  </a:cubicBezTo>
                  <a:cubicBezTo>
                    <a:pt x="387" y="2005"/>
                    <a:pt x="364" y="2002"/>
                    <a:pt x="343" y="2002"/>
                  </a:cubicBezTo>
                  <a:cubicBezTo>
                    <a:pt x="79" y="2002"/>
                    <a:pt x="0" y="2413"/>
                    <a:pt x="293" y="2486"/>
                  </a:cubicBezTo>
                  <a:cubicBezTo>
                    <a:pt x="451" y="2605"/>
                    <a:pt x="649" y="2684"/>
                    <a:pt x="847" y="2724"/>
                  </a:cubicBezTo>
                  <a:cubicBezTo>
                    <a:pt x="1679" y="3041"/>
                    <a:pt x="2471" y="3516"/>
                    <a:pt x="3105" y="4150"/>
                  </a:cubicBezTo>
                  <a:cubicBezTo>
                    <a:pt x="3184" y="4229"/>
                    <a:pt x="3264" y="4308"/>
                    <a:pt x="3303" y="4388"/>
                  </a:cubicBezTo>
                  <a:cubicBezTo>
                    <a:pt x="2828" y="4546"/>
                    <a:pt x="2353" y="4665"/>
                    <a:pt x="1877" y="4784"/>
                  </a:cubicBezTo>
                  <a:cubicBezTo>
                    <a:pt x="1323" y="4823"/>
                    <a:pt x="847" y="5022"/>
                    <a:pt x="491" y="5418"/>
                  </a:cubicBezTo>
                  <a:cubicBezTo>
                    <a:pt x="412" y="5497"/>
                    <a:pt x="332" y="5655"/>
                    <a:pt x="372" y="5814"/>
                  </a:cubicBezTo>
                  <a:cubicBezTo>
                    <a:pt x="412" y="6051"/>
                    <a:pt x="491" y="6289"/>
                    <a:pt x="610" y="6527"/>
                  </a:cubicBezTo>
                  <a:cubicBezTo>
                    <a:pt x="847" y="7240"/>
                    <a:pt x="1125" y="7953"/>
                    <a:pt x="1362" y="8666"/>
                  </a:cubicBezTo>
                  <a:cubicBezTo>
                    <a:pt x="2115" y="10963"/>
                    <a:pt x="2828" y="13221"/>
                    <a:pt x="3541" y="15519"/>
                  </a:cubicBezTo>
                  <a:cubicBezTo>
                    <a:pt x="3739" y="16113"/>
                    <a:pt x="3937" y="16668"/>
                    <a:pt x="4135" y="17262"/>
                  </a:cubicBezTo>
                  <a:cubicBezTo>
                    <a:pt x="4294" y="17816"/>
                    <a:pt x="4492" y="18411"/>
                    <a:pt x="4690" y="19005"/>
                  </a:cubicBezTo>
                  <a:cubicBezTo>
                    <a:pt x="4888" y="19559"/>
                    <a:pt x="5007" y="20114"/>
                    <a:pt x="5244" y="20668"/>
                  </a:cubicBezTo>
                  <a:cubicBezTo>
                    <a:pt x="5442" y="21223"/>
                    <a:pt x="5640" y="21896"/>
                    <a:pt x="5878" y="22530"/>
                  </a:cubicBezTo>
                  <a:cubicBezTo>
                    <a:pt x="5957" y="22768"/>
                    <a:pt x="6076" y="23006"/>
                    <a:pt x="6195" y="23243"/>
                  </a:cubicBezTo>
                  <a:cubicBezTo>
                    <a:pt x="6274" y="23402"/>
                    <a:pt x="6393" y="23560"/>
                    <a:pt x="6552" y="23639"/>
                  </a:cubicBezTo>
                  <a:cubicBezTo>
                    <a:pt x="6789" y="23719"/>
                    <a:pt x="7037" y="23758"/>
                    <a:pt x="7284" y="23758"/>
                  </a:cubicBezTo>
                  <a:cubicBezTo>
                    <a:pt x="7532" y="23758"/>
                    <a:pt x="7779" y="23719"/>
                    <a:pt x="8017" y="23639"/>
                  </a:cubicBezTo>
                  <a:cubicBezTo>
                    <a:pt x="8611" y="23402"/>
                    <a:pt x="9206" y="23124"/>
                    <a:pt x="9760" y="22887"/>
                  </a:cubicBezTo>
                  <a:cubicBezTo>
                    <a:pt x="10354" y="22609"/>
                    <a:pt x="10948" y="22293"/>
                    <a:pt x="11582" y="22015"/>
                  </a:cubicBezTo>
                  <a:lnTo>
                    <a:pt x="18396" y="19005"/>
                  </a:lnTo>
                  <a:cubicBezTo>
                    <a:pt x="18831" y="18807"/>
                    <a:pt x="19267" y="18569"/>
                    <a:pt x="19782" y="18331"/>
                  </a:cubicBezTo>
                  <a:cubicBezTo>
                    <a:pt x="19624" y="18173"/>
                    <a:pt x="19505" y="18014"/>
                    <a:pt x="19425" y="17816"/>
                  </a:cubicBezTo>
                  <a:cubicBezTo>
                    <a:pt x="19188" y="17341"/>
                    <a:pt x="18990" y="16866"/>
                    <a:pt x="18831" y="16351"/>
                  </a:cubicBezTo>
                  <a:cubicBezTo>
                    <a:pt x="18435" y="15202"/>
                    <a:pt x="18039" y="14053"/>
                    <a:pt x="17683" y="12865"/>
                  </a:cubicBezTo>
                  <a:cubicBezTo>
                    <a:pt x="17405" y="11993"/>
                    <a:pt x="17088" y="11122"/>
                    <a:pt x="16851" y="10250"/>
                  </a:cubicBezTo>
                  <a:cubicBezTo>
                    <a:pt x="16455" y="9022"/>
                    <a:pt x="16138" y="7755"/>
                    <a:pt x="15702" y="6566"/>
                  </a:cubicBezTo>
                  <a:cubicBezTo>
                    <a:pt x="15029" y="4665"/>
                    <a:pt x="14236" y="2764"/>
                    <a:pt x="13484" y="862"/>
                  </a:cubicBezTo>
                  <a:cubicBezTo>
                    <a:pt x="13312" y="420"/>
                    <a:pt x="13201" y="237"/>
                    <a:pt x="12971" y="237"/>
                  </a:cubicBezTo>
                  <a:cubicBezTo>
                    <a:pt x="12831" y="237"/>
                    <a:pt x="12646" y="306"/>
                    <a:pt x="12375" y="426"/>
                  </a:cubicBezTo>
                  <a:cubicBezTo>
                    <a:pt x="10552" y="1139"/>
                    <a:pt x="8770" y="1892"/>
                    <a:pt x="6948" y="2645"/>
                  </a:cubicBezTo>
                  <a:cubicBezTo>
                    <a:pt x="6895" y="2684"/>
                    <a:pt x="6838" y="2702"/>
                    <a:pt x="6780" y="2702"/>
                  </a:cubicBezTo>
                  <a:cubicBezTo>
                    <a:pt x="6666" y="2702"/>
                    <a:pt x="6552" y="2632"/>
                    <a:pt x="6472" y="2526"/>
                  </a:cubicBezTo>
                  <a:cubicBezTo>
                    <a:pt x="5522" y="1496"/>
                    <a:pt x="4373" y="664"/>
                    <a:pt x="3105" y="30"/>
                  </a:cubicBezTo>
                  <a:cubicBezTo>
                    <a:pt x="3046" y="11"/>
                    <a:pt x="2977" y="1"/>
                    <a:pt x="2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0"/>
            <p:cNvSpPr/>
            <p:nvPr/>
          </p:nvSpPr>
          <p:spPr>
            <a:xfrm>
              <a:off x="6771536" y="627092"/>
              <a:ext cx="1264790" cy="1007484"/>
            </a:xfrm>
            <a:custGeom>
              <a:avLst/>
              <a:gdLst/>
              <a:ahLst/>
              <a:cxnLst/>
              <a:rect l="l" t="t" r="r" b="b"/>
              <a:pathLst>
                <a:path w="9904" h="7889" extrusionOk="0">
                  <a:moveTo>
                    <a:pt x="7923" y="387"/>
                  </a:moveTo>
                  <a:cubicBezTo>
                    <a:pt x="8438" y="1773"/>
                    <a:pt x="8953" y="3120"/>
                    <a:pt x="9507" y="4507"/>
                  </a:cubicBezTo>
                  <a:cubicBezTo>
                    <a:pt x="7012" y="5774"/>
                    <a:pt x="4397" y="6685"/>
                    <a:pt x="1743" y="7675"/>
                  </a:cubicBezTo>
                  <a:cubicBezTo>
                    <a:pt x="1466" y="6249"/>
                    <a:pt x="1030" y="4863"/>
                    <a:pt x="436" y="3556"/>
                  </a:cubicBezTo>
                  <a:lnTo>
                    <a:pt x="7923" y="387"/>
                  </a:lnTo>
                  <a:close/>
                  <a:moveTo>
                    <a:pt x="7963" y="1"/>
                  </a:moveTo>
                  <a:cubicBezTo>
                    <a:pt x="7908" y="1"/>
                    <a:pt x="7853" y="10"/>
                    <a:pt x="7804" y="30"/>
                  </a:cubicBezTo>
                  <a:cubicBezTo>
                    <a:pt x="7566" y="110"/>
                    <a:pt x="7329" y="189"/>
                    <a:pt x="7091" y="308"/>
                  </a:cubicBezTo>
                  <a:cubicBezTo>
                    <a:pt x="4833" y="1258"/>
                    <a:pt x="2496" y="2051"/>
                    <a:pt x="278" y="3199"/>
                  </a:cubicBezTo>
                  <a:cubicBezTo>
                    <a:pt x="0" y="3318"/>
                    <a:pt x="40" y="3437"/>
                    <a:pt x="119" y="3675"/>
                  </a:cubicBezTo>
                  <a:cubicBezTo>
                    <a:pt x="317" y="4427"/>
                    <a:pt x="594" y="5180"/>
                    <a:pt x="832" y="5933"/>
                  </a:cubicBezTo>
                  <a:cubicBezTo>
                    <a:pt x="991" y="6487"/>
                    <a:pt x="1109" y="7042"/>
                    <a:pt x="1268" y="7596"/>
                  </a:cubicBezTo>
                  <a:cubicBezTo>
                    <a:pt x="1307" y="7715"/>
                    <a:pt x="1426" y="7874"/>
                    <a:pt x="1506" y="7874"/>
                  </a:cubicBezTo>
                  <a:cubicBezTo>
                    <a:pt x="1585" y="7883"/>
                    <a:pt x="1666" y="7888"/>
                    <a:pt x="1750" y="7888"/>
                  </a:cubicBezTo>
                  <a:cubicBezTo>
                    <a:pt x="2001" y="7888"/>
                    <a:pt x="2268" y="7844"/>
                    <a:pt x="2535" y="7755"/>
                  </a:cubicBezTo>
                  <a:cubicBezTo>
                    <a:pt x="3763" y="7359"/>
                    <a:pt x="4991" y="6883"/>
                    <a:pt x="6219" y="6448"/>
                  </a:cubicBezTo>
                  <a:cubicBezTo>
                    <a:pt x="6457" y="6329"/>
                    <a:pt x="6695" y="6249"/>
                    <a:pt x="6972" y="6131"/>
                  </a:cubicBezTo>
                  <a:cubicBezTo>
                    <a:pt x="7883" y="5695"/>
                    <a:pt x="8755" y="5299"/>
                    <a:pt x="9626" y="4903"/>
                  </a:cubicBezTo>
                  <a:cubicBezTo>
                    <a:pt x="9745" y="4863"/>
                    <a:pt x="9864" y="4744"/>
                    <a:pt x="9864" y="4665"/>
                  </a:cubicBezTo>
                  <a:cubicBezTo>
                    <a:pt x="9903" y="4467"/>
                    <a:pt x="9864" y="4229"/>
                    <a:pt x="9824" y="4031"/>
                  </a:cubicBezTo>
                  <a:cubicBezTo>
                    <a:pt x="9349" y="2764"/>
                    <a:pt x="8834" y="1536"/>
                    <a:pt x="8358" y="268"/>
                  </a:cubicBezTo>
                  <a:cubicBezTo>
                    <a:pt x="8299" y="90"/>
                    <a:pt x="8128" y="1"/>
                    <a:pt x="7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0"/>
            <p:cNvSpPr/>
            <p:nvPr/>
          </p:nvSpPr>
          <p:spPr>
            <a:xfrm>
              <a:off x="8329522" y="2052398"/>
              <a:ext cx="146861" cy="305732"/>
            </a:xfrm>
            <a:custGeom>
              <a:avLst/>
              <a:gdLst/>
              <a:ahLst/>
              <a:cxnLst/>
              <a:rect l="l" t="t" r="r" b="b"/>
              <a:pathLst>
                <a:path w="1150" h="2394" extrusionOk="0">
                  <a:moveTo>
                    <a:pt x="80" y="0"/>
                  </a:moveTo>
                  <a:cubicBezTo>
                    <a:pt x="80" y="119"/>
                    <a:pt x="1" y="238"/>
                    <a:pt x="40" y="317"/>
                  </a:cubicBezTo>
                  <a:cubicBezTo>
                    <a:pt x="199" y="832"/>
                    <a:pt x="357" y="1308"/>
                    <a:pt x="555" y="1823"/>
                  </a:cubicBezTo>
                  <a:cubicBezTo>
                    <a:pt x="635" y="1981"/>
                    <a:pt x="753" y="2139"/>
                    <a:pt x="833" y="2338"/>
                  </a:cubicBezTo>
                  <a:cubicBezTo>
                    <a:pt x="889" y="2366"/>
                    <a:pt x="945" y="2394"/>
                    <a:pt x="1001" y="2394"/>
                  </a:cubicBezTo>
                  <a:cubicBezTo>
                    <a:pt x="1024" y="2394"/>
                    <a:pt x="1047" y="2389"/>
                    <a:pt x="1070" y="2377"/>
                  </a:cubicBezTo>
                  <a:cubicBezTo>
                    <a:pt x="1110" y="2377"/>
                    <a:pt x="1150" y="2258"/>
                    <a:pt x="1150" y="2219"/>
                  </a:cubicBezTo>
                  <a:cubicBezTo>
                    <a:pt x="1150" y="2100"/>
                    <a:pt x="1110" y="1981"/>
                    <a:pt x="1070" y="1862"/>
                  </a:cubicBezTo>
                  <a:cubicBezTo>
                    <a:pt x="952" y="1545"/>
                    <a:pt x="872" y="1228"/>
                    <a:pt x="714" y="951"/>
                  </a:cubicBezTo>
                  <a:cubicBezTo>
                    <a:pt x="635" y="674"/>
                    <a:pt x="516" y="397"/>
                    <a:pt x="357" y="159"/>
                  </a:cubicBezTo>
                  <a:cubicBezTo>
                    <a:pt x="318" y="80"/>
                    <a:pt x="159" y="8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0"/>
            <p:cNvSpPr/>
            <p:nvPr/>
          </p:nvSpPr>
          <p:spPr>
            <a:xfrm>
              <a:off x="8294148" y="2254682"/>
              <a:ext cx="96290" cy="182239"/>
            </a:xfrm>
            <a:custGeom>
              <a:avLst/>
              <a:gdLst/>
              <a:ahLst/>
              <a:cxnLst/>
              <a:rect l="l" t="t" r="r" b="b"/>
              <a:pathLst>
                <a:path w="754" h="1427" extrusionOk="0">
                  <a:moveTo>
                    <a:pt x="80" y="1"/>
                  </a:moveTo>
                  <a:cubicBezTo>
                    <a:pt x="80" y="41"/>
                    <a:pt x="1" y="120"/>
                    <a:pt x="1" y="199"/>
                  </a:cubicBezTo>
                  <a:cubicBezTo>
                    <a:pt x="119" y="555"/>
                    <a:pt x="238" y="912"/>
                    <a:pt x="397" y="1268"/>
                  </a:cubicBezTo>
                  <a:cubicBezTo>
                    <a:pt x="397" y="1348"/>
                    <a:pt x="555" y="1387"/>
                    <a:pt x="634" y="1427"/>
                  </a:cubicBezTo>
                  <a:cubicBezTo>
                    <a:pt x="674" y="1348"/>
                    <a:pt x="753" y="1229"/>
                    <a:pt x="753" y="1150"/>
                  </a:cubicBezTo>
                  <a:cubicBezTo>
                    <a:pt x="714" y="952"/>
                    <a:pt x="634" y="754"/>
                    <a:pt x="595" y="595"/>
                  </a:cubicBezTo>
                  <a:cubicBezTo>
                    <a:pt x="476" y="397"/>
                    <a:pt x="397" y="239"/>
                    <a:pt x="317" y="80"/>
                  </a:cubicBezTo>
                  <a:cubicBezTo>
                    <a:pt x="278" y="41"/>
                    <a:pt x="159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0"/>
            <p:cNvSpPr/>
            <p:nvPr/>
          </p:nvSpPr>
          <p:spPr>
            <a:xfrm>
              <a:off x="8213184" y="2355951"/>
              <a:ext cx="75984" cy="132944"/>
            </a:xfrm>
            <a:custGeom>
              <a:avLst/>
              <a:gdLst/>
              <a:ahLst/>
              <a:cxnLst/>
              <a:rect l="l" t="t" r="r" b="b"/>
              <a:pathLst>
                <a:path w="595" h="1041" extrusionOk="0">
                  <a:moveTo>
                    <a:pt x="120" y="0"/>
                  </a:moveTo>
                  <a:cubicBezTo>
                    <a:pt x="40" y="40"/>
                    <a:pt x="1" y="119"/>
                    <a:pt x="1" y="198"/>
                  </a:cubicBezTo>
                  <a:cubicBezTo>
                    <a:pt x="40" y="436"/>
                    <a:pt x="120" y="674"/>
                    <a:pt x="199" y="911"/>
                  </a:cubicBezTo>
                  <a:cubicBezTo>
                    <a:pt x="231" y="976"/>
                    <a:pt x="316" y="1041"/>
                    <a:pt x="390" y="1041"/>
                  </a:cubicBezTo>
                  <a:cubicBezTo>
                    <a:pt x="406" y="1041"/>
                    <a:pt x="422" y="1037"/>
                    <a:pt x="437" y="1030"/>
                  </a:cubicBezTo>
                  <a:cubicBezTo>
                    <a:pt x="516" y="1030"/>
                    <a:pt x="595" y="872"/>
                    <a:pt x="555" y="792"/>
                  </a:cubicBezTo>
                  <a:cubicBezTo>
                    <a:pt x="555" y="674"/>
                    <a:pt x="516" y="515"/>
                    <a:pt x="476" y="396"/>
                  </a:cubicBezTo>
                  <a:cubicBezTo>
                    <a:pt x="437" y="277"/>
                    <a:pt x="357" y="159"/>
                    <a:pt x="278" y="79"/>
                  </a:cubicBezTo>
                  <a:cubicBezTo>
                    <a:pt x="238" y="40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0"/>
            <p:cNvSpPr/>
            <p:nvPr/>
          </p:nvSpPr>
          <p:spPr>
            <a:xfrm>
              <a:off x="7262174" y="2242550"/>
              <a:ext cx="96290" cy="194371"/>
            </a:xfrm>
            <a:custGeom>
              <a:avLst/>
              <a:gdLst/>
              <a:ahLst/>
              <a:cxnLst/>
              <a:rect l="l" t="t" r="r" b="b"/>
              <a:pathLst>
                <a:path w="754" h="1522" extrusionOk="0">
                  <a:moveTo>
                    <a:pt x="149" y="0"/>
                  </a:moveTo>
                  <a:cubicBezTo>
                    <a:pt x="126" y="0"/>
                    <a:pt x="103" y="5"/>
                    <a:pt x="80" y="17"/>
                  </a:cubicBezTo>
                  <a:cubicBezTo>
                    <a:pt x="1" y="56"/>
                    <a:pt x="1" y="136"/>
                    <a:pt x="1" y="215"/>
                  </a:cubicBezTo>
                  <a:cubicBezTo>
                    <a:pt x="1" y="215"/>
                    <a:pt x="1" y="254"/>
                    <a:pt x="1" y="254"/>
                  </a:cubicBezTo>
                  <a:cubicBezTo>
                    <a:pt x="120" y="650"/>
                    <a:pt x="238" y="967"/>
                    <a:pt x="397" y="1324"/>
                  </a:cubicBezTo>
                  <a:cubicBezTo>
                    <a:pt x="397" y="1363"/>
                    <a:pt x="436" y="1403"/>
                    <a:pt x="476" y="1443"/>
                  </a:cubicBezTo>
                  <a:lnTo>
                    <a:pt x="634" y="1522"/>
                  </a:lnTo>
                  <a:cubicBezTo>
                    <a:pt x="674" y="1403"/>
                    <a:pt x="753" y="1284"/>
                    <a:pt x="714" y="1205"/>
                  </a:cubicBezTo>
                  <a:cubicBezTo>
                    <a:pt x="674" y="967"/>
                    <a:pt x="634" y="730"/>
                    <a:pt x="555" y="492"/>
                  </a:cubicBezTo>
                  <a:cubicBezTo>
                    <a:pt x="476" y="334"/>
                    <a:pt x="397" y="175"/>
                    <a:pt x="278" y="56"/>
                  </a:cubicBezTo>
                  <a:cubicBezTo>
                    <a:pt x="250" y="28"/>
                    <a:pt x="202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0"/>
            <p:cNvSpPr/>
            <p:nvPr/>
          </p:nvSpPr>
          <p:spPr>
            <a:xfrm>
              <a:off x="7241997" y="2441896"/>
              <a:ext cx="151841" cy="369458"/>
            </a:xfrm>
            <a:custGeom>
              <a:avLst/>
              <a:gdLst/>
              <a:ahLst/>
              <a:cxnLst/>
              <a:rect l="l" t="t" r="r" b="b"/>
              <a:pathLst>
                <a:path w="1189" h="2893" extrusionOk="0">
                  <a:moveTo>
                    <a:pt x="40" y="1"/>
                  </a:moveTo>
                  <a:cubicBezTo>
                    <a:pt x="0" y="80"/>
                    <a:pt x="0" y="199"/>
                    <a:pt x="0" y="278"/>
                  </a:cubicBezTo>
                  <a:cubicBezTo>
                    <a:pt x="159" y="872"/>
                    <a:pt x="317" y="1427"/>
                    <a:pt x="476" y="2060"/>
                  </a:cubicBezTo>
                  <a:cubicBezTo>
                    <a:pt x="594" y="2258"/>
                    <a:pt x="713" y="2496"/>
                    <a:pt x="872" y="2734"/>
                  </a:cubicBezTo>
                  <a:cubicBezTo>
                    <a:pt x="872" y="2813"/>
                    <a:pt x="1030" y="2853"/>
                    <a:pt x="1109" y="2892"/>
                  </a:cubicBezTo>
                  <a:cubicBezTo>
                    <a:pt x="1149" y="2813"/>
                    <a:pt x="1149" y="2694"/>
                    <a:pt x="1189" y="2615"/>
                  </a:cubicBezTo>
                  <a:cubicBezTo>
                    <a:pt x="1189" y="2536"/>
                    <a:pt x="1149" y="2457"/>
                    <a:pt x="1149" y="2417"/>
                  </a:cubicBezTo>
                  <a:cubicBezTo>
                    <a:pt x="991" y="1981"/>
                    <a:pt x="832" y="1545"/>
                    <a:pt x="713" y="1110"/>
                  </a:cubicBezTo>
                  <a:cubicBezTo>
                    <a:pt x="594" y="793"/>
                    <a:pt x="436" y="476"/>
                    <a:pt x="278" y="159"/>
                  </a:cubicBezTo>
                  <a:cubicBezTo>
                    <a:pt x="278" y="119"/>
                    <a:pt x="238" y="119"/>
                    <a:pt x="238" y="80"/>
                  </a:cubicBezTo>
                  <a:cubicBezTo>
                    <a:pt x="159" y="40"/>
                    <a:pt x="7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0"/>
            <p:cNvSpPr/>
            <p:nvPr/>
          </p:nvSpPr>
          <p:spPr>
            <a:xfrm>
              <a:off x="7085177" y="2108077"/>
              <a:ext cx="131664" cy="283383"/>
            </a:xfrm>
            <a:custGeom>
              <a:avLst/>
              <a:gdLst/>
              <a:ahLst/>
              <a:cxnLst/>
              <a:rect l="l" t="t" r="r" b="b"/>
              <a:pathLst>
                <a:path w="1031" h="2219" extrusionOk="0">
                  <a:moveTo>
                    <a:pt x="79" y="0"/>
                  </a:moveTo>
                  <a:cubicBezTo>
                    <a:pt x="79" y="79"/>
                    <a:pt x="0" y="159"/>
                    <a:pt x="40" y="238"/>
                  </a:cubicBezTo>
                  <a:cubicBezTo>
                    <a:pt x="238" y="832"/>
                    <a:pt x="436" y="1387"/>
                    <a:pt x="634" y="1981"/>
                  </a:cubicBezTo>
                  <a:cubicBezTo>
                    <a:pt x="674" y="2060"/>
                    <a:pt x="832" y="2139"/>
                    <a:pt x="911" y="2218"/>
                  </a:cubicBezTo>
                  <a:cubicBezTo>
                    <a:pt x="951" y="2100"/>
                    <a:pt x="1030" y="1981"/>
                    <a:pt x="991" y="1862"/>
                  </a:cubicBezTo>
                  <a:cubicBezTo>
                    <a:pt x="951" y="1743"/>
                    <a:pt x="951" y="1624"/>
                    <a:pt x="911" y="1505"/>
                  </a:cubicBezTo>
                  <a:cubicBezTo>
                    <a:pt x="832" y="1307"/>
                    <a:pt x="753" y="1070"/>
                    <a:pt x="674" y="832"/>
                  </a:cubicBezTo>
                  <a:cubicBezTo>
                    <a:pt x="594" y="594"/>
                    <a:pt x="436" y="396"/>
                    <a:pt x="278" y="119"/>
                  </a:cubicBezTo>
                  <a:cubicBezTo>
                    <a:pt x="238" y="79"/>
                    <a:pt x="119" y="4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" name="Google Shape;698;p30"/>
          <p:cNvSpPr/>
          <p:nvPr/>
        </p:nvSpPr>
        <p:spPr>
          <a:xfrm flipH="1">
            <a:off x="8430771" y="3013775"/>
            <a:ext cx="542721" cy="413452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30"/>
          <p:cNvSpPr/>
          <p:nvPr/>
        </p:nvSpPr>
        <p:spPr>
          <a:xfrm>
            <a:off x="7854913" y="598756"/>
            <a:ext cx="303049" cy="256181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30"/>
          <p:cNvSpPr/>
          <p:nvPr/>
        </p:nvSpPr>
        <p:spPr>
          <a:xfrm>
            <a:off x="8719638" y="854933"/>
            <a:ext cx="312281" cy="302089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30"/>
          <p:cNvSpPr/>
          <p:nvPr/>
        </p:nvSpPr>
        <p:spPr>
          <a:xfrm>
            <a:off x="49981" y="2422423"/>
            <a:ext cx="616005" cy="456891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30"/>
          <p:cNvSpPr/>
          <p:nvPr/>
        </p:nvSpPr>
        <p:spPr>
          <a:xfrm rot="1143041">
            <a:off x="8489950" y="1865691"/>
            <a:ext cx="424390" cy="677615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30"/>
          <p:cNvSpPr/>
          <p:nvPr/>
        </p:nvSpPr>
        <p:spPr>
          <a:xfrm rot="7679200">
            <a:off x="8367349" y="3497988"/>
            <a:ext cx="607172" cy="450362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oogle Shape;714;p32"/>
          <p:cNvGrpSpPr/>
          <p:nvPr/>
        </p:nvGrpSpPr>
        <p:grpSpPr>
          <a:xfrm>
            <a:off x="8464845" y="4430996"/>
            <a:ext cx="629632" cy="591794"/>
            <a:chOff x="6528424" y="1260656"/>
            <a:chExt cx="1975626" cy="1856900"/>
          </a:xfrm>
        </p:grpSpPr>
        <p:sp>
          <p:nvSpPr>
            <p:cNvPr id="715" name="Google Shape;715;p32"/>
            <p:cNvSpPr/>
            <p:nvPr/>
          </p:nvSpPr>
          <p:spPr>
            <a:xfrm>
              <a:off x="6940941" y="1771450"/>
              <a:ext cx="1116302" cy="963974"/>
            </a:xfrm>
            <a:custGeom>
              <a:avLst/>
              <a:gdLst/>
              <a:ahLst/>
              <a:cxnLst/>
              <a:rect l="l" t="t" r="r" b="b"/>
              <a:pathLst>
                <a:path w="9666" h="8347" extrusionOk="0">
                  <a:moveTo>
                    <a:pt x="1743" y="1583"/>
                  </a:moveTo>
                  <a:cubicBezTo>
                    <a:pt x="1783" y="1583"/>
                    <a:pt x="1822" y="1593"/>
                    <a:pt x="1862" y="1612"/>
                  </a:cubicBezTo>
                  <a:cubicBezTo>
                    <a:pt x="1901" y="1692"/>
                    <a:pt x="1901" y="1771"/>
                    <a:pt x="1862" y="1850"/>
                  </a:cubicBezTo>
                  <a:cubicBezTo>
                    <a:pt x="1624" y="2325"/>
                    <a:pt x="1466" y="2880"/>
                    <a:pt x="1426" y="3435"/>
                  </a:cubicBezTo>
                  <a:cubicBezTo>
                    <a:pt x="1387" y="3553"/>
                    <a:pt x="1347" y="3672"/>
                    <a:pt x="1347" y="3791"/>
                  </a:cubicBezTo>
                  <a:lnTo>
                    <a:pt x="1268" y="3791"/>
                  </a:lnTo>
                  <a:cubicBezTo>
                    <a:pt x="1188" y="3672"/>
                    <a:pt x="1149" y="3553"/>
                    <a:pt x="1109" y="3435"/>
                  </a:cubicBezTo>
                  <a:cubicBezTo>
                    <a:pt x="1030" y="2920"/>
                    <a:pt x="1109" y="2365"/>
                    <a:pt x="1387" y="1890"/>
                  </a:cubicBezTo>
                  <a:cubicBezTo>
                    <a:pt x="1426" y="1771"/>
                    <a:pt x="1545" y="1692"/>
                    <a:pt x="1624" y="1612"/>
                  </a:cubicBezTo>
                  <a:cubicBezTo>
                    <a:pt x="1664" y="1593"/>
                    <a:pt x="1703" y="1583"/>
                    <a:pt x="1743" y="1583"/>
                  </a:cubicBezTo>
                  <a:close/>
                  <a:moveTo>
                    <a:pt x="8041" y="3870"/>
                  </a:moveTo>
                  <a:lnTo>
                    <a:pt x="8041" y="4187"/>
                  </a:lnTo>
                  <a:cubicBezTo>
                    <a:pt x="7843" y="4385"/>
                    <a:pt x="7685" y="4583"/>
                    <a:pt x="7487" y="4781"/>
                  </a:cubicBezTo>
                  <a:lnTo>
                    <a:pt x="7487" y="4742"/>
                  </a:lnTo>
                  <a:cubicBezTo>
                    <a:pt x="7447" y="4781"/>
                    <a:pt x="7398" y="4801"/>
                    <a:pt x="7348" y="4801"/>
                  </a:cubicBezTo>
                  <a:cubicBezTo>
                    <a:pt x="7299" y="4801"/>
                    <a:pt x="7249" y="4781"/>
                    <a:pt x="7210" y="4742"/>
                  </a:cubicBezTo>
                  <a:cubicBezTo>
                    <a:pt x="7170" y="4663"/>
                    <a:pt x="7170" y="4583"/>
                    <a:pt x="7210" y="4504"/>
                  </a:cubicBezTo>
                  <a:cubicBezTo>
                    <a:pt x="7368" y="4306"/>
                    <a:pt x="7566" y="4108"/>
                    <a:pt x="7764" y="3949"/>
                  </a:cubicBezTo>
                  <a:cubicBezTo>
                    <a:pt x="7804" y="3870"/>
                    <a:pt x="7923" y="3910"/>
                    <a:pt x="8041" y="3870"/>
                  </a:cubicBezTo>
                  <a:close/>
                  <a:moveTo>
                    <a:pt x="2288" y="3466"/>
                  </a:moveTo>
                  <a:cubicBezTo>
                    <a:pt x="2347" y="3466"/>
                    <a:pt x="2377" y="3564"/>
                    <a:pt x="2377" y="3633"/>
                  </a:cubicBezTo>
                  <a:cubicBezTo>
                    <a:pt x="2416" y="3870"/>
                    <a:pt x="2496" y="4148"/>
                    <a:pt x="2535" y="4425"/>
                  </a:cubicBezTo>
                  <a:cubicBezTo>
                    <a:pt x="2654" y="4663"/>
                    <a:pt x="2773" y="4900"/>
                    <a:pt x="2931" y="5138"/>
                  </a:cubicBezTo>
                  <a:cubicBezTo>
                    <a:pt x="2258" y="5019"/>
                    <a:pt x="1822" y="4306"/>
                    <a:pt x="2060" y="3633"/>
                  </a:cubicBezTo>
                  <a:cubicBezTo>
                    <a:pt x="2060" y="3593"/>
                    <a:pt x="2179" y="3514"/>
                    <a:pt x="2258" y="3474"/>
                  </a:cubicBezTo>
                  <a:cubicBezTo>
                    <a:pt x="2269" y="3469"/>
                    <a:pt x="2279" y="3466"/>
                    <a:pt x="2288" y="3466"/>
                  </a:cubicBezTo>
                  <a:close/>
                  <a:moveTo>
                    <a:pt x="1545" y="4266"/>
                  </a:moveTo>
                  <a:cubicBezTo>
                    <a:pt x="1624" y="4266"/>
                    <a:pt x="1703" y="4306"/>
                    <a:pt x="1743" y="4346"/>
                  </a:cubicBezTo>
                  <a:cubicBezTo>
                    <a:pt x="1783" y="4464"/>
                    <a:pt x="1822" y="4544"/>
                    <a:pt x="1822" y="4663"/>
                  </a:cubicBezTo>
                  <a:cubicBezTo>
                    <a:pt x="1822" y="4979"/>
                    <a:pt x="2020" y="5296"/>
                    <a:pt x="2298" y="5534"/>
                  </a:cubicBezTo>
                  <a:cubicBezTo>
                    <a:pt x="2298" y="5574"/>
                    <a:pt x="2337" y="5574"/>
                    <a:pt x="2377" y="5613"/>
                  </a:cubicBezTo>
                  <a:cubicBezTo>
                    <a:pt x="2279" y="5669"/>
                    <a:pt x="2175" y="5696"/>
                    <a:pt x="2076" y="5696"/>
                  </a:cubicBezTo>
                  <a:cubicBezTo>
                    <a:pt x="1895" y="5696"/>
                    <a:pt x="1727" y="5608"/>
                    <a:pt x="1624" y="5455"/>
                  </a:cubicBezTo>
                  <a:lnTo>
                    <a:pt x="1664" y="5455"/>
                  </a:lnTo>
                  <a:cubicBezTo>
                    <a:pt x="1426" y="5138"/>
                    <a:pt x="1347" y="4781"/>
                    <a:pt x="1426" y="4425"/>
                  </a:cubicBezTo>
                  <a:cubicBezTo>
                    <a:pt x="1426" y="4346"/>
                    <a:pt x="1505" y="4266"/>
                    <a:pt x="1545" y="4266"/>
                  </a:cubicBezTo>
                  <a:close/>
                  <a:moveTo>
                    <a:pt x="6932" y="5732"/>
                  </a:moveTo>
                  <a:cubicBezTo>
                    <a:pt x="6853" y="6247"/>
                    <a:pt x="6457" y="6683"/>
                    <a:pt x="5942" y="6841"/>
                  </a:cubicBezTo>
                  <a:cubicBezTo>
                    <a:pt x="5863" y="6802"/>
                    <a:pt x="5744" y="6762"/>
                    <a:pt x="5665" y="6722"/>
                  </a:cubicBezTo>
                  <a:cubicBezTo>
                    <a:pt x="5704" y="6643"/>
                    <a:pt x="5744" y="6564"/>
                    <a:pt x="5823" y="6524"/>
                  </a:cubicBezTo>
                  <a:cubicBezTo>
                    <a:pt x="6061" y="6287"/>
                    <a:pt x="6338" y="6089"/>
                    <a:pt x="6615" y="5890"/>
                  </a:cubicBezTo>
                  <a:cubicBezTo>
                    <a:pt x="6695" y="5851"/>
                    <a:pt x="6813" y="5772"/>
                    <a:pt x="6932" y="5732"/>
                  </a:cubicBezTo>
                  <a:close/>
                  <a:moveTo>
                    <a:pt x="2738" y="1"/>
                  </a:moveTo>
                  <a:cubicBezTo>
                    <a:pt x="1678" y="1"/>
                    <a:pt x="667" y="666"/>
                    <a:pt x="317" y="1771"/>
                  </a:cubicBezTo>
                  <a:cubicBezTo>
                    <a:pt x="0" y="2682"/>
                    <a:pt x="79" y="3672"/>
                    <a:pt x="515" y="4544"/>
                  </a:cubicBezTo>
                  <a:cubicBezTo>
                    <a:pt x="753" y="5019"/>
                    <a:pt x="1030" y="5494"/>
                    <a:pt x="1347" y="5930"/>
                  </a:cubicBezTo>
                  <a:cubicBezTo>
                    <a:pt x="2060" y="6762"/>
                    <a:pt x="2971" y="7475"/>
                    <a:pt x="3961" y="7950"/>
                  </a:cubicBezTo>
                  <a:cubicBezTo>
                    <a:pt x="4159" y="8069"/>
                    <a:pt x="4318" y="8188"/>
                    <a:pt x="4476" y="8346"/>
                  </a:cubicBezTo>
                  <a:cubicBezTo>
                    <a:pt x="4793" y="8188"/>
                    <a:pt x="5110" y="8030"/>
                    <a:pt x="5387" y="7832"/>
                  </a:cubicBezTo>
                  <a:cubicBezTo>
                    <a:pt x="6615" y="7000"/>
                    <a:pt x="7685" y="6009"/>
                    <a:pt x="8636" y="4861"/>
                  </a:cubicBezTo>
                  <a:cubicBezTo>
                    <a:pt x="9428" y="3910"/>
                    <a:pt x="9665" y="2642"/>
                    <a:pt x="9269" y="1454"/>
                  </a:cubicBezTo>
                  <a:cubicBezTo>
                    <a:pt x="9190" y="1137"/>
                    <a:pt x="8952" y="860"/>
                    <a:pt x="8675" y="662"/>
                  </a:cubicBezTo>
                  <a:cubicBezTo>
                    <a:pt x="8293" y="413"/>
                    <a:pt x="7847" y="285"/>
                    <a:pt x="7403" y="285"/>
                  </a:cubicBezTo>
                  <a:cubicBezTo>
                    <a:pt x="6925" y="285"/>
                    <a:pt x="6451" y="433"/>
                    <a:pt x="6061" y="741"/>
                  </a:cubicBezTo>
                  <a:cubicBezTo>
                    <a:pt x="5704" y="1018"/>
                    <a:pt x="5229" y="1216"/>
                    <a:pt x="4991" y="1652"/>
                  </a:cubicBezTo>
                  <a:cubicBezTo>
                    <a:pt x="4952" y="1692"/>
                    <a:pt x="4872" y="1731"/>
                    <a:pt x="4793" y="1731"/>
                  </a:cubicBezTo>
                  <a:cubicBezTo>
                    <a:pt x="4714" y="1652"/>
                    <a:pt x="4674" y="1612"/>
                    <a:pt x="4714" y="1533"/>
                  </a:cubicBezTo>
                  <a:cubicBezTo>
                    <a:pt x="4793" y="1097"/>
                    <a:pt x="4595" y="662"/>
                    <a:pt x="4199" y="464"/>
                  </a:cubicBezTo>
                  <a:cubicBezTo>
                    <a:pt x="3743" y="147"/>
                    <a:pt x="3235" y="1"/>
                    <a:pt x="27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6876846" y="1714285"/>
              <a:ext cx="1230750" cy="1075882"/>
            </a:xfrm>
            <a:custGeom>
              <a:avLst/>
              <a:gdLst/>
              <a:ahLst/>
              <a:cxnLst/>
              <a:rect l="l" t="t" r="r" b="b"/>
              <a:pathLst>
                <a:path w="10657" h="9316" extrusionOk="0">
                  <a:moveTo>
                    <a:pt x="3253" y="496"/>
                  </a:moveTo>
                  <a:cubicBezTo>
                    <a:pt x="3751" y="496"/>
                    <a:pt x="4259" y="642"/>
                    <a:pt x="4714" y="959"/>
                  </a:cubicBezTo>
                  <a:cubicBezTo>
                    <a:pt x="5110" y="1157"/>
                    <a:pt x="5309" y="1592"/>
                    <a:pt x="5229" y="2028"/>
                  </a:cubicBezTo>
                  <a:cubicBezTo>
                    <a:pt x="5190" y="2107"/>
                    <a:pt x="5229" y="2147"/>
                    <a:pt x="5309" y="2226"/>
                  </a:cubicBezTo>
                  <a:cubicBezTo>
                    <a:pt x="5388" y="2226"/>
                    <a:pt x="5467" y="2187"/>
                    <a:pt x="5507" y="2147"/>
                  </a:cubicBezTo>
                  <a:cubicBezTo>
                    <a:pt x="5744" y="1711"/>
                    <a:pt x="6220" y="1513"/>
                    <a:pt x="6576" y="1236"/>
                  </a:cubicBezTo>
                  <a:cubicBezTo>
                    <a:pt x="6966" y="928"/>
                    <a:pt x="7441" y="780"/>
                    <a:pt x="7918" y="780"/>
                  </a:cubicBezTo>
                  <a:cubicBezTo>
                    <a:pt x="8362" y="780"/>
                    <a:pt x="8809" y="908"/>
                    <a:pt x="9191" y="1157"/>
                  </a:cubicBezTo>
                  <a:cubicBezTo>
                    <a:pt x="9507" y="1355"/>
                    <a:pt x="9706" y="1632"/>
                    <a:pt x="9824" y="1949"/>
                  </a:cubicBezTo>
                  <a:cubicBezTo>
                    <a:pt x="10220" y="3098"/>
                    <a:pt x="9983" y="4405"/>
                    <a:pt x="9191" y="5356"/>
                  </a:cubicBezTo>
                  <a:cubicBezTo>
                    <a:pt x="8279" y="6465"/>
                    <a:pt x="7170" y="7495"/>
                    <a:pt x="5982" y="8327"/>
                  </a:cubicBezTo>
                  <a:cubicBezTo>
                    <a:pt x="5665" y="8525"/>
                    <a:pt x="5348" y="8683"/>
                    <a:pt x="5031" y="8841"/>
                  </a:cubicBezTo>
                  <a:cubicBezTo>
                    <a:pt x="4873" y="8683"/>
                    <a:pt x="4714" y="8564"/>
                    <a:pt x="4556" y="8445"/>
                  </a:cubicBezTo>
                  <a:cubicBezTo>
                    <a:pt x="3526" y="7970"/>
                    <a:pt x="2655" y="7257"/>
                    <a:pt x="1942" y="6425"/>
                  </a:cubicBezTo>
                  <a:cubicBezTo>
                    <a:pt x="1585" y="5989"/>
                    <a:pt x="1268" y="5514"/>
                    <a:pt x="1030" y="5039"/>
                  </a:cubicBezTo>
                  <a:cubicBezTo>
                    <a:pt x="595" y="4167"/>
                    <a:pt x="515" y="3177"/>
                    <a:pt x="832" y="2266"/>
                  </a:cubicBezTo>
                  <a:cubicBezTo>
                    <a:pt x="1183" y="1161"/>
                    <a:pt x="2194" y="496"/>
                    <a:pt x="3253" y="496"/>
                  </a:cubicBezTo>
                  <a:close/>
                  <a:moveTo>
                    <a:pt x="3289" y="1"/>
                  </a:moveTo>
                  <a:cubicBezTo>
                    <a:pt x="2023" y="1"/>
                    <a:pt x="828" y="771"/>
                    <a:pt x="357" y="2068"/>
                  </a:cubicBezTo>
                  <a:cubicBezTo>
                    <a:pt x="1" y="3177"/>
                    <a:pt x="119" y="4405"/>
                    <a:pt x="674" y="5435"/>
                  </a:cubicBezTo>
                  <a:cubicBezTo>
                    <a:pt x="1347" y="6663"/>
                    <a:pt x="2298" y="7693"/>
                    <a:pt x="3526" y="8406"/>
                  </a:cubicBezTo>
                  <a:cubicBezTo>
                    <a:pt x="3883" y="8723"/>
                    <a:pt x="4358" y="8921"/>
                    <a:pt x="4833" y="8960"/>
                  </a:cubicBezTo>
                  <a:cubicBezTo>
                    <a:pt x="4833" y="9201"/>
                    <a:pt x="4887" y="9315"/>
                    <a:pt x="5008" y="9315"/>
                  </a:cubicBezTo>
                  <a:cubicBezTo>
                    <a:pt x="5066" y="9315"/>
                    <a:pt x="5139" y="9289"/>
                    <a:pt x="5229" y="9238"/>
                  </a:cubicBezTo>
                  <a:cubicBezTo>
                    <a:pt x="5586" y="9119"/>
                    <a:pt x="5903" y="8921"/>
                    <a:pt x="6220" y="8723"/>
                  </a:cubicBezTo>
                  <a:cubicBezTo>
                    <a:pt x="7566" y="7851"/>
                    <a:pt x="8755" y="6702"/>
                    <a:pt x="9745" y="5395"/>
                  </a:cubicBezTo>
                  <a:cubicBezTo>
                    <a:pt x="10419" y="4563"/>
                    <a:pt x="10656" y="3454"/>
                    <a:pt x="10419" y="2385"/>
                  </a:cubicBezTo>
                  <a:cubicBezTo>
                    <a:pt x="10339" y="1751"/>
                    <a:pt x="10022" y="1196"/>
                    <a:pt x="9547" y="800"/>
                  </a:cubicBezTo>
                  <a:cubicBezTo>
                    <a:pt x="9079" y="482"/>
                    <a:pt x="8532" y="323"/>
                    <a:pt x="7985" y="323"/>
                  </a:cubicBezTo>
                  <a:cubicBezTo>
                    <a:pt x="7373" y="323"/>
                    <a:pt x="6761" y="522"/>
                    <a:pt x="6259" y="919"/>
                  </a:cubicBezTo>
                  <a:cubicBezTo>
                    <a:pt x="6061" y="1077"/>
                    <a:pt x="5863" y="1196"/>
                    <a:pt x="5665" y="1355"/>
                  </a:cubicBezTo>
                  <a:cubicBezTo>
                    <a:pt x="5427" y="879"/>
                    <a:pt x="5071" y="523"/>
                    <a:pt x="4596" y="285"/>
                  </a:cubicBezTo>
                  <a:cubicBezTo>
                    <a:pt x="4169" y="92"/>
                    <a:pt x="3725" y="1"/>
                    <a:pt x="3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7764357" y="2222884"/>
              <a:ext cx="100705" cy="104285"/>
            </a:xfrm>
            <a:custGeom>
              <a:avLst/>
              <a:gdLst/>
              <a:ahLst/>
              <a:cxnLst/>
              <a:rect l="l" t="t" r="r" b="b"/>
              <a:pathLst>
                <a:path w="872" h="903" extrusionOk="0">
                  <a:moveTo>
                    <a:pt x="872" y="1"/>
                  </a:moveTo>
                  <a:cubicBezTo>
                    <a:pt x="793" y="1"/>
                    <a:pt x="674" y="1"/>
                    <a:pt x="594" y="40"/>
                  </a:cubicBezTo>
                  <a:cubicBezTo>
                    <a:pt x="396" y="199"/>
                    <a:pt x="238" y="397"/>
                    <a:pt x="80" y="595"/>
                  </a:cubicBezTo>
                  <a:cubicBezTo>
                    <a:pt x="0" y="674"/>
                    <a:pt x="0" y="793"/>
                    <a:pt x="80" y="872"/>
                  </a:cubicBezTo>
                  <a:cubicBezTo>
                    <a:pt x="119" y="892"/>
                    <a:pt x="169" y="902"/>
                    <a:pt x="218" y="902"/>
                  </a:cubicBezTo>
                  <a:cubicBezTo>
                    <a:pt x="268" y="902"/>
                    <a:pt x="317" y="892"/>
                    <a:pt x="357" y="872"/>
                  </a:cubicBezTo>
                  <a:cubicBezTo>
                    <a:pt x="555" y="674"/>
                    <a:pt x="713" y="476"/>
                    <a:pt x="872" y="278"/>
                  </a:cubicBezTo>
                  <a:lnTo>
                    <a:pt x="8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7595055" y="2437918"/>
              <a:ext cx="146554" cy="123687"/>
            </a:xfrm>
            <a:custGeom>
              <a:avLst/>
              <a:gdLst/>
              <a:ahLst/>
              <a:cxnLst/>
              <a:rect l="l" t="t" r="r" b="b"/>
              <a:pathLst>
                <a:path w="1269" h="1071" extrusionOk="0">
                  <a:moveTo>
                    <a:pt x="1268" y="1"/>
                  </a:moveTo>
                  <a:cubicBezTo>
                    <a:pt x="1149" y="40"/>
                    <a:pt x="1031" y="80"/>
                    <a:pt x="951" y="159"/>
                  </a:cubicBezTo>
                  <a:cubicBezTo>
                    <a:pt x="674" y="357"/>
                    <a:pt x="397" y="555"/>
                    <a:pt x="159" y="753"/>
                  </a:cubicBezTo>
                  <a:cubicBezTo>
                    <a:pt x="80" y="833"/>
                    <a:pt x="40" y="912"/>
                    <a:pt x="1" y="991"/>
                  </a:cubicBezTo>
                  <a:cubicBezTo>
                    <a:pt x="80" y="1031"/>
                    <a:pt x="159" y="1070"/>
                    <a:pt x="278" y="1070"/>
                  </a:cubicBezTo>
                  <a:cubicBezTo>
                    <a:pt x="793" y="951"/>
                    <a:pt x="1189" y="516"/>
                    <a:pt x="1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7151357" y="2172648"/>
              <a:ext cx="128191" cy="192171"/>
            </a:xfrm>
            <a:custGeom>
              <a:avLst/>
              <a:gdLst/>
              <a:ahLst/>
              <a:cxnLst/>
              <a:rect l="l" t="t" r="r" b="b"/>
              <a:pathLst>
                <a:path w="1110" h="1664" extrusionOk="0">
                  <a:moveTo>
                    <a:pt x="436" y="0"/>
                  </a:moveTo>
                  <a:cubicBezTo>
                    <a:pt x="396" y="40"/>
                    <a:pt x="238" y="119"/>
                    <a:pt x="238" y="159"/>
                  </a:cubicBezTo>
                  <a:cubicBezTo>
                    <a:pt x="0" y="832"/>
                    <a:pt x="396" y="1545"/>
                    <a:pt x="1109" y="1664"/>
                  </a:cubicBezTo>
                  <a:cubicBezTo>
                    <a:pt x="951" y="1426"/>
                    <a:pt x="832" y="1189"/>
                    <a:pt x="713" y="951"/>
                  </a:cubicBezTo>
                  <a:cubicBezTo>
                    <a:pt x="634" y="674"/>
                    <a:pt x="594" y="396"/>
                    <a:pt x="555" y="159"/>
                  </a:cubicBezTo>
                  <a:cubicBezTo>
                    <a:pt x="555" y="79"/>
                    <a:pt x="436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7096385" y="2264112"/>
              <a:ext cx="114564" cy="165147"/>
            </a:xfrm>
            <a:custGeom>
              <a:avLst/>
              <a:gdLst/>
              <a:ahLst/>
              <a:cxnLst/>
              <a:rect l="l" t="t" r="r" b="b"/>
              <a:pathLst>
                <a:path w="992" h="1430" extrusionOk="0">
                  <a:moveTo>
                    <a:pt x="199" y="0"/>
                  </a:moveTo>
                  <a:cubicBezTo>
                    <a:pt x="120" y="0"/>
                    <a:pt x="41" y="80"/>
                    <a:pt x="41" y="159"/>
                  </a:cubicBezTo>
                  <a:cubicBezTo>
                    <a:pt x="1" y="515"/>
                    <a:pt x="80" y="872"/>
                    <a:pt x="278" y="1189"/>
                  </a:cubicBezTo>
                  <a:cubicBezTo>
                    <a:pt x="381" y="1342"/>
                    <a:pt x="549" y="1430"/>
                    <a:pt x="719" y="1430"/>
                  </a:cubicBezTo>
                  <a:cubicBezTo>
                    <a:pt x="813" y="1430"/>
                    <a:pt x="907" y="1403"/>
                    <a:pt x="991" y="1347"/>
                  </a:cubicBezTo>
                  <a:cubicBezTo>
                    <a:pt x="991" y="1308"/>
                    <a:pt x="952" y="1308"/>
                    <a:pt x="912" y="1268"/>
                  </a:cubicBezTo>
                  <a:cubicBezTo>
                    <a:pt x="635" y="1030"/>
                    <a:pt x="476" y="713"/>
                    <a:pt x="476" y="397"/>
                  </a:cubicBezTo>
                  <a:cubicBezTo>
                    <a:pt x="437" y="278"/>
                    <a:pt x="437" y="198"/>
                    <a:pt x="397" y="80"/>
                  </a:cubicBezTo>
                  <a:cubicBezTo>
                    <a:pt x="318" y="40"/>
                    <a:pt x="278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7059892" y="1958768"/>
              <a:ext cx="100705" cy="250608"/>
            </a:xfrm>
            <a:custGeom>
              <a:avLst/>
              <a:gdLst/>
              <a:ahLst/>
              <a:cxnLst/>
              <a:rect l="l" t="t" r="r" b="b"/>
              <a:pathLst>
                <a:path w="872" h="2170" extrusionOk="0">
                  <a:moveTo>
                    <a:pt x="713" y="0"/>
                  </a:moveTo>
                  <a:cubicBezTo>
                    <a:pt x="673" y="0"/>
                    <a:pt x="634" y="10"/>
                    <a:pt x="594" y="30"/>
                  </a:cubicBezTo>
                  <a:cubicBezTo>
                    <a:pt x="475" y="109"/>
                    <a:pt x="396" y="188"/>
                    <a:pt x="317" y="307"/>
                  </a:cubicBezTo>
                  <a:cubicBezTo>
                    <a:pt x="79" y="783"/>
                    <a:pt x="0" y="1337"/>
                    <a:pt x="79" y="1852"/>
                  </a:cubicBezTo>
                  <a:cubicBezTo>
                    <a:pt x="119" y="1971"/>
                    <a:pt x="158" y="2090"/>
                    <a:pt x="198" y="2169"/>
                  </a:cubicBezTo>
                  <a:lnTo>
                    <a:pt x="317" y="2169"/>
                  </a:lnTo>
                  <a:cubicBezTo>
                    <a:pt x="357" y="2090"/>
                    <a:pt x="357" y="1971"/>
                    <a:pt x="396" y="1852"/>
                  </a:cubicBezTo>
                  <a:cubicBezTo>
                    <a:pt x="436" y="1298"/>
                    <a:pt x="594" y="743"/>
                    <a:pt x="832" y="268"/>
                  </a:cubicBezTo>
                  <a:cubicBezTo>
                    <a:pt x="871" y="188"/>
                    <a:pt x="871" y="109"/>
                    <a:pt x="832" y="30"/>
                  </a:cubicBezTo>
                  <a:cubicBezTo>
                    <a:pt x="792" y="10"/>
                    <a:pt x="753" y="0"/>
                    <a:pt x="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7523800" y="1260656"/>
              <a:ext cx="87771" cy="327754"/>
            </a:xfrm>
            <a:custGeom>
              <a:avLst/>
              <a:gdLst/>
              <a:ahLst/>
              <a:cxnLst/>
              <a:rect l="l" t="t" r="r" b="b"/>
              <a:pathLst>
                <a:path w="760" h="2838" extrusionOk="0">
                  <a:moveTo>
                    <a:pt x="486" y="0"/>
                  </a:moveTo>
                  <a:cubicBezTo>
                    <a:pt x="389" y="0"/>
                    <a:pt x="301" y="53"/>
                    <a:pt x="301" y="173"/>
                  </a:cubicBezTo>
                  <a:cubicBezTo>
                    <a:pt x="222" y="965"/>
                    <a:pt x="142" y="1757"/>
                    <a:pt x="23" y="2549"/>
                  </a:cubicBezTo>
                  <a:cubicBezTo>
                    <a:pt x="0" y="2734"/>
                    <a:pt x="138" y="2838"/>
                    <a:pt x="266" y="2838"/>
                  </a:cubicBezTo>
                  <a:cubicBezTo>
                    <a:pt x="357" y="2838"/>
                    <a:pt x="443" y="2784"/>
                    <a:pt x="459" y="2668"/>
                  </a:cubicBezTo>
                  <a:cubicBezTo>
                    <a:pt x="618" y="1836"/>
                    <a:pt x="697" y="1044"/>
                    <a:pt x="736" y="252"/>
                  </a:cubicBezTo>
                  <a:cubicBezTo>
                    <a:pt x="759" y="94"/>
                    <a:pt x="614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7887928" y="1374872"/>
              <a:ext cx="150942" cy="245988"/>
            </a:xfrm>
            <a:custGeom>
              <a:avLst/>
              <a:gdLst/>
              <a:ahLst/>
              <a:cxnLst/>
              <a:rect l="l" t="t" r="r" b="b"/>
              <a:pathLst>
                <a:path w="1307" h="2130" extrusionOk="0">
                  <a:moveTo>
                    <a:pt x="1018" y="1"/>
                  </a:moveTo>
                  <a:cubicBezTo>
                    <a:pt x="944" y="1"/>
                    <a:pt x="872" y="40"/>
                    <a:pt x="832" y="134"/>
                  </a:cubicBezTo>
                  <a:cubicBezTo>
                    <a:pt x="594" y="689"/>
                    <a:pt x="317" y="1244"/>
                    <a:pt x="79" y="1798"/>
                  </a:cubicBezTo>
                  <a:cubicBezTo>
                    <a:pt x="1" y="1981"/>
                    <a:pt x="164" y="2130"/>
                    <a:pt x="318" y="2130"/>
                  </a:cubicBezTo>
                  <a:cubicBezTo>
                    <a:pt x="397" y="2130"/>
                    <a:pt x="474" y="2090"/>
                    <a:pt x="515" y="1996"/>
                  </a:cubicBezTo>
                  <a:cubicBezTo>
                    <a:pt x="752" y="1442"/>
                    <a:pt x="990" y="887"/>
                    <a:pt x="1228" y="332"/>
                  </a:cubicBezTo>
                  <a:cubicBezTo>
                    <a:pt x="1306" y="149"/>
                    <a:pt x="1160" y="1"/>
                    <a:pt x="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8148811" y="1612888"/>
              <a:ext cx="214229" cy="157294"/>
            </a:xfrm>
            <a:custGeom>
              <a:avLst/>
              <a:gdLst/>
              <a:ahLst/>
              <a:cxnLst/>
              <a:rect l="l" t="t" r="r" b="b"/>
              <a:pathLst>
                <a:path w="1855" h="1362" extrusionOk="0">
                  <a:moveTo>
                    <a:pt x="1558" y="0"/>
                  </a:moveTo>
                  <a:cubicBezTo>
                    <a:pt x="1516" y="0"/>
                    <a:pt x="1470" y="16"/>
                    <a:pt x="1425" y="54"/>
                  </a:cubicBezTo>
                  <a:cubicBezTo>
                    <a:pt x="1029" y="371"/>
                    <a:pt x="633" y="688"/>
                    <a:pt x="197" y="965"/>
                  </a:cubicBezTo>
                  <a:cubicBezTo>
                    <a:pt x="1" y="1096"/>
                    <a:pt x="128" y="1361"/>
                    <a:pt x="334" y="1361"/>
                  </a:cubicBezTo>
                  <a:cubicBezTo>
                    <a:pt x="378" y="1361"/>
                    <a:pt x="426" y="1349"/>
                    <a:pt x="474" y="1322"/>
                  </a:cubicBezTo>
                  <a:cubicBezTo>
                    <a:pt x="870" y="1044"/>
                    <a:pt x="1306" y="767"/>
                    <a:pt x="1662" y="450"/>
                  </a:cubicBezTo>
                  <a:cubicBezTo>
                    <a:pt x="1855" y="290"/>
                    <a:pt x="1736" y="0"/>
                    <a:pt x="1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8194312" y="2076217"/>
              <a:ext cx="309737" cy="73681"/>
            </a:xfrm>
            <a:custGeom>
              <a:avLst/>
              <a:gdLst/>
              <a:ahLst/>
              <a:cxnLst/>
              <a:rect l="l" t="t" r="r" b="b"/>
              <a:pathLst>
                <a:path w="2682" h="638" extrusionOk="0">
                  <a:moveTo>
                    <a:pt x="2375" y="1"/>
                  </a:moveTo>
                  <a:cubicBezTo>
                    <a:pt x="2363" y="1"/>
                    <a:pt x="2351" y="2"/>
                    <a:pt x="2338" y="3"/>
                  </a:cubicBezTo>
                  <a:cubicBezTo>
                    <a:pt x="1665" y="82"/>
                    <a:pt x="991" y="122"/>
                    <a:pt x="318" y="162"/>
                  </a:cubicBezTo>
                  <a:cubicBezTo>
                    <a:pt x="1" y="201"/>
                    <a:pt x="40" y="637"/>
                    <a:pt x="357" y="637"/>
                  </a:cubicBezTo>
                  <a:cubicBezTo>
                    <a:pt x="1031" y="597"/>
                    <a:pt x="1704" y="518"/>
                    <a:pt x="2378" y="479"/>
                  </a:cubicBezTo>
                  <a:cubicBezTo>
                    <a:pt x="2682" y="441"/>
                    <a:pt x="2657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8079750" y="2389876"/>
              <a:ext cx="229358" cy="114564"/>
            </a:xfrm>
            <a:custGeom>
              <a:avLst/>
              <a:gdLst/>
              <a:ahLst/>
              <a:cxnLst/>
              <a:rect l="l" t="t" r="r" b="b"/>
              <a:pathLst>
                <a:path w="1986" h="992" extrusionOk="0">
                  <a:moveTo>
                    <a:pt x="372" y="0"/>
                  </a:moveTo>
                  <a:cubicBezTo>
                    <a:pt x="122" y="0"/>
                    <a:pt x="0" y="356"/>
                    <a:pt x="280" y="496"/>
                  </a:cubicBezTo>
                  <a:cubicBezTo>
                    <a:pt x="676" y="654"/>
                    <a:pt x="1072" y="813"/>
                    <a:pt x="1508" y="971"/>
                  </a:cubicBezTo>
                  <a:cubicBezTo>
                    <a:pt x="1541" y="985"/>
                    <a:pt x="1573" y="992"/>
                    <a:pt x="1604" y="992"/>
                  </a:cubicBezTo>
                  <a:cubicBezTo>
                    <a:pt x="1834" y="992"/>
                    <a:pt x="1985" y="645"/>
                    <a:pt x="1706" y="575"/>
                  </a:cubicBezTo>
                  <a:cubicBezTo>
                    <a:pt x="1310" y="417"/>
                    <a:pt x="874" y="219"/>
                    <a:pt x="478" y="21"/>
                  </a:cubicBezTo>
                  <a:cubicBezTo>
                    <a:pt x="441" y="7"/>
                    <a:pt x="405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7815518" y="2680785"/>
              <a:ext cx="190670" cy="267123"/>
            </a:xfrm>
            <a:custGeom>
              <a:avLst/>
              <a:gdLst/>
              <a:ahLst/>
              <a:cxnLst/>
              <a:rect l="l" t="t" r="r" b="b"/>
              <a:pathLst>
                <a:path w="1651" h="2313" extrusionOk="0">
                  <a:moveTo>
                    <a:pt x="311" y="0"/>
                  </a:moveTo>
                  <a:cubicBezTo>
                    <a:pt x="163" y="0"/>
                    <a:pt x="1" y="187"/>
                    <a:pt x="112" y="354"/>
                  </a:cubicBezTo>
                  <a:cubicBezTo>
                    <a:pt x="429" y="987"/>
                    <a:pt x="785" y="1621"/>
                    <a:pt x="1181" y="2215"/>
                  </a:cubicBezTo>
                  <a:cubicBezTo>
                    <a:pt x="1227" y="2284"/>
                    <a:pt x="1289" y="2313"/>
                    <a:pt x="1351" y="2313"/>
                  </a:cubicBezTo>
                  <a:cubicBezTo>
                    <a:pt x="1502" y="2313"/>
                    <a:pt x="1651" y="2136"/>
                    <a:pt x="1538" y="1938"/>
                  </a:cubicBezTo>
                  <a:cubicBezTo>
                    <a:pt x="1181" y="1344"/>
                    <a:pt x="825" y="750"/>
                    <a:pt x="468" y="116"/>
                  </a:cubicBezTo>
                  <a:cubicBezTo>
                    <a:pt x="433" y="34"/>
                    <a:pt x="373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7521836" y="2870182"/>
              <a:ext cx="57166" cy="247374"/>
            </a:xfrm>
            <a:custGeom>
              <a:avLst/>
              <a:gdLst/>
              <a:ahLst/>
              <a:cxnLst/>
              <a:rect l="l" t="t" r="r" b="b"/>
              <a:pathLst>
                <a:path w="495" h="2142" extrusionOk="0">
                  <a:moveTo>
                    <a:pt x="294" y="0"/>
                  </a:moveTo>
                  <a:cubicBezTo>
                    <a:pt x="175" y="0"/>
                    <a:pt x="40" y="90"/>
                    <a:pt x="40" y="259"/>
                  </a:cubicBezTo>
                  <a:cubicBezTo>
                    <a:pt x="40" y="813"/>
                    <a:pt x="40" y="1368"/>
                    <a:pt x="1" y="1922"/>
                  </a:cubicBezTo>
                  <a:cubicBezTo>
                    <a:pt x="1" y="2071"/>
                    <a:pt x="105" y="2141"/>
                    <a:pt x="216" y="2141"/>
                  </a:cubicBezTo>
                  <a:cubicBezTo>
                    <a:pt x="342" y="2141"/>
                    <a:pt x="476" y="2051"/>
                    <a:pt x="476" y="1883"/>
                  </a:cubicBezTo>
                  <a:lnTo>
                    <a:pt x="476" y="219"/>
                  </a:lnTo>
                  <a:cubicBezTo>
                    <a:pt x="495" y="70"/>
                    <a:pt x="400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7060238" y="2794192"/>
              <a:ext cx="209032" cy="239868"/>
            </a:xfrm>
            <a:custGeom>
              <a:avLst/>
              <a:gdLst/>
              <a:ahLst/>
              <a:cxnLst/>
              <a:rect l="l" t="t" r="r" b="b"/>
              <a:pathLst>
                <a:path w="1810" h="2077" extrusionOk="0">
                  <a:moveTo>
                    <a:pt x="1471" y="0"/>
                  </a:moveTo>
                  <a:cubicBezTo>
                    <a:pt x="1413" y="0"/>
                    <a:pt x="1354" y="25"/>
                    <a:pt x="1304" y="85"/>
                  </a:cubicBezTo>
                  <a:lnTo>
                    <a:pt x="116" y="1709"/>
                  </a:lnTo>
                  <a:cubicBezTo>
                    <a:pt x="0" y="1882"/>
                    <a:pt x="159" y="2077"/>
                    <a:pt x="315" y="2077"/>
                  </a:cubicBezTo>
                  <a:cubicBezTo>
                    <a:pt x="372" y="2077"/>
                    <a:pt x="430" y="2050"/>
                    <a:pt x="472" y="1986"/>
                  </a:cubicBezTo>
                  <a:lnTo>
                    <a:pt x="1661" y="402"/>
                  </a:lnTo>
                  <a:cubicBezTo>
                    <a:pt x="1809" y="223"/>
                    <a:pt x="1646" y="0"/>
                    <a:pt x="14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6816447" y="2595095"/>
              <a:ext cx="226355" cy="153714"/>
            </a:xfrm>
            <a:custGeom>
              <a:avLst/>
              <a:gdLst/>
              <a:ahLst/>
              <a:cxnLst/>
              <a:rect l="l" t="t" r="r" b="b"/>
              <a:pathLst>
                <a:path w="1960" h="1331" extrusionOk="0">
                  <a:moveTo>
                    <a:pt x="1620" y="0"/>
                  </a:moveTo>
                  <a:cubicBezTo>
                    <a:pt x="1586" y="0"/>
                    <a:pt x="1550" y="8"/>
                    <a:pt x="1514" y="26"/>
                  </a:cubicBezTo>
                  <a:cubicBezTo>
                    <a:pt x="1078" y="343"/>
                    <a:pt x="642" y="620"/>
                    <a:pt x="167" y="898"/>
                  </a:cubicBezTo>
                  <a:cubicBezTo>
                    <a:pt x="1" y="1030"/>
                    <a:pt x="141" y="1330"/>
                    <a:pt x="331" y="1330"/>
                  </a:cubicBezTo>
                  <a:cubicBezTo>
                    <a:pt x="368" y="1330"/>
                    <a:pt x="406" y="1319"/>
                    <a:pt x="444" y="1294"/>
                  </a:cubicBezTo>
                  <a:cubicBezTo>
                    <a:pt x="880" y="1016"/>
                    <a:pt x="1355" y="700"/>
                    <a:pt x="1791" y="422"/>
                  </a:cubicBezTo>
                  <a:cubicBezTo>
                    <a:pt x="1959" y="254"/>
                    <a:pt x="1813" y="0"/>
                    <a:pt x="1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6535007" y="2382716"/>
              <a:ext cx="312740" cy="105902"/>
            </a:xfrm>
            <a:custGeom>
              <a:avLst/>
              <a:gdLst/>
              <a:ahLst/>
              <a:cxnLst/>
              <a:rect l="l" t="t" r="r" b="b"/>
              <a:pathLst>
                <a:path w="2708" h="917" extrusionOk="0">
                  <a:moveTo>
                    <a:pt x="2291" y="1"/>
                  </a:moveTo>
                  <a:cubicBezTo>
                    <a:pt x="2277" y="1"/>
                    <a:pt x="2263" y="1"/>
                    <a:pt x="2247" y="3"/>
                  </a:cubicBezTo>
                  <a:cubicBezTo>
                    <a:pt x="1614" y="201"/>
                    <a:pt x="940" y="320"/>
                    <a:pt x="267" y="439"/>
                  </a:cubicBezTo>
                  <a:cubicBezTo>
                    <a:pt x="1" y="477"/>
                    <a:pt x="27" y="917"/>
                    <a:pt x="274" y="917"/>
                  </a:cubicBezTo>
                  <a:cubicBezTo>
                    <a:pt x="285" y="917"/>
                    <a:pt x="295" y="916"/>
                    <a:pt x="306" y="914"/>
                  </a:cubicBezTo>
                  <a:cubicBezTo>
                    <a:pt x="1020" y="796"/>
                    <a:pt x="1733" y="637"/>
                    <a:pt x="2406" y="439"/>
                  </a:cubicBezTo>
                  <a:cubicBezTo>
                    <a:pt x="2708" y="364"/>
                    <a:pt x="2578" y="1"/>
                    <a:pt x="2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652687" y="2090306"/>
              <a:ext cx="178544" cy="59592"/>
            </a:xfrm>
            <a:custGeom>
              <a:avLst/>
              <a:gdLst/>
              <a:ahLst/>
              <a:cxnLst/>
              <a:rect l="l" t="t" r="r" b="b"/>
              <a:pathLst>
                <a:path w="1546" h="516" extrusionOk="0">
                  <a:moveTo>
                    <a:pt x="1228" y="0"/>
                  </a:moveTo>
                  <a:cubicBezTo>
                    <a:pt x="951" y="40"/>
                    <a:pt x="634" y="40"/>
                    <a:pt x="317" y="40"/>
                  </a:cubicBezTo>
                  <a:cubicBezTo>
                    <a:pt x="1" y="40"/>
                    <a:pt x="40" y="515"/>
                    <a:pt x="357" y="515"/>
                  </a:cubicBezTo>
                  <a:cubicBezTo>
                    <a:pt x="674" y="515"/>
                    <a:pt x="951" y="515"/>
                    <a:pt x="1268" y="475"/>
                  </a:cubicBezTo>
                  <a:cubicBezTo>
                    <a:pt x="1545" y="396"/>
                    <a:pt x="1506" y="40"/>
                    <a:pt x="1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6528424" y="1685298"/>
              <a:ext cx="358473" cy="160412"/>
            </a:xfrm>
            <a:custGeom>
              <a:avLst/>
              <a:gdLst/>
              <a:ahLst/>
              <a:cxnLst/>
              <a:rect l="l" t="t" r="r" b="b"/>
              <a:pathLst>
                <a:path w="3104" h="1389" extrusionOk="0">
                  <a:moveTo>
                    <a:pt x="386" y="1"/>
                  </a:moveTo>
                  <a:cubicBezTo>
                    <a:pt x="156" y="1"/>
                    <a:pt x="0" y="348"/>
                    <a:pt x="245" y="417"/>
                  </a:cubicBezTo>
                  <a:lnTo>
                    <a:pt x="2621" y="1368"/>
                  </a:lnTo>
                  <a:cubicBezTo>
                    <a:pt x="2659" y="1382"/>
                    <a:pt x="2695" y="1388"/>
                    <a:pt x="2729" y="1388"/>
                  </a:cubicBezTo>
                  <a:cubicBezTo>
                    <a:pt x="2979" y="1388"/>
                    <a:pt x="3103" y="1042"/>
                    <a:pt x="2859" y="972"/>
                  </a:cubicBezTo>
                  <a:lnTo>
                    <a:pt x="482" y="21"/>
                  </a:lnTo>
                  <a:cubicBezTo>
                    <a:pt x="449" y="7"/>
                    <a:pt x="417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6920962" y="1439428"/>
              <a:ext cx="157409" cy="228781"/>
            </a:xfrm>
            <a:custGeom>
              <a:avLst/>
              <a:gdLst/>
              <a:ahLst/>
              <a:cxnLst/>
              <a:rect l="l" t="t" r="r" b="b"/>
              <a:pathLst>
                <a:path w="1363" h="1981" extrusionOk="0">
                  <a:moveTo>
                    <a:pt x="270" y="1"/>
                  </a:moveTo>
                  <a:cubicBezTo>
                    <a:pt x="131" y="1"/>
                    <a:pt x="0" y="126"/>
                    <a:pt x="54" y="288"/>
                  </a:cubicBezTo>
                  <a:cubicBezTo>
                    <a:pt x="252" y="843"/>
                    <a:pt x="530" y="1398"/>
                    <a:pt x="886" y="1913"/>
                  </a:cubicBezTo>
                  <a:cubicBezTo>
                    <a:pt x="934" y="1961"/>
                    <a:pt x="989" y="1981"/>
                    <a:pt x="1043" y="1981"/>
                  </a:cubicBezTo>
                  <a:cubicBezTo>
                    <a:pt x="1210" y="1981"/>
                    <a:pt x="1363" y="1785"/>
                    <a:pt x="1243" y="1635"/>
                  </a:cubicBezTo>
                  <a:cubicBezTo>
                    <a:pt x="926" y="1160"/>
                    <a:pt x="648" y="645"/>
                    <a:pt x="450" y="90"/>
                  </a:cubicBezTo>
                  <a:cubicBezTo>
                    <a:pt x="400" y="28"/>
                    <a:pt x="334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7245016" y="1392541"/>
              <a:ext cx="85807" cy="178197"/>
            </a:xfrm>
            <a:custGeom>
              <a:avLst/>
              <a:gdLst/>
              <a:ahLst/>
              <a:cxnLst/>
              <a:rect l="l" t="t" r="r" b="b"/>
              <a:pathLst>
                <a:path w="743" h="1543" extrusionOk="0">
                  <a:moveTo>
                    <a:pt x="236" y="0"/>
                  </a:moveTo>
                  <a:cubicBezTo>
                    <a:pt x="113" y="0"/>
                    <a:pt x="0" y="90"/>
                    <a:pt x="21" y="259"/>
                  </a:cubicBezTo>
                  <a:cubicBezTo>
                    <a:pt x="61" y="615"/>
                    <a:pt x="180" y="1011"/>
                    <a:pt x="259" y="1368"/>
                  </a:cubicBezTo>
                  <a:cubicBezTo>
                    <a:pt x="290" y="1492"/>
                    <a:pt x="375" y="1543"/>
                    <a:pt x="463" y="1543"/>
                  </a:cubicBezTo>
                  <a:cubicBezTo>
                    <a:pt x="600" y="1543"/>
                    <a:pt x="743" y="1418"/>
                    <a:pt x="695" y="1249"/>
                  </a:cubicBezTo>
                  <a:cubicBezTo>
                    <a:pt x="615" y="892"/>
                    <a:pt x="536" y="536"/>
                    <a:pt x="496" y="219"/>
                  </a:cubicBezTo>
                  <a:cubicBezTo>
                    <a:pt x="459" y="70"/>
                    <a:pt x="344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" name="Google Shape;736;p32"/>
          <p:cNvSpPr/>
          <p:nvPr/>
        </p:nvSpPr>
        <p:spPr>
          <a:xfrm>
            <a:off x="7966031" y="4679101"/>
            <a:ext cx="463372" cy="343700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32"/>
          <p:cNvSpPr/>
          <p:nvPr/>
        </p:nvSpPr>
        <p:spPr>
          <a:xfrm rot="2958650">
            <a:off x="8807672" y="4222369"/>
            <a:ext cx="154139" cy="162636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32"/>
          <p:cNvSpPr/>
          <p:nvPr/>
        </p:nvSpPr>
        <p:spPr>
          <a:xfrm rot="2958650">
            <a:off x="8768763" y="4069785"/>
            <a:ext cx="93398" cy="86164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32"/>
          <p:cNvSpPr/>
          <p:nvPr/>
        </p:nvSpPr>
        <p:spPr>
          <a:xfrm rot="2958650">
            <a:off x="8478692" y="4175961"/>
            <a:ext cx="244842" cy="242419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32"/>
          <p:cNvSpPr/>
          <p:nvPr/>
        </p:nvSpPr>
        <p:spPr>
          <a:xfrm rot="3595183">
            <a:off x="276757" y="735840"/>
            <a:ext cx="424747" cy="271578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32"/>
          <p:cNvSpPr/>
          <p:nvPr/>
        </p:nvSpPr>
        <p:spPr>
          <a:xfrm>
            <a:off x="35108" y="856845"/>
            <a:ext cx="172913" cy="208346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" name="Google Shape;742;p32"/>
          <p:cNvGrpSpPr/>
          <p:nvPr/>
        </p:nvGrpSpPr>
        <p:grpSpPr>
          <a:xfrm>
            <a:off x="919296" y="206958"/>
            <a:ext cx="244753" cy="251717"/>
            <a:chOff x="6109266" y="2958701"/>
            <a:chExt cx="158099" cy="163114"/>
          </a:xfrm>
        </p:grpSpPr>
        <p:sp>
          <p:nvSpPr>
            <p:cNvPr id="743" name="Google Shape;743;p32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" name="Google Shape;746;p32"/>
          <p:cNvSpPr/>
          <p:nvPr/>
        </p:nvSpPr>
        <p:spPr>
          <a:xfrm rot="1691686">
            <a:off x="239205" y="1050150"/>
            <a:ext cx="137274" cy="165623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" name="Google Shape;747;p32"/>
          <p:cNvGrpSpPr/>
          <p:nvPr/>
        </p:nvGrpSpPr>
        <p:grpSpPr>
          <a:xfrm>
            <a:off x="37599" y="43167"/>
            <a:ext cx="807946" cy="651172"/>
            <a:chOff x="309089" y="220930"/>
            <a:chExt cx="808270" cy="653525"/>
          </a:xfrm>
        </p:grpSpPr>
        <p:grpSp>
          <p:nvGrpSpPr>
            <p:cNvPr id="748" name="Google Shape;748;p32"/>
            <p:cNvGrpSpPr/>
            <p:nvPr/>
          </p:nvGrpSpPr>
          <p:grpSpPr>
            <a:xfrm>
              <a:off x="309089" y="296007"/>
              <a:ext cx="808270" cy="578448"/>
              <a:chOff x="4380536" y="-47226"/>
              <a:chExt cx="1409363" cy="1008628"/>
            </a:xfrm>
          </p:grpSpPr>
          <p:sp>
            <p:nvSpPr>
              <p:cNvPr id="749" name="Google Shape;749;p32"/>
              <p:cNvSpPr/>
              <p:nvPr/>
            </p:nvSpPr>
            <p:spPr>
              <a:xfrm>
                <a:off x="4794455" y="120049"/>
                <a:ext cx="827915" cy="686930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8283" extrusionOk="0">
                    <a:moveTo>
                      <a:pt x="5792" y="1"/>
                    </a:moveTo>
                    <a:cubicBezTo>
                      <a:pt x="5229" y="1"/>
                      <a:pt x="4644" y="97"/>
                      <a:pt x="4041" y="281"/>
                    </a:cubicBezTo>
                    <a:cubicBezTo>
                      <a:pt x="3962" y="321"/>
                      <a:pt x="3843" y="439"/>
                      <a:pt x="3843" y="519"/>
                    </a:cubicBezTo>
                    <a:cubicBezTo>
                      <a:pt x="3803" y="994"/>
                      <a:pt x="3764" y="1469"/>
                      <a:pt x="3803" y="1905"/>
                    </a:cubicBezTo>
                    <a:cubicBezTo>
                      <a:pt x="3803" y="2420"/>
                      <a:pt x="4041" y="2895"/>
                      <a:pt x="4477" y="3173"/>
                    </a:cubicBezTo>
                    <a:cubicBezTo>
                      <a:pt x="4634" y="3308"/>
                      <a:pt x="4842" y="3379"/>
                      <a:pt x="5059" y="3379"/>
                    </a:cubicBezTo>
                    <a:cubicBezTo>
                      <a:pt x="5223" y="3379"/>
                      <a:pt x="5392" y="3337"/>
                      <a:pt x="5546" y="3252"/>
                    </a:cubicBezTo>
                    <a:cubicBezTo>
                      <a:pt x="5744" y="3173"/>
                      <a:pt x="5823" y="2935"/>
                      <a:pt x="5744" y="2737"/>
                    </a:cubicBezTo>
                    <a:cubicBezTo>
                      <a:pt x="5685" y="2590"/>
                      <a:pt x="5561" y="2509"/>
                      <a:pt x="5420" y="2509"/>
                    </a:cubicBezTo>
                    <a:cubicBezTo>
                      <a:pt x="5371" y="2509"/>
                      <a:pt x="5320" y="2518"/>
                      <a:pt x="5269" y="2539"/>
                    </a:cubicBezTo>
                    <a:cubicBezTo>
                      <a:pt x="5190" y="2618"/>
                      <a:pt x="5110" y="2737"/>
                      <a:pt x="4992" y="2895"/>
                    </a:cubicBezTo>
                    <a:cubicBezTo>
                      <a:pt x="4912" y="2777"/>
                      <a:pt x="4754" y="2658"/>
                      <a:pt x="4754" y="2578"/>
                    </a:cubicBezTo>
                    <a:cubicBezTo>
                      <a:pt x="4754" y="2420"/>
                      <a:pt x="4833" y="2262"/>
                      <a:pt x="4992" y="2182"/>
                    </a:cubicBezTo>
                    <a:cubicBezTo>
                      <a:pt x="5115" y="2100"/>
                      <a:pt x="5258" y="2060"/>
                      <a:pt x="5401" y="2060"/>
                    </a:cubicBezTo>
                    <a:cubicBezTo>
                      <a:pt x="5672" y="2060"/>
                      <a:pt x="5945" y="2201"/>
                      <a:pt x="6101" y="2460"/>
                    </a:cubicBezTo>
                    <a:cubicBezTo>
                      <a:pt x="6338" y="2856"/>
                      <a:pt x="6219" y="3371"/>
                      <a:pt x="5823" y="3608"/>
                    </a:cubicBezTo>
                    <a:cubicBezTo>
                      <a:pt x="5589" y="3753"/>
                      <a:pt x="5329" y="3823"/>
                      <a:pt x="5071" y="3823"/>
                    </a:cubicBezTo>
                    <a:cubicBezTo>
                      <a:pt x="4763" y="3823"/>
                      <a:pt x="4458" y="3723"/>
                      <a:pt x="4199" y="3529"/>
                    </a:cubicBezTo>
                    <a:cubicBezTo>
                      <a:pt x="3645" y="3133"/>
                      <a:pt x="3328" y="2539"/>
                      <a:pt x="3328" y="1865"/>
                    </a:cubicBezTo>
                    <a:lnTo>
                      <a:pt x="3328" y="677"/>
                    </a:lnTo>
                    <a:cubicBezTo>
                      <a:pt x="2852" y="954"/>
                      <a:pt x="2417" y="1271"/>
                      <a:pt x="2021" y="1628"/>
                    </a:cubicBezTo>
                    <a:cubicBezTo>
                      <a:pt x="1149" y="2380"/>
                      <a:pt x="515" y="3450"/>
                      <a:pt x="317" y="4599"/>
                    </a:cubicBezTo>
                    <a:cubicBezTo>
                      <a:pt x="0" y="5866"/>
                      <a:pt x="476" y="7213"/>
                      <a:pt x="1585" y="7966"/>
                    </a:cubicBezTo>
                    <a:cubicBezTo>
                      <a:pt x="1694" y="8056"/>
                      <a:pt x="1786" y="8106"/>
                      <a:pt x="1873" y="8106"/>
                    </a:cubicBezTo>
                    <a:cubicBezTo>
                      <a:pt x="1976" y="8106"/>
                      <a:pt x="2072" y="8037"/>
                      <a:pt x="2179" y="7887"/>
                    </a:cubicBezTo>
                    <a:cubicBezTo>
                      <a:pt x="2337" y="7688"/>
                      <a:pt x="2496" y="7490"/>
                      <a:pt x="2615" y="7253"/>
                    </a:cubicBezTo>
                    <a:cubicBezTo>
                      <a:pt x="2892" y="6777"/>
                      <a:pt x="2971" y="6262"/>
                      <a:pt x="2932" y="5708"/>
                    </a:cubicBezTo>
                    <a:cubicBezTo>
                      <a:pt x="2932" y="5273"/>
                      <a:pt x="2566" y="4960"/>
                      <a:pt x="2179" y="4960"/>
                    </a:cubicBezTo>
                    <a:cubicBezTo>
                      <a:pt x="2073" y="4960"/>
                      <a:pt x="1965" y="4983"/>
                      <a:pt x="1862" y="5034"/>
                    </a:cubicBezTo>
                    <a:cubicBezTo>
                      <a:pt x="1664" y="5153"/>
                      <a:pt x="1585" y="5391"/>
                      <a:pt x="1704" y="5589"/>
                    </a:cubicBezTo>
                    <a:cubicBezTo>
                      <a:pt x="1760" y="5659"/>
                      <a:pt x="1806" y="5685"/>
                      <a:pt x="1849" y="5685"/>
                    </a:cubicBezTo>
                    <a:cubicBezTo>
                      <a:pt x="1928" y="5685"/>
                      <a:pt x="1998" y="5601"/>
                      <a:pt x="2100" y="5549"/>
                    </a:cubicBezTo>
                    <a:cubicBezTo>
                      <a:pt x="2179" y="5510"/>
                      <a:pt x="2298" y="5510"/>
                      <a:pt x="2377" y="5510"/>
                    </a:cubicBezTo>
                    <a:cubicBezTo>
                      <a:pt x="2377" y="5589"/>
                      <a:pt x="2456" y="5747"/>
                      <a:pt x="2377" y="5827"/>
                    </a:cubicBezTo>
                    <a:cubicBezTo>
                      <a:pt x="2276" y="6029"/>
                      <a:pt x="2062" y="6150"/>
                      <a:pt x="1849" y="6150"/>
                    </a:cubicBezTo>
                    <a:cubicBezTo>
                      <a:pt x="1728" y="6150"/>
                      <a:pt x="1606" y="6111"/>
                      <a:pt x="1506" y="6025"/>
                    </a:cubicBezTo>
                    <a:cubicBezTo>
                      <a:pt x="991" y="5668"/>
                      <a:pt x="1070" y="4916"/>
                      <a:pt x="1585" y="4638"/>
                    </a:cubicBezTo>
                    <a:cubicBezTo>
                      <a:pt x="1780" y="4525"/>
                      <a:pt x="1986" y="4473"/>
                      <a:pt x="2187" y="4473"/>
                    </a:cubicBezTo>
                    <a:cubicBezTo>
                      <a:pt x="2757" y="4473"/>
                      <a:pt x="3279" y="4894"/>
                      <a:pt x="3367" y="5510"/>
                    </a:cubicBezTo>
                    <a:cubicBezTo>
                      <a:pt x="3486" y="6223"/>
                      <a:pt x="3328" y="7015"/>
                      <a:pt x="2892" y="7609"/>
                    </a:cubicBezTo>
                    <a:cubicBezTo>
                      <a:pt x="2734" y="7847"/>
                      <a:pt x="2575" y="8085"/>
                      <a:pt x="2377" y="8283"/>
                    </a:cubicBezTo>
                    <a:cubicBezTo>
                      <a:pt x="2536" y="8283"/>
                      <a:pt x="2694" y="8283"/>
                      <a:pt x="2892" y="8243"/>
                    </a:cubicBezTo>
                    <a:cubicBezTo>
                      <a:pt x="3367" y="8085"/>
                      <a:pt x="3843" y="7807"/>
                      <a:pt x="4239" y="7411"/>
                    </a:cubicBezTo>
                    <a:cubicBezTo>
                      <a:pt x="4477" y="7253"/>
                      <a:pt x="4754" y="7094"/>
                      <a:pt x="5031" y="6975"/>
                    </a:cubicBezTo>
                    <a:cubicBezTo>
                      <a:pt x="5665" y="6698"/>
                      <a:pt x="6299" y="6500"/>
                      <a:pt x="7012" y="6262"/>
                    </a:cubicBezTo>
                    <a:cubicBezTo>
                      <a:pt x="6853" y="6064"/>
                      <a:pt x="6972" y="5985"/>
                      <a:pt x="7091" y="5866"/>
                    </a:cubicBezTo>
                    <a:cubicBezTo>
                      <a:pt x="7408" y="5668"/>
                      <a:pt x="7646" y="5351"/>
                      <a:pt x="7844" y="4995"/>
                    </a:cubicBezTo>
                    <a:cubicBezTo>
                      <a:pt x="7883" y="4876"/>
                      <a:pt x="7962" y="4757"/>
                      <a:pt x="8002" y="4638"/>
                    </a:cubicBezTo>
                    <a:cubicBezTo>
                      <a:pt x="8121" y="4361"/>
                      <a:pt x="8042" y="4084"/>
                      <a:pt x="7804" y="3925"/>
                    </a:cubicBezTo>
                    <a:cubicBezTo>
                      <a:pt x="7727" y="3849"/>
                      <a:pt x="7650" y="3819"/>
                      <a:pt x="7574" y="3819"/>
                    </a:cubicBezTo>
                    <a:cubicBezTo>
                      <a:pt x="7452" y="3819"/>
                      <a:pt x="7331" y="3892"/>
                      <a:pt x="7210" y="3965"/>
                    </a:cubicBezTo>
                    <a:cubicBezTo>
                      <a:pt x="6695" y="4203"/>
                      <a:pt x="6695" y="4282"/>
                      <a:pt x="7091" y="4678"/>
                    </a:cubicBezTo>
                    <a:cubicBezTo>
                      <a:pt x="7131" y="4757"/>
                      <a:pt x="7170" y="4836"/>
                      <a:pt x="7170" y="4916"/>
                    </a:cubicBezTo>
                    <a:cubicBezTo>
                      <a:pt x="7141" y="4974"/>
                      <a:pt x="7049" y="5010"/>
                      <a:pt x="6985" y="5010"/>
                    </a:cubicBezTo>
                    <a:cubicBezTo>
                      <a:pt x="6962" y="5010"/>
                      <a:pt x="6943" y="5005"/>
                      <a:pt x="6933" y="4995"/>
                    </a:cubicBezTo>
                    <a:cubicBezTo>
                      <a:pt x="6734" y="4836"/>
                      <a:pt x="6576" y="4678"/>
                      <a:pt x="6457" y="4440"/>
                    </a:cubicBezTo>
                    <a:cubicBezTo>
                      <a:pt x="6338" y="4203"/>
                      <a:pt x="6418" y="3925"/>
                      <a:pt x="6655" y="3767"/>
                    </a:cubicBezTo>
                    <a:cubicBezTo>
                      <a:pt x="6853" y="3648"/>
                      <a:pt x="7051" y="3529"/>
                      <a:pt x="7289" y="3450"/>
                    </a:cubicBezTo>
                    <a:cubicBezTo>
                      <a:pt x="7398" y="3402"/>
                      <a:pt x="7511" y="3379"/>
                      <a:pt x="7620" y="3379"/>
                    </a:cubicBezTo>
                    <a:cubicBezTo>
                      <a:pt x="7869" y="3379"/>
                      <a:pt x="8102" y="3495"/>
                      <a:pt x="8240" y="3688"/>
                    </a:cubicBezTo>
                    <a:cubicBezTo>
                      <a:pt x="8517" y="4005"/>
                      <a:pt x="8557" y="4440"/>
                      <a:pt x="8398" y="4757"/>
                    </a:cubicBezTo>
                    <a:cubicBezTo>
                      <a:pt x="8160" y="5233"/>
                      <a:pt x="7883" y="5629"/>
                      <a:pt x="7606" y="6104"/>
                    </a:cubicBezTo>
                    <a:cubicBezTo>
                      <a:pt x="8081" y="5866"/>
                      <a:pt x="8517" y="5589"/>
                      <a:pt x="8953" y="5312"/>
                    </a:cubicBezTo>
                    <a:cubicBezTo>
                      <a:pt x="9388" y="4995"/>
                      <a:pt x="9666" y="4559"/>
                      <a:pt x="9785" y="4084"/>
                    </a:cubicBezTo>
                    <a:cubicBezTo>
                      <a:pt x="9983" y="3054"/>
                      <a:pt x="9666" y="1984"/>
                      <a:pt x="8874" y="1271"/>
                    </a:cubicBezTo>
                    <a:cubicBezTo>
                      <a:pt x="7972" y="397"/>
                      <a:pt x="6929" y="1"/>
                      <a:pt x="5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2"/>
              <p:cNvSpPr/>
              <p:nvPr/>
            </p:nvSpPr>
            <p:spPr>
              <a:xfrm>
                <a:off x="4610510" y="130167"/>
                <a:ext cx="459944" cy="702936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8476" extrusionOk="0">
                    <a:moveTo>
                      <a:pt x="5387" y="1"/>
                    </a:moveTo>
                    <a:cubicBezTo>
                      <a:pt x="5348" y="1"/>
                      <a:pt x="5308" y="1"/>
                      <a:pt x="5269" y="40"/>
                    </a:cubicBezTo>
                    <a:cubicBezTo>
                      <a:pt x="3288" y="674"/>
                      <a:pt x="1624" y="2060"/>
                      <a:pt x="673" y="3883"/>
                    </a:cubicBezTo>
                    <a:cubicBezTo>
                      <a:pt x="0" y="4992"/>
                      <a:pt x="0" y="6338"/>
                      <a:pt x="673" y="7448"/>
                    </a:cubicBezTo>
                    <a:cubicBezTo>
                      <a:pt x="1083" y="8103"/>
                      <a:pt x="1794" y="8476"/>
                      <a:pt x="2533" y="8476"/>
                    </a:cubicBezTo>
                    <a:cubicBezTo>
                      <a:pt x="2866" y="8476"/>
                      <a:pt x="3205" y="8400"/>
                      <a:pt x="3526" y="8240"/>
                    </a:cubicBezTo>
                    <a:lnTo>
                      <a:pt x="3526" y="8200"/>
                    </a:lnTo>
                    <a:lnTo>
                      <a:pt x="3288" y="8042"/>
                    </a:lnTo>
                    <a:cubicBezTo>
                      <a:pt x="2535" y="7448"/>
                      <a:pt x="2060" y="6537"/>
                      <a:pt x="2020" y="5586"/>
                    </a:cubicBezTo>
                    <a:cubicBezTo>
                      <a:pt x="1901" y="3566"/>
                      <a:pt x="2852" y="2060"/>
                      <a:pt x="4357" y="832"/>
                    </a:cubicBezTo>
                    <a:cubicBezTo>
                      <a:pt x="4714" y="555"/>
                      <a:pt x="5110" y="317"/>
                      <a:pt x="55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2"/>
              <p:cNvSpPr/>
              <p:nvPr/>
            </p:nvSpPr>
            <p:spPr>
              <a:xfrm>
                <a:off x="5655134" y="130167"/>
                <a:ext cx="134765" cy="8218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991" extrusionOk="0">
                    <a:moveTo>
                      <a:pt x="1427" y="1"/>
                    </a:moveTo>
                    <a:cubicBezTo>
                      <a:pt x="1308" y="1"/>
                      <a:pt x="1229" y="40"/>
                      <a:pt x="1150" y="119"/>
                    </a:cubicBezTo>
                    <a:cubicBezTo>
                      <a:pt x="793" y="278"/>
                      <a:pt x="476" y="436"/>
                      <a:pt x="159" y="595"/>
                    </a:cubicBezTo>
                    <a:cubicBezTo>
                      <a:pt x="120" y="634"/>
                      <a:pt x="1" y="753"/>
                      <a:pt x="40" y="832"/>
                    </a:cubicBezTo>
                    <a:cubicBezTo>
                      <a:pt x="40" y="872"/>
                      <a:pt x="159" y="951"/>
                      <a:pt x="199" y="991"/>
                    </a:cubicBezTo>
                    <a:cubicBezTo>
                      <a:pt x="714" y="872"/>
                      <a:pt x="1189" y="634"/>
                      <a:pt x="1585" y="278"/>
                    </a:cubicBezTo>
                    <a:cubicBezTo>
                      <a:pt x="1625" y="238"/>
                      <a:pt x="1625" y="159"/>
                      <a:pt x="1625" y="80"/>
                    </a:cubicBezTo>
                    <a:cubicBezTo>
                      <a:pt x="1546" y="1"/>
                      <a:pt x="1466" y="1"/>
                      <a:pt x="1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2"/>
              <p:cNvSpPr/>
              <p:nvPr/>
            </p:nvSpPr>
            <p:spPr>
              <a:xfrm>
                <a:off x="4571033" y="59343"/>
                <a:ext cx="1094046" cy="812407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9796" extrusionOk="0">
                    <a:moveTo>
                      <a:pt x="8448" y="755"/>
                    </a:moveTo>
                    <a:cubicBezTo>
                      <a:pt x="9588" y="755"/>
                      <a:pt x="10640" y="1168"/>
                      <a:pt x="11568" y="2043"/>
                    </a:cubicBezTo>
                    <a:cubicBezTo>
                      <a:pt x="12320" y="2716"/>
                      <a:pt x="12677" y="3786"/>
                      <a:pt x="12479" y="4816"/>
                    </a:cubicBezTo>
                    <a:cubicBezTo>
                      <a:pt x="12360" y="5291"/>
                      <a:pt x="12082" y="5727"/>
                      <a:pt x="11647" y="6044"/>
                    </a:cubicBezTo>
                    <a:cubicBezTo>
                      <a:pt x="11211" y="6321"/>
                      <a:pt x="10775" y="6598"/>
                      <a:pt x="10300" y="6836"/>
                    </a:cubicBezTo>
                    <a:cubicBezTo>
                      <a:pt x="10577" y="6361"/>
                      <a:pt x="10854" y="5965"/>
                      <a:pt x="11092" y="5489"/>
                    </a:cubicBezTo>
                    <a:cubicBezTo>
                      <a:pt x="11251" y="5133"/>
                      <a:pt x="11211" y="4737"/>
                      <a:pt x="10934" y="4420"/>
                    </a:cubicBezTo>
                    <a:cubicBezTo>
                      <a:pt x="10796" y="4227"/>
                      <a:pt x="10563" y="4111"/>
                      <a:pt x="10314" y="4111"/>
                    </a:cubicBezTo>
                    <a:cubicBezTo>
                      <a:pt x="10205" y="4111"/>
                      <a:pt x="10092" y="4134"/>
                      <a:pt x="9983" y="4182"/>
                    </a:cubicBezTo>
                    <a:cubicBezTo>
                      <a:pt x="9785" y="4261"/>
                      <a:pt x="9547" y="4380"/>
                      <a:pt x="9349" y="4499"/>
                    </a:cubicBezTo>
                    <a:cubicBezTo>
                      <a:pt x="9151" y="4657"/>
                      <a:pt x="9032" y="4935"/>
                      <a:pt x="9151" y="5172"/>
                    </a:cubicBezTo>
                    <a:cubicBezTo>
                      <a:pt x="9270" y="5370"/>
                      <a:pt x="9428" y="5568"/>
                      <a:pt x="9627" y="5727"/>
                    </a:cubicBezTo>
                    <a:cubicBezTo>
                      <a:pt x="9627" y="5727"/>
                      <a:pt x="9825" y="5727"/>
                      <a:pt x="9864" y="5648"/>
                    </a:cubicBezTo>
                    <a:cubicBezTo>
                      <a:pt x="9864" y="5568"/>
                      <a:pt x="9864" y="5450"/>
                      <a:pt x="9785" y="5410"/>
                    </a:cubicBezTo>
                    <a:cubicBezTo>
                      <a:pt x="9428" y="5014"/>
                      <a:pt x="9428" y="4895"/>
                      <a:pt x="9904" y="4697"/>
                    </a:cubicBezTo>
                    <a:cubicBezTo>
                      <a:pt x="10033" y="4619"/>
                      <a:pt x="10163" y="4541"/>
                      <a:pt x="10293" y="4541"/>
                    </a:cubicBezTo>
                    <a:cubicBezTo>
                      <a:pt x="10361" y="4541"/>
                      <a:pt x="10430" y="4563"/>
                      <a:pt x="10498" y="4618"/>
                    </a:cubicBezTo>
                    <a:cubicBezTo>
                      <a:pt x="10736" y="4816"/>
                      <a:pt x="10815" y="5093"/>
                      <a:pt x="10696" y="5370"/>
                    </a:cubicBezTo>
                    <a:cubicBezTo>
                      <a:pt x="10656" y="5489"/>
                      <a:pt x="10577" y="5608"/>
                      <a:pt x="10538" y="5727"/>
                    </a:cubicBezTo>
                    <a:cubicBezTo>
                      <a:pt x="10340" y="6083"/>
                      <a:pt x="10102" y="6400"/>
                      <a:pt x="9785" y="6638"/>
                    </a:cubicBezTo>
                    <a:cubicBezTo>
                      <a:pt x="9666" y="6717"/>
                      <a:pt x="9547" y="6796"/>
                      <a:pt x="9706" y="6994"/>
                    </a:cubicBezTo>
                    <a:cubicBezTo>
                      <a:pt x="9032" y="7232"/>
                      <a:pt x="8359" y="7470"/>
                      <a:pt x="7725" y="7707"/>
                    </a:cubicBezTo>
                    <a:cubicBezTo>
                      <a:pt x="7448" y="7826"/>
                      <a:pt x="7171" y="7985"/>
                      <a:pt x="6933" y="8183"/>
                    </a:cubicBezTo>
                    <a:cubicBezTo>
                      <a:pt x="6537" y="8539"/>
                      <a:pt x="6101" y="8817"/>
                      <a:pt x="5586" y="9015"/>
                    </a:cubicBezTo>
                    <a:cubicBezTo>
                      <a:pt x="5428" y="9015"/>
                      <a:pt x="5269" y="9054"/>
                      <a:pt x="5071" y="9054"/>
                    </a:cubicBezTo>
                    <a:cubicBezTo>
                      <a:pt x="5269" y="8817"/>
                      <a:pt x="5428" y="8619"/>
                      <a:pt x="5586" y="8381"/>
                    </a:cubicBezTo>
                    <a:cubicBezTo>
                      <a:pt x="6022" y="7747"/>
                      <a:pt x="6180" y="6994"/>
                      <a:pt x="6061" y="6242"/>
                    </a:cubicBezTo>
                    <a:cubicBezTo>
                      <a:pt x="5973" y="5622"/>
                      <a:pt x="5445" y="5222"/>
                      <a:pt x="4886" y="5222"/>
                    </a:cubicBezTo>
                    <a:cubicBezTo>
                      <a:pt x="4695" y="5222"/>
                      <a:pt x="4500" y="5269"/>
                      <a:pt x="4318" y="5370"/>
                    </a:cubicBezTo>
                    <a:cubicBezTo>
                      <a:pt x="3764" y="5687"/>
                      <a:pt x="3724" y="6400"/>
                      <a:pt x="4200" y="6796"/>
                    </a:cubicBezTo>
                    <a:cubicBezTo>
                      <a:pt x="4313" y="6867"/>
                      <a:pt x="4436" y="6902"/>
                      <a:pt x="4557" y="6902"/>
                    </a:cubicBezTo>
                    <a:cubicBezTo>
                      <a:pt x="4774" y="6902"/>
                      <a:pt x="4983" y="6788"/>
                      <a:pt x="5111" y="6559"/>
                    </a:cubicBezTo>
                    <a:cubicBezTo>
                      <a:pt x="5150" y="6479"/>
                      <a:pt x="5111" y="6361"/>
                      <a:pt x="5111" y="6242"/>
                    </a:cubicBezTo>
                    <a:cubicBezTo>
                      <a:pt x="4992" y="6242"/>
                      <a:pt x="4913" y="6242"/>
                      <a:pt x="4794" y="6281"/>
                    </a:cubicBezTo>
                    <a:cubicBezTo>
                      <a:pt x="4717" y="6333"/>
                      <a:pt x="4640" y="6434"/>
                      <a:pt x="4563" y="6434"/>
                    </a:cubicBezTo>
                    <a:cubicBezTo>
                      <a:pt x="4521" y="6434"/>
                      <a:pt x="4479" y="6405"/>
                      <a:pt x="4437" y="6321"/>
                    </a:cubicBezTo>
                    <a:cubicBezTo>
                      <a:pt x="4279" y="6163"/>
                      <a:pt x="4358" y="5885"/>
                      <a:pt x="4556" y="5806"/>
                    </a:cubicBezTo>
                    <a:cubicBezTo>
                      <a:pt x="4669" y="5740"/>
                      <a:pt x="4789" y="5710"/>
                      <a:pt x="4907" y="5710"/>
                    </a:cubicBezTo>
                    <a:cubicBezTo>
                      <a:pt x="5283" y="5710"/>
                      <a:pt x="5635" y="6017"/>
                      <a:pt x="5665" y="6440"/>
                    </a:cubicBezTo>
                    <a:cubicBezTo>
                      <a:pt x="5705" y="6994"/>
                      <a:pt x="5586" y="7509"/>
                      <a:pt x="5348" y="7985"/>
                    </a:cubicBezTo>
                    <a:cubicBezTo>
                      <a:pt x="5190" y="8222"/>
                      <a:pt x="5071" y="8420"/>
                      <a:pt x="4913" y="8619"/>
                    </a:cubicBezTo>
                    <a:cubicBezTo>
                      <a:pt x="4784" y="8769"/>
                      <a:pt x="4690" y="8838"/>
                      <a:pt x="4587" y="8838"/>
                    </a:cubicBezTo>
                    <a:cubicBezTo>
                      <a:pt x="4500" y="8838"/>
                      <a:pt x="4406" y="8788"/>
                      <a:pt x="4279" y="8698"/>
                    </a:cubicBezTo>
                    <a:cubicBezTo>
                      <a:pt x="3209" y="7945"/>
                      <a:pt x="2694" y="6638"/>
                      <a:pt x="3011" y="5370"/>
                    </a:cubicBezTo>
                    <a:cubicBezTo>
                      <a:pt x="3249" y="4182"/>
                      <a:pt x="3843" y="3152"/>
                      <a:pt x="4715" y="2360"/>
                    </a:cubicBezTo>
                    <a:cubicBezTo>
                      <a:pt x="5150" y="2003"/>
                      <a:pt x="5546" y="1686"/>
                      <a:pt x="6022" y="1409"/>
                    </a:cubicBezTo>
                    <a:lnTo>
                      <a:pt x="6022" y="2597"/>
                    </a:lnTo>
                    <a:cubicBezTo>
                      <a:pt x="6022" y="3271"/>
                      <a:pt x="6339" y="3865"/>
                      <a:pt x="6893" y="4261"/>
                    </a:cubicBezTo>
                    <a:cubicBezTo>
                      <a:pt x="7130" y="4455"/>
                      <a:pt x="7438" y="4555"/>
                      <a:pt x="7752" y="4555"/>
                    </a:cubicBezTo>
                    <a:cubicBezTo>
                      <a:pt x="8015" y="4555"/>
                      <a:pt x="8283" y="4485"/>
                      <a:pt x="8517" y="4340"/>
                    </a:cubicBezTo>
                    <a:cubicBezTo>
                      <a:pt x="8913" y="4103"/>
                      <a:pt x="9032" y="3588"/>
                      <a:pt x="8795" y="3192"/>
                    </a:cubicBezTo>
                    <a:cubicBezTo>
                      <a:pt x="8639" y="2933"/>
                      <a:pt x="8366" y="2792"/>
                      <a:pt x="8084" y="2792"/>
                    </a:cubicBezTo>
                    <a:cubicBezTo>
                      <a:pt x="7935" y="2792"/>
                      <a:pt x="7783" y="2832"/>
                      <a:pt x="7646" y="2914"/>
                    </a:cubicBezTo>
                    <a:cubicBezTo>
                      <a:pt x="7527" y="2994"/>
                      <a:pt x="7448" y="3152"/>
                      <a:pt x="7448" y="3310"/>
                    </a:cubicBezTo>
                    <a:cubicBezTo>
                      <a:pt x="7448" y="3390"/>
                      <a:pt x="7606" y="3509"/>
                      <a:pt x="7686" y="3627"/>
                    </a:cubicBezTo>
                    <a:cubicBezTo>
                      <a:pt x="7804" y="3469"/>
                      <a:pt x="7844" y="3310"/>
                      <a:pt x="7963" y="3271"/>
                    </a:cubicBezTo>
                    <a:cubicBezTo>
                      <a:pt x="8004" y="3250"/>
                      <a:pt x="8050" y="3241"/>
                      <a:pt x="8097" y="3241"/>
                    </a:cubicBezTo>
                    <a:cubicBezTo>
                      <a:pt x="8231" y="3241"/>
                      <a:pt x="8369" y="3322"/>
                      <a:pt x="8399" y="3469"/>
                    </a:cubicBezTo>
                    <a:cubicBezTo>
                      <a:pt x="8478" y="3667"/>
                      <a:pt x="8399" y="3905"/>
                      <a:pt x="8240" y="3984"/>
                    </a:cubicBezTo>
                    <a:cubicBezTo>
                      <a:pt x="8086" y="4069"/>
                      <a:pt x="7917" y="4111"/>
                      <a:pt x="7749" y="4111"/>
                    </a:cubicBezTo>
                    <a:cubicBezTo>
                      <a:pt x="7529" y="4111"/>
                      <a:pt x="7311" y="4040"/>
                      <a:pt x="7131" y="3905"/>
                    </a:cubicBezTo>
                    <a:cubicBezTo>
                      <a:pt x="6735" y="3627"/>
                      <a:pt x="6458" y="3152"/>
                      <a:pt x="6458" y="2637"/>
                    </a:cubicBezTo>
                    <a:cubicBezTo>
                      <a:pt x="6458" y="2201"/>
                      <a:pt x="6458" y="1726"/>
                      <a:pt x="6537" y="1290"/>
                    </a:cubicBezTo>
                    <a:cubicBezTo>
                      <a:pt x="6537" y="1211"/>
                      <a:pt x="6616" y="1092"/>
                      <a:pt x="6695" y="1053"/>
                    </a:cubicBezTo>
                    <a:cubicBezTo>
                      <a:pt x="7298" y="856"/>
                      <a:pt x="7884" y="755"/>
                      <a:pt x="8448" y="755"/>
                    </a:cubicBezTo>
                    <a:close/>
                    <a:moveTo>
                      <a:pt x="5982" y="855"/>
                    </a:moveTo>
                    <a:cubicBezTo>
                      <a:pt x="5586" y="1132"/>
                      <a:pt x="5190" y="1369"/>
                      <a:pt x="4833" y="1686"/>
                    </a:cubicBezTo>
                    <a:cubicBezTo>
                      <a:pt x="3328" y="2875"/>
                      <a:pt x="2377" y="4420"/>
                      <a:pt x="2496" y="6440"/>
                    </a:cubicBezTo>
                    <a:cubicBezTo>
                      <a:pt x="2536" y="7391"/>
                      <a:pt x="3011" y="8302"/>
                      <a:pt x="3764" y="8856"/>
                    </a:cubicBezTo>
                    <a:lnTo>
                      <a:pt x="3962" y="9054"/>
                    </a:lnTo>
                    <a:lnTo>
                      <a:pt x="3962" y="9094"/>
                    </a:lnTo>
                    <a:cubicBezTo>
                      <a:pt x="3657" y="9253"/>
                      <a:pt x="3328" y="9329"/>
                      <a:pt x="3003" y="9329"/>
                    </a:cubicBezTo>
                    <a:cubicBezTo>
                      <a:pt x="2274" y="9329"/>
                      <a:pt x="1560" y="8947"/>
                      <a:pt x="1149" y="8262"/>
                    </a:cubicBezTo>
                    <a:cubicBezTo>
                      <a:pt x="476" y="7192"/>
                      <a:pt x="476" y="5806"/>
                      <a:pt x="1149" y="4737"/>
                    </a:cubicBezTo>
                    <a:cubicBezTo>
                      <a:pt x="2100" y="2875"/>
                      <a:pt x="3764" y="1488"/>
                      <a:pt x="5745" y="855"/>
                    </a:cubicBezTo>
                    <a:close/>
                    <a:moveTo>
                      <a:pt x="7647" y="1"/>
                    </a:moveTo>
                    <a:cubicBezTo>
                      <a:pt x="7540" y="1"/>
                      <a:pt x="7431" y="23"/>
                      <a:pt x="7329" y="23"/>
                    </a:cubicBezTo>
                    <a:cubicBezTo>
                      <a:pt x="4715" y="340"/>
                      <a:pt x="2377" y="1805"/>
                      <a:pt x="991" y="4063"/>
                    </a:cubicBezTo>
                    <a:cubicBezTo>
                      <a:pt x="238" y="5093"/>
                      <a:pt x="1" y="6400"/>
                      <a:pt x="318" y="7628"/>
                    </a:cubicBezTo>
                    <a:cubicBezTo>
                      <a:pt x="669" y="8970"/>
                      <a:pt x="1690" y="9796"/>
                      <a:pt x="2902" y="9796"/>
                    </a:cubicBezTo>
                    <a:cubicBezTo>
                      <a:pt x="3194" y="9796"/>
                      <a:pt x="3497" y="9748"/>
                      <a:pt x="3804" y="9648"/>
                    </a:cubicBezTo>
                    <a:cubicBezTo>
                      <a:pt x="4002" y="9569"/>
                      <a:pt x="4200" y="9450"/>
                      <a:pt x="4437" y="9332"/>
                    </a:cubicBezTo>
                    <a:lnTo>
                      <a:pt x="4556" y="9371"/>
                    </a:lnTo>
                    <a:cubicBezTo>
                      <a:pt x="4801" y="9472"/>
                      <a:pt x="5051" y="9520"/>
                      <a:pt x="5298" y="9520"/>
                    </a:cubicBezTo>
                    <a:cubicBezTo>
                      <a:pt x="5732" y="9520"/>
                      <a:pt x="6158" y="9371"/>
                      <a:pt x="6537" y="9094"/>
                    </a:cubicBezTo>
                    <a:cubicBezTo>
                      <a:pt x="6814" y="8896"/>
                      <a:pt x="7091" y="8658"/>
                      <a:pt x="7369" y="8420"/>
                    </a:cubicBezTo>
                    <a:cubicBezTo>
                      <a:pt x="7487" y="8341"/>
                      <a:pt x="7606" y="8262"/>
                      <a:pt x="7725" y="8183"/>
                    </a:cubicBezTo>
                    <a:cubicBezTo>
                      <a:pt x="8517" y="7906"/>
                      <a:pt x="9349" y="7668"/>
                      <a:pt x="10141" y="7351"/>
                    </a:cubicBezTo>
                    <a:cubicBezTo>
                      <a:pt x="10696" y="7153"/>
                      <a:pt x="11251" y="6876"/>
                      <a:pt x="11726" y="6559"/>
                    </a:cubicBezTo>
                    <a:cubicBezTo>
                      <a:pt x="12360" y="6202"/>
                      <a:pt x="12795" y="5568"/>
                      <a:pt x="12914" y="4895"/>
                    </a:cubicBezTo>
                    <a:cubicBezTo>
                      <a:pt x="13192" y="3667"/>
                      <a:pt x="12795" y="2439"/>
                      <a:pt x="11884" y="1647"/>
                    </a:cubicBezTo>
                    <a:cubicBezTo>
                      <a:pt x="10894" y="617"/>
                      <a:pt x="9627" y="300"/>
                      <a:pt x="8280" y="221"/>
                    </a:cubicBezTo>
                    <a:lnTo>
                      <a:pt x="8042" y="221"/>
                    </a:lnTo>
                    <a:cubicBezTo>
                      <a:pt x="7929" y="40"/>
                      <a:pt x="7790" y="1"/>
                      <a:pt x="7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2"/>
              <p:cNvSpPr/>
              <p:nvPr/>
            </p:nvSpPr>
            <p:spPr>
              <a:xfrm>
                <a:off x="5408740" y="-47226"/>
                <a:ext cx="65848" cy="124896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506" extrusionOk="0">
                    <a:moveTo>
                      <a:pt x="714" y="0"/>
                    </a:moveTo>
                    <a:cubicBezTo>
                      <a:pt x="635" y="119"/>
                      <a:pt x="516" y="198"/>
                      <a:pt x="437" y="278"/>
                    </a:cubicBezTo>
                    <a:cubicBezTo>
                      <a:pt x="278" y="595"/>
                      <a:pt x="159" y="872"/>
                      <a:pt x="40" y="1189"/>
                    </a:cubicBezTo>
                    <a:cubicBezTo>
                      <a:pt x="1" y="1268"/>
                      <a:pt x="80" y="1387"/>
                      <a:pt x="80" y="1506"/>
                    </a:cubicBezTo>
                    <a:cubicBezTo>
                      <a:pt x="199" y="1466"/>
                      <a:pt x="357" y="1426"/>
                      <a:pt x="397" y="1347"/>
                    </a:cubicBezTo>
                    <a:cubicBezTo>
                      <a:pt x="555" y="991"/>
                      <a:pt x="674" y="674"/>
                      <a:pt x="753" y="357"/>
                    </a:cubicBezTo>
                    <a:cubicBezTo>
                      <a:pt x="793" y="238"/>
                      <a:pt x="793" y="119"/>
                      <a:pt x="753" y="40"/>
                    </a:cubicBezTo>
                    <a:lnTo>
                      <a:pt x="7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2"/>
              <p:cNvSpPr/>
              <p:nvPr/>
            </p:nvSpPr>
            <p:spPr>
              <a:xfrm>
                <a:off x="4771483" y="-34123"/>
                <a:ext cx="75634" cy="124979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507" extrusionOk="0">
                    <a:moveTo>
                      <a:pt x="79" y="1"/>
                    </a:moveTo>
                    <a:cubicBezTo>
                      <a:pt x="40" y="40"/>
                      <a:pt x="0" y="159"/>
                      <a:pt x="40" y="199"/>
                    </a:cubicBezTo>
                    <a:cubicBezTo>
                      <a:pt x="198" y="595"/>
                      <a:pt x="396" y="991"/>
                      <a:pt x="594" y="1348"/>
                    </a:cubicBezTo>
                    <a:cubicBezTo>
                      <a:pt x="673" y="1427"/>
                      <a:pt x="792" y="1467"/>
                      <a:pt x="911" y="1506"/>
                    </a:cubicBezTo>
                    <a:cubicBezTo>
                      <a:pt x="832" y="991"/>
                      <a:pt x="594" y="476"/>
                      <a:pt x="277" y="40"/>
                    </a:cubicBezTo>
                    <a:cubicBezTo>
                      <a:pt x="198" y="1"/>
                      <a:pt x="159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2"/>
              <p:cNvSpPr/>
              <p:nvPr/>
            </p:nvSpPr>
            <p:spPr>
              <a:xfrm>
                <a:off x="4531640" y="882451"/>
                <a:ext cx="78952" cy="78952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52" extrusionOk="0">
                    <a:moveTo>
                      <a:pt x="674" y="1"/>
                    </a:moveTo>
                    <a:cubicBezTo>
                      <a:pt x="317" y="159"/>
                      <a:pt x="40" y="516"/>
                      <a:pt x="0" y="872"/>
                    </a:cubicBezTo>
                    <a:lnTo>
                      <a:pt x="80" y="951"/>
                    </a:lnTo>
                    <a:cubicBezTo>
                      <a:pt x="357" y="753"/>
                      <a:pt x="634" y="516"/>
                      <a:pt x="911" y="278"/>
                    </a:cubicBezTo>
                    <a:cubicBezTo>
                      <a:pt x="951" y="238"/>
                      <a:pt x="951" y="159"/>
                      <a:pt x="911" y="80"/>
                    </a:cubicBezTo>
                    <a:cubicBezTo>
                      <a:pt x="832" y="40"/>
                      <a:pt x="753" y="1"/>
                      <a:pt x="6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2"/>
              <p:cNvSpPr/>
              <p:nvPr/>
            </p:nvSpPr>
            <p:spPr>
              <a:xfrm>
                <a:off x="4475743" y="294457"/>
                <a:ext cx="144634" cy="4934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595" extrusionOk="0">
                    <a:moveTo>
                      <a:pt x="476" y="0"/>
                    </a:moveTo>
                    <a:cubicBezTo>
                      <a:pt x="318" y="0"/>
                      <a:pt x="159" y="0"/>
                      <a:pt x="41" y="40"/>
                    </a:cubicBezTo>
                    <a:cubicBezTo>
                      <a:pt x="41" y="79"/>
                      <a:pt x="1" y="119"/>
                      <a:pt x="1" y="159"/>
                    </a:cubicBezTo>
                    <a:cubicBezTo>
                      <a:pt x="80" y="198"/>
                      <a:pt x="159" y="277"/>
                      <a:pt x="239" y="317"/>
                    </a:cubicBezTo>
                    <a:cubicBezTo>
                      <a:pt x="635" y="396"/>
                      <a:pt x="1031" y="515"/>
                      <a:pt x="1467" y="594"/>
                    </a:cubicBezTo>
                    <a:cubicBezTo>
                      <a:pt x="1546" y="594"/>
                      <a:pt x="1665" y="515"/>
                      <a:pt x="1744" y="475"/>
                    </a:cubicBezTo>
                    <a:cubicBezTo>
                      <a:pt x="1665" y="396"/>
                      <a:pt x="1625" y="238"/>
                      <a:pt x="1506" y="238"/>
                    </a:cubicBezTo>
                    <a:cubicBezTo>
                      <a:pt x="1189" y="119"/>
                      <a:pt x="833" y="4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2"/>
              <p:cNvSpPr/>
              <p:nvPr/>
            </p:nvSpPr>
            <p:spPr>
              <a:xfrm>
                <a:off x="4380536" y="567057"/>
                <a:ext cx="13476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3" extrusionOk="0">
                    <a:moveTo>
                      <a:pt x="1426" y="1"/>
                    </a:moveTo>
                    <a:cubicBezTo>
                      <a:pt x="1149" y="1"/>
                      <a:pt x="872" y="1"/>
                      <a:pt x="594" y="41"/>
                    </a:cubicBezTo>
                    <a:cubicBezTo>
                      <a:pt x="396" y="41"/>
                      <a:pt x="198" y="120"/>
                      <a:pt x="0" y="159"/>
                    </a:cubicBezTo>
                    <a:cubicBezTo>
                      <a:pt x="328" y="324"/>
                      <a:pt x="675" y="412"/>
                      <a:pt x="1028" y="412"/>
                    </a:cubicBezTo>
                    <a:cubicBezTo>
                      <a:pt x="1187" y="412"/>
                      <a:pt x="1346" y="394"/>
                      <a:pt x="1505" y="357"/>
                    </a:cubicBezTo>
                    <a:cubicBezTo>
                      <a:pt x="1545" y="318"/>
                      <a:pt x="1624" y="239"/>
                      <a:pt x="1585" y="199"/>
                    </a:cubicBezTo>
                    <a:cubicBezTo>
                      <a:pt x="1585" y="159"/>
                      <a:pt x="1505" y="1"/>
                      <a:pt x="14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8" name="Google Shape;758;p32"/>
            <p:cNvSpPr/>
            <p:nvPr/>
          </p:nvSpPr>
          <p:spPr>
            <a:xfrm rot="-821489">
              <a:off x="694339" y="224382"/>
              <a:ext cx="37764" cy="71628"/>
            </a:xfrm>
            <a:custGeom>
              <a:avLst/>
              <a:gdLst/>
              <a:ahLst/>
              <a:cxnLst/>
              <a:rect l="l" t="t" r="r" b="b"/>
              <a:pathLst>
                <a:path w="794" h="1506" extrusionOk="0">
                  <a:moveTo>
                    <a:pt x="714" y="0"/>
                  </a:moveTo>
                  <a:cubicBezTo>
                    <a:pt x="635" y="119"/>
                    <a:pt x="516" y="198"/>
                    <a:pt x="437" y="278"/>
                  </a:cubicBezTo>
                  <a:cubicBezTo>
                    <a:pt x="278" y="595"/>
                    <a:pt x="159" y="872"/>
                    <a:pt x="40" y="1189"/>
                  </a:cubicBezTo>
                  <a:cubicBezTo>
                    <a:pt x="1" y="1268"/>
                    <a:pt x="80" y="1387"/>
                    <a:pt x="80" y="1506"/>
                  </a:cubicBezTo>
                  <a:cubicBezTo>
                    <a:pt x="199" y="1466"/>
                    <a:pt x="357" y="1426"/>
                    <a:pt x="397" y="1347"/>
                  </a:cubicBezTo>
                  <a:cubicBezTo>
                    <a:pt x="555" y="991"/>
                    <a:pt x="674" y="674"/>
                    <a:pt x="753" y="357"/>
                  </a:cubicBezTo>
                  <a:cubicBezTo>
                    <a:pt x="793" y="238"/>
                    <a:pt x="793" y="119"/>
                    <a:pt x="753" y="40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32"/>
          <p:cNvGrpSpPr/>
          <p:nvPr/>
        </p:nvGrpSpPr>
        <p:grpSpPr>
          <a:xfrm rot="438">
            <a:off x="157039" y="4329158"/>
            <a:ext cx="301594" cy="657139"/>
            <a:chOff x="3802335" y="3241869"/>
            <a:chExt cx="384392" cy="837867"/>
          </a:xfrm>
        </p:grpSpPr>
        <p:sp>
          <p:nvSpPr>
            <p:cNvPr id="760" name="Google Shape;760;p32"/>
            <p:cNvSpPr/>
            <p:nvPr/>
          </p:nvSpPr>
          <p:spPr>
            <a:xfrm>
              <a:off x="3917281" y="3774878"/>
              <a:ext cx="200448" cy="246475"/>
            </a:xfrm>
            <a:custGeom>
              <a:avLst/>
              <a:gdLst/>
              <a:ahLst/>
              <a:cxnLst/>
              <a:rect l="l" t="t" r="r" b="b"/>
              <a:pathLst>
                <a:path w="2417" h="2972" extrusionOk="0">
                  <a:moveTo>
                    <a:pt x="2338" y="1"/>
                  </a:moveTo>
                  <a:lnTo>
                    <a:pt x="2338" y="1"/>
                  </a:lnTo>
                  <a:cubicBezTo>
                    <a:pt x="1704" y="318"/>
                    <a:pt x="1070" y="635"/>
                    <a:pt x="436" y="991"/>
                  </a:cubicBezTo>
                  <a:cubicBezTo>
                    <a:pt x="357" y="1031"/>
                    <a:pt x="317" y="1071"/>
                    <a:pt x="317" y="1150"/>
                  </a:cubicBezTo>
                  <a:cubicBezTo>
                    <a:pt x="278" y="1269"/>
                    <a:pt x="238" y="1387"/>
                    <a:pt x="238" y="1506"/>
                  </a:cubicBezTo>
                  <a:lnTo>
                    <a:pt x="1" y="2972"/>
                  </a:lnTo>
                  <a:cubicBezTo>
                    <a:pt x="1070" y="2497"/>
                    <a:pt x="2417" y="754"/>
                    <a:pt x="2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3953439" y="3548223"/>
              <a:ext cx="187345" cy="266213"/>
            </a:xfrm>
            <a:custGeom>
              <a:avLst/>
              <a:gdLst/>
              <a:ahLst/>
              <a:cxnLst/>
              <a:rect l="l" t="t" r="r" b="b"/>
              <a:pathLst>
                <a:path w="2259" h="3210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1862" y="318"/>
                    <a:pt x="1545" y="595"/>
                    <a:pt x="1189" y="833"/>
                  </a:cubicBezTo>
                  <a:cubicBezTo>
                    <a:pt x="793" y="991"/>
                    <a:pt x="515" y="1348"/>
                    <a:pt x="436" y="1783"/>
                  </a:cubicBezTo>
                  <a:cubicBezTo>
                    <a:pt x="396" y="1981"/>
                    <a:pt x="317" y="2140"/>
                    <a:pt x="278" y="2338"/>
                  </a:cubicBezTo>
                  <a:cubicBezTo>
                    <a:pt x="159" y="2615"/>
                    <a:pt x="80" y="2892"/>
                    <a:pt x="0" y="3130"/>
                  </a:cubicBezTo>
                  <a:lnTo>
                    <a:pt x="80" y="3209"/>
                  </a:lnTo>
                  <a:cubicBezTo>
                    <a:pt x="674" y="2853"/>
                    <a:pt x="1268" y="2496"/>
                    <a:pt x="1822" y="2140"/>
                  </a:cubicBezTo>
                  <a:cubicBezTo>
                    <a:pt x="2060" y="2021"/>
                    <a:pt x="2219" y="1744"/>
                    <a:pt x="2179" y="1506"/>
                  </a:cubicBezTo>
                  <a:cubicBezTo>
                    <a:pt x="2179" y="991"/>
                    <a:pt x="2219" y="516"/>
                    <a:pt x="2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3933701" y="3344540"/>
              <a:ext cx="138083" cy="259662"/>
            </a:xfrm>
            <a:custGeom>
              <a:avLst/>
              <a:gdLst/>
              <a:ahLst/>
              <a:cxnLst/>
              <a:rect l="l" t="t" r="r" b="b"/>
              <a:pathLst>
                <a:path w="1665" h="3131" extrusionOk="0">
                  <a:moveTo>
                    <a:pt x="1546" y="1"/>
                  </a:moveTo>
                  <a:cubicBezTo>
                    <a:pt x="1070" y="714"/>
                    <a:pt x="555" y="1387"/>
                    <a:pt x="80" y="2100"/>
                  </a:cubicBezTo>
                  <a:cubicBezTo>
                    <a:pt x="1" y="2179"/>
                    <a:pt x="1" y="2259"/>
                    <a:pt x="80" y="2338"/>
                  </a:cubicBezTo>
                  <a:cubicBezTo>
                    <a:pt x="199" y="2615"/>
                    <a:pt x="357" y="2853"/>
                    <a:pt x="555" y="3130"/>
                  </a:cubicBezTo>
                  <a:cubicBezTo>
                    <a:pt x="793" y="2021"/>
                    <a:pt x="1031" y="951"/>
                    <a:pt x="1664" y="80"/>
                  </a:cubicBezTo>
                  <a:lnTo>
                    <a:pt x="15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4025674" y="3351091"/>
              <a:ext cx="105241" cy="236689"/>
            </a:xfrm>
            <a:custGeom>
              <a:avLst/>
              <a:gdLst/>
              <a:ahLst/>
              <a:cxnLst/>
              <a:rect l="l" t="t" r="r" b="b"/>
              <a:pathLst>
                <a:path w="1269" h="2854" extrusionOk="0">
                  <a:moveTo>
                    <a:pt x="1031" y="1"/>
                  </a:moveTo>
                  <a:cubicBezTo>
                    <a:pt x="476" y="872"/>
                    <a:pt x="120" y="1863"/>
                    <a:pt x="1" y="2853"/>
                  </a:cubicBezTo>
                  <a:cubicBezTo>
                    <a:pt x="476" y="2615"/>
                    <a:pt x="912" y="2219"/>
                    <a:pt x="1229" y="1744"/>
                  </a:cubicBezTo>
                  <a:cubicBezTo>
                    <a:pt x="1268" y="1704"/>
                    <a:pt x="1268" y="1665"/>
                    <a:pt x="1268" y="1625"/>
                  </a:cubicBezTo>
                  <a:cubicBezTo>
                    <a:pt x="1189" y="1150"/>
                    <a:pt x="1110" y="595"/>
                    <a:pt x="1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3854832" y="3571278"/>
              <a:ext cx="108559" cy="233289"/>
            </a:xfrm>
            <a:custGeom>
              <a:avLst/>
              <a:gdLst/>
              <a:ahLst/>
              <a:cxnLst/>
              <a:rect l="l" t="t" r="r" b="b"/>
              <a:pathLst>
                <a:path w="1309" h="2813" extrusionOk="0">
                  <a:moveTo>
                    <a:pt x="635" y="0"/>
                  </a:moveTo>
                  <a:cubicBezTo>
                    <a:pt x="437" y="475"/>
                    <a:pt x="239" y="990"/>
                    <a:pt x="41" y="1505"/>
                  </a:cubicBezTo>
                  <a:cubicBezTo>
                    <a:pt x="1" y="1585"/>
                    <a:pt x="1" y="1664"/>
                    <a:pt x="41" y="1703"/>
                  </a:cubicBezTo>
                  <a:cubicBezTo>
                    <a:pt x="239" y="2060"/>
                    <a:pt x="476" y="2416"/>
                    <a:pt x="754" y="2813"/>
                  </a:cubicBezTo>
                  <a:cubicBezTo>
                    <a:pt x="912" y="2218"/>
                    <a:pt x="1110" y="1664"/>
                    <a:pt x="1308" y="1109"/>
                  </a:cubicBezTo>
                  <a:cubicBezTo>
                    <a:pt x="1308" y="1030"/>
                    <a:pt x="1308" y="951"/>
                    <a:pt x="1308" y="911"/>
                  </a:cubicBezTo>
                  <a:cubicBezTo>
                    <a:pt x="1110" y="594"/>
                    <a:pt x="912" y="277"/>
                    <a:pt x="7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3828625" y="3755223"/>
              <a:ext cx="78869" cy="256344"/>
            </a:xfrm>
            <a:custGeom>
              <a:avLst/>
              <a:gdLst/>
              <a:ahLst/>
              <a:cxnLst/>
              <a:rect l="l" t="t" r="r" b="b"/>
              <a:pathLst>
                <a:path w="951" h="3091" extrusionOk="0">
                  <a:moveTo>
                    <a:pt x="238" y="0"/>
                  </a:moveTo>
                  <a:cubicBezTo>
                    <a:pt x="0" y="1030"/>
                    <a:pt x="119" y="2139"/>
                    <a:pt x="594" y="3090"/>
                  </a:cubicBezTo>
                  <a:cubicBezTo>
                    <a:pt x="673" y="2734"/>
                    <a:pt x="753" y="2377"/>
                    <a:pt x="792" y="2060"/>
                  </a:cubicBezTo>
                  <a:cubicBezTo>
                    <a:pt x="951" y="1624"/>
                    <a:pt x="911" y="1189"/>
                    <a:pt x="673" y="832"/>
                  </a:cubicBezTo>
                  <a:cubicBezTo>
                    <a:pt x="475" y="595"/>
                    <a:pt x="357" y="317"/>
                    <a:pt x="2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3802335" y="3241869"/>
              <a:ext cx="384392" cy="837867"/>
            </a:xfrm>
            <a:custGeom>
              <a:avLst/>
              <a:gdLst/>
              <a:ahLst/>
              <a:cxnLst/>
              <a:rect l="l" t="t" r="r" b="b"/>
              <a:pathLst>
                <a:path w="4635" h="10103" extrusionOk="0">
                  <a:moveTo>
                    <a:pt x="3724" y="1318"/>
                  </a:moveTo>
                  <a:cubicBezTo>
                    <a:pt x="3803" y="1912"/>
                    <a:pt x="3882" y="2427"/>
                    <a:pt x="3961" y="2942"/>
                  </a:cubicBezTo>
                  <a:cubicBezTo>
                    <a:pt x="3961" y="2982"/>
                    <a:pt x="3961" y="3021"/>
                    <a:pt x="3922" y="3061"/>
                  </a:cubicBezTo>
                  <a:cubicBezTo>
                    <a:pt x="3605" y="3536"/>
                    <a:pt x="3169" y="3932"/>
                    <a:pt x="2694" y="4170"/>
                  </a:cubicBezTo>
                  <a:cubicBezTo>
                    <a:pt x="2813" y="3180"/>
                    <a:pt x="3169" y="2189"/>
                    <a:pt x="3724" y="1318"/>
                  </a:cubicBezTo>
                  <a:close/>
                  <a:moveTo>
                    <a:pt x="3130" y="1239"/>
                  </a:moveTo>
                  <a:lnTo>
                    <a:pt x="3248" y="1318"/>
                  </a:lnTo>
                  <a:cubicBezTo>
                    <a:pt x="2575" y="2189"/>
                    <a:pt x="2377" y="3259"/>
                    <a:pt x="2100" y="4368"/>
                  </a:cubicBezTo>
                  <a:cubicBezTo>
                    <a:pt x="1941" y="4091"/>
                    <a:pt x="1783" y="3853"/>
                    <a:pt x="1624" y="3576"/>
                  </a:cubicBezTo>
                  <a:cubicBezTo>
                    <a:pt x="1585" y="3497"/>
                    <a:pt x="1585" y="3417"/>
                    <a:pt x="1624" y="3338"/>
                  </a:cubicBezTo>
                  <a:cubicBezTo>
                    <a:pt x="2139" y="2625"/>
                    <a:pt x="2615" y="1952"/>
                    <a:pt x="3130" y="1239"/>
                  </a:cubicBezTo>
                  <a:close/>
                  <a:moveTo>
                    <a:pt x="1347" y="3932"/>
                  </a:moveTo>
                  <a:cubicBezTo>
                    <a:pt x="1545" y="4249"/>
                    <a:pt x="1743" y="4566"/>
                    <a:pt x="1902" y="4843"/>
                  </a:cubicBezTo>
                  <a:cubicBezTo>
                    <a:pt x="1941" y="4923"/>
                    <a:pt x="1941" y="5002"/>
                    <a:pt x="1902" y="5081"/>
                  </a:cubicBezTo>
                  <a:cubicBezTo>
                    <a:pt x="1743" y="5636"/>
                    <a:pt x="1545" y="6190"/>
                    <a:pt x="1347" y="6785"/>
                  </a:cubicBezTo>
                  <a:cubicBezTo>
                    <a:pt x="1109" y="6388"/>
                    <a:pt x="872" y="6032"/>
                    <a:pt x="634" y="5675"/>
                  </a:cubicBezTo>
                  <a:cubicBezTo>
                    <a:pt x="634" y="5596"/>
                    <a:pt x="634" y="5557"/>
                    <a:pt x="634" y="5477"/>
                  </a:cubicBezTo>
                  <a:cubicBezTo>
                    <a:pt x="832" y="5002"/>
                    <a:pt x="1070" y="4447"/>
                    <a:pt x="1268" y="3932"/>
                  </a:cubicBezTo>
                  <a:close/>
                  <a:moveTo>
                    <a:pt x="4080" y="3695"/>
                  </a:moveTo>
                  <a:lnTo>
                    <a:pt x="4080" y="3695"/>
                  </a:lnTo>
                  <a:cubicBezTo>
                    <a:pt x="4041" y="4170"/>
                    <a:pt x="4041" y="4685"/>
                    <a:pt x="4001" y="5160"/>
                  </a:cubicBezTo>
                  <a:cubicBezTo>
                    <a:pt x="4041" y="5438"/>
                    <a:pt x="3882" y="5675"/>
                    <a:pt x="3644" y="5794"/>
                  </a:cubicBezTo>
                  <a:cubicBezTo>
                    <a:pt x="3090" y="6151"/>
                    <a:pt x="2496" y="6507"/>
                    <a:pt x="1902" y="6903"/>
                  </a:cubicBezTo>
                  <a:lnTo>
                    <a:pt x="1822" y="6824"/>
                  </a:lnTo>
                  <a:cubicBezTo>
                    <a:pt x="1902" y="6547"/>
                    <a:pt x="1981" y="6270"/>
                    <a:pt x="2060" y="5992"/>
                  </a:cubicBezTo>
                  <a:cubicBezTo>
                    <a:pt x="2139" y="5834"/>
                    <a:pt x="2218" y="5636"/>
                    <a:pt x="2258" y="5477"/>
                  </a:cubicBezTo>
                  <a:cubicBezTo>
                    <a:pt x="2337" y="5042"/>
                    <a:pt x="2615" y="4645"/>
                    <a:pt x="3011" y="4487"/>
                  </a:cubicBezTo>
                  <a:cubicBezTo>
                    <a:pt x="3367" y="4289"/>
                    <a:pt x="3684" y="4012"/>
                    <a:pt x="4080" y="3695"/>
                  </a:cubicBezTo>
                  <a:close/>
                  <a:moveTo>
                    <a:pt x="555" y="6230"/>
                  </a:moveTo>
                  <a:lnTo>
                    <a:pt x="555" y="6230"/>
                  </a:lnTo>
                  <a:cubicBezTo>
                    <a:pt x="674" y="6507"/>
                    <a:pt x="792" y="6785"/>
                    <a:pt x="990" y="7022"/>
                  </a:cubicBezTo>
                  <a:cubicBezTo>
                    <a:pt x="1228" y="7379"/>
                    <a:pt x="1268" y="7814"/>
                    <a:pt x="1109" y="8250"/>
                  </a:cubicBezTo>
                  <a:cubicBezTo>
                    <a:pt x="1030" y="8567"/>
                    <a:pt x="990" y="8924"/>
                    <a:pt x="911" y="9280"/>
                  </a:cubicBezTo>
                  <a:cubicBezTo>
                    <a:pt x="436" y="8329"/>
                    <a:pt x="317" y="7260"/>
                    <a:pt x="555" y="6230"/>
                  </a:cubicBezTo>
                  <a:close/>
                  <a:moveTo>
                    <a:pt x="3724" y="6468"/>
                  </a:moveTo>
                  <a:cubicBezTo>
                    <a:pt x="3803" y="7181"/>
                    <a:pt x="2456" y="8963"/>
                    <a:pt x="1387" y="9439"/>
                  </a:cubicBezTo>
                  <a:lnTo>
                    <a:pt x="1624" y="7933"/>
                  </a:lnTo>
                  <a:cubicBezTo>
                    <a:pt x="1624" y="7814"/>
                    <a:pt x="1664" y="7696"/>
                    <a:pt x="1703" y="7577"/>
                  </a:cubicBezTo>
                  <a:cubicBezTo>
                    <a:pt x="1703" y="7537"/>
                    <a:pt x="1743" y="7458"/>
                    <a:pt x="1822" y="7418"/>
                  </a:cubicBezTo>
                  <a:cubicBezTo>
                    <a:pt x="2456" y="7062"/>
                    <a:pt x="3090" y="6745"/>
                    <a:pt x="3724" y="6468"/>
                  </a:cubicBezTo>
                  <a:close/>
                  <a:moveTo>
                    <a:pt x="3896" y="0"/>
                  </a:moveTo>
                  <a:cubicBezTo>
                    <a:pt x="3800" y="0"/>
                    <a:pt x="3709" y="65"/>
                    <a:pt x="3644" y="130"/>
                  </a:cubicBezTo>
                  <a:cubicBezTo>
                    <a:pt x="2892" y="1001"/>
                    <a:pt x="2139" y="1873"/>
                    <a:pt x="1466" y="2823"/>
                  </a:cubicBezTo>
                  <a:cubicBezTo>
                    <a:pt x="555" y="4051"/>
                    <a:pt x="0" y="5557"/>
                    <a:pt x="0" y="7101"/>
                  </a:cubicBezTo>
                  <a:cubicBezTo>
                    <a:pt x="0" y="7379"/>
                    <a:pt x="0" y="7616"/>
                    <a:pt x="40" y="7894"/>
                  </a:cubicBezTo>
                  <a:cubicBezTo>
                    <a:pt x="119" y="8527"/>
                    <a:pt x="198" y="9240"/>
                    <a:pt x="792" y="9676"/>
                  </a:cubicBezTo>
                  <a:cubicBezTo>
                    <a:pt x="832" y="9676"/>
                    <a:pt x="832" y="9755"/>
                    <a:pt x="832" y="9755"/>
                  </a:cubicBezTo>
                  <a:cubicBezTo>
                    <a:pt x="888" y="9978"/>
                    <a:pt x="963" y="10103"/>
                    <a:pt x="1098" y="10103"/>
                  </a:cubicBezTo>
                  <a:cubicBezTo>
                    <a:pt x="1156" y="10103"/>
                    <a:pt x="1225" y="10080"/>
                    <a:pt x="1307" y="10033"/>
                  </a:cubicBezTo>
                  <a:cubicBezTo>
                    <a:pt x="1902" y="9716"/>
                    <a:pt x="2456" y="9320"/>
                    <a:pt x="2971" y="8884"/>
                  </a:cubicBezTo>
                  <a:cubicBezTo>
                    <a:pt x="4278" y="7418"/>
                    <a:pt x="4635" y="5636"/>
                    <a:pt x="4516" y="3774"/>
                  </a:cubicBezTo>
                  <a:cubicBezTo>
                    <a:pt x="4437" y="2586"/>
                    <a:pt x="4278" y="1437"/>
                    <a:pt x="4159" y="288"/>
                  </a:cubicBezTo>
                  <a:cubicBezTo>
                    <a:pt x="4120" y="169"/>
                    <a:pt x="4041" y="50"/>
                    <a:pt x="3961" y="11"/>
                  </a:cubicBezTo>
                  <a:cubicBezTo>
                    <a:pt x="3940" y="4"/>
                    <a:pt x="3918" y="0"/>
                    <a:pt x="3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" name="Google Shape;767;p32"/>
          <p:cNvGrpSpPr/>
          <p:nvPr/>
        </p:nvGrpSpPr>
        <p:grpSpPr>
          <a:xfrm flipH="1">
            <a:off x="8504992" y="351844"/>
            <a:ext cx="517889" cy="662049"/>
            <a:chOff x="4444590" y="1528318"/>
            <a:chExt cx="2618243" cy="3347064"/>
          </a:xfrm>
        </p:grpSpPr>
        <p:sp>
          <p:nvSpPr>
            <p:cNvPr id="768" name="Google Shape;768;p32"/>
            <p:cNvSpPr/>
            <p:nvPr/>
          </p:nvSpPr>
          <p:spPr>
            <a:xfrm>
              <a:off x="5701623" y="3673030"/>
              <a:ext cx="148890" cy="125982"/>
            </a:xfrm>
            <a:custGeom>
              <a:avLst/>
              <a:gdLst/>
              <a:ahLst/>
              <a:cxnLst/>
              <a:rect l="l" t="t" r="r" b="b"/>
              <a:pathLst>
                <a:path w="793" h="671" extrusionOk="0">
                  <a:moveTo>
                    <a:pt x="356" y="1"/>
                  </a:moveTo>
                  <a:cubicBezTo>
                    <a:pt x="227" y="1"/>
                    <a:pt x="141" y="100"/>
                    <a:pt x="79" y="224"/>
                  </a:cubicBezTo>
                  <a:cubicBezTo>
                    <a:pt x="0" y="422"/>
                    <a:pt x="79" y="620"/>
                    <a:pt x="278" y="660"/>
                  </a:cubicBezTo>
                  <a:cubicBezTo>
                    <a:pt x="299" y="667"/>
                    <a:pt x="322" y="670"/>
                    <a:pt x="346" y="670"/>
                  </a:cubicBezTo>
                  <a:cubicBezTo>
                    <a:pt x="453" y="670"/>
                    <a:pt x="577" y="606"/>
                    <a:pt x="674" y="541"/>
                  </a:cubicBezTo>
                  <a:cubicBezTo>
                    <a:pt x="792" y="422"/>
                    <a:pt x="634" y="105"/>
                    <a:pt x="476" y="26"/>
                  </a:cubicBezTo>
                  <a:cubicBezTo>
                    <a:pt x="432" y="9"/>
                    <a:pt x="393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5984197" y="2784204"/>
              <a:ext cx="171233" cy="135182"/>
            </a:xfrm>
            <a:custGeom>
              <a:avLst/>
              <a:gdLst/>
              <a:ahLst/>
              <a:cxnLst/>
              <a:rect l="l" t="t" r="r" b="b"/>
              <a:pathLst>
                <a:path w="912" h="720" extrusionOk="0">
                  <a:moveTo>
                    <a:pt x="534" y="0"/>
                  </a:moveTo>
                  <a:cubicBezTo>
                    <a:pt x="457" y="0"/>
                    <a:pt x="225" y="134"/>
                    <a:pt x="119" y="205"/>
                  </a:cubicBezTo>
                  <a:cubicBezTo>
                    <a:pt x="1" y="323"/>
                    <a:pt x="159" y="680"/>
                    <a:pt x="317" y="720"/>
                  </a:cubicBezTo>
                  <a:cubicBezTo>
                    <a:pt x="476" y="720"/>
                    <a:pt x="674" y="680"/>
                    <a:pt x="832" y="640"/>
                  </a:cubicBezTo>
                  <a:lnTo>
                    <a:pt x="912" y="561"/>
                  </a:lnTo>
                  <a:cubicBezTo>
                    <a:pt x="832" y="363"/>
                    <a:pt x="714" y="165"/>
                    <a:pt x="555" y="6"/>
                  </a:cubicBezTo>
                  <a:cubicBezTo>
                    <a:pt x="551" y="2"/>
                    <a:pt x="544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642104" y="3114463"/>
              <a:ext cx="245584" cy="206528"/>
            </a:xfrm>
            <a:custGeom>
              <a:avLst/>
              <a:gdLst/>
              <a:ahLst/>
              <a:cxnLst/>
              <a:rect l="l" t="t" r="r" b="b"/>
              <a:pathLst>
                <a:path w="1308" h="1100" extrusionOk="0">
                  <a:moveTo>
                    <a:pt x="563" y="1"/>
                  </a:moveTo>
                  <a:cubicBezTo>
                    <a:pt x="480" y="1"/>
                    <a:pt x="395" y="23"/>
                    <a:pt x="317" y="70"/>
                  </a:cubicBezTo>
                  <a:cubicBezTo>
                    <a:pt x="159" y="149"/>
                    <a:pt x="0" y="228"/>
                    <a:pt x="0" y="466"/>
                  </a:cubicBezTo>
                  <a:cubicBezTo>
                    <a:pt x="0" y="703"/>
                    <a:pt x="119" y="902"/>
                    <a:pt x="357" y="981"/>
                  </a:cubicBezTo>
                  <a:cubicBezTo>
                    <a:pt x="515" y="1060"/>
                    <a:pt x="703" y="1100"/>
                    <a:pt x="862" y="1100"/>
                  </a:cubicBezTo>
                  <a:cubicBezTo>
                    <a:pt x="1020" y="1100"/>
                    <a:pt x="1149" y="1060"/>
                    <a:pt x="1189" y="981"/>
                  </a:cubicBezTo>
                  <a:cubicBezTo>
                    <a:pt x="1308" y="664"/>
                    <a:pt x="1189" y="307"/>
                    <a:pt x="911" y="149"/>
                  </a:cubicBezTo>
                  <a:cubicBezTo>
                    <a:pt x="815" y="53"/>
                    <a:pt x="690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4571138" y="2882023"/>
              <a:ext cx="2313142" cy="1911696"/>
            </a:xfrm>
            <a:custGeom>
              <a:avLst/>
              <a:gdLst/>
              <a:ahLst/>
              <a:cxnLst/>
              <a:rect l="l" t="t" r="r" b="b"/>
              <a:pathLst>
                <a:path w="12320" h="10182" extrusionOk="0">
                  <a:moveTo>
                    <a:pt x="1200" y="3401"/>
                  </a:moveTo>
                  <a:cubicBezTo>
                    <a:pt x="1210" y="3401"/>
                    <a:pt x="1220" y="3403"/>
                    <a:pt x="1228" y="3407"/>
                  </a:cubicBezTo>
                  <a:cubicBezTo>
                    <a:pt x="1426" y="3407"/>
                    <a:pt x="1347" y="3566"/>
                    <a:pt x="1347" y="3724"/>
                  </a:cubicBezTo>
                  <a:cubicBezTo>
                    <a:pt x="1347" y="4120"/>
                    <a:pt x="1387" y="4556"/>
                    <a:pt x="1387" y="4992"/>
                  </a:cubicBezTo>
                  <a:cubicBezTo>
                    <a:pt x="1387" y="5229"/>
                    <a:pt x="1426" y="5467"/>
                    <a:pt x="1466" y="5705"/>
                  </a:cubicBezTo>
                  <a:lnTo>
                    <a:pt x="1347" y="5744"/>
                  </a:lnTo>
                  <a:cubicBezTo>
                    <a:pt x="1228" y="5586"/>
                    <a:pt x="1149" y="5467"/>
                    <a:pt x="1070" y="5309"/>
                  </a:cubicBezTo>
                  <a:cubicBezTo>
                    <a:pt x="832" y="4754"/>
                    <a:pt x="832" y="4199"/>
                    <a:pt x="990" y="3645"/>
                  </a:cubicBezTo>
                  <a:cubicBezTo>
                    <a:pt x="990" y="3539"/>
                    <a:pt x="1117" y="3401"/>
                    <a:pt x="1200" y="3401"/>
                  </a:cubicBezTo>
                  <a:close/>
                  <a:moveTo>
                    <a:pt x="10369" y="4024"/>
                  </a:moveTo>
                  <a:cubicBezTo>
                    <a:pt x="10438" y="4024"/>
                    <a:pt x="10507" y="4029"/>
                    <a:pt x="10577" y="4041"/>
                  </a:cubicBezTo>
                  <a:cubicBezTo>
                    <a:pt x="11171" y="4358"/>
                    <a:pt x="11448" y="4912"/>
                    <a:pt x="11210" y="5388"/>
                  </a:cubicBezTo>
                  <a:cubicBezTo>
                    <a:pt x="10977" y="5708"/>
                    <a:pt x="10594" y="5900"/>
                    <a:pt x="10218" y="5900"/>
                  </a:cubicBezTo>
                  <a:cubicBezTo>
                    <a:pt x="10083" y="5900"/>
                    <a:pt x="9949" y="5876"/>
                    <a:pt x="9824" y="5823"/>
                  </a:cubicBezTo>
                  <a:cubicBezTo>
                    <a:pt x="9349" y="5586"/>
                    <a:pt x="9111" y="5031"/>
                    <a:pt x="9349" y="4556"/>
                  </a:cubicBezTo>
                  <a:cubicBezTo>
                    <a:pt x="9586" y="4218"/>
                    <a:pt x="9967" y="4024"/>
                    <a:pt x="10369" y="4024"/>
                  </a:cubicBezTo>
                  <a:close/>
                  <a:moveTo>
                    <a:pt x="2496" y="4833"/>
                  </a:moveTo>
                  <a:cubicBezTo>
                    <a:pt x="2575" y="4873"/>
                    <a:pt x="2615" y="4952"/>
                    <a:pt x="2654" y="5071"/>
                  </a:cubicBezTo>
                  <a:cubicBezTo>
                    <a:pt x="2773" y="5507"/>
                    <a:pt x="2852" y="5942"/>
                    <a:pt x="2931" y="6378"/>
                  </a:cubicBezTo>
                  <a:cubicBezTo>
                    <a:pt x="2971" y="6537"/>
                    <a:pt x="3050" y="6695"/>
                    <a:pt x="3090" y="6853"/>
                  </a:cubicBezTo>
                  <a:cubicBezTo>
                    <a:pt x="2813" y="6853"/>
                    <a:pt x="2615" y="6655"/>
                    <a:pt x="2535" y="6418"/>
                  </a:cubicBezTo>
                  <a:cubicBezTo>
                    <a:pt x="2417" y="6022"/>
                    <a:pt x="2377" y="5625"/>
                    <a:pt x="2258" y="5229"/>
                  </a:cubicBezTo>
                  <a:cubicBezTo>
                    <a:pt x="2258" y="5150"/>
                    <a:pt x="2258" y="5110"/>
                    <a:pt x="2298" y="5031"/>
                  </a:cubicBezTo>
                  <a:cubicBezTo>
                    <a:pt x="2377" y="4952"/>
                    <a:pt x="2417" y="4873"/>
                    <a:pt x="2496" y="4833"/>
                  </a:cubicBezTo>
                  <a:close/>
                  <a:moveTo>
                    <a:pt x="1426" y="6101"/>
                  </a:moveTo>
                  <a:cubicBezTo>
                    <a:pt x="1505" y="6101"/>
                    <a:pt x="1585" y="6101"/>
                    <a:pt x="1624" y="6180"/>
                  </a:cubicBezTo>
                  <a:cubicBezTo>
                    <a:pt x="1902" y="6616"/>
                    <a:pt x="2139" y="7091"/>
                    <a:pt x="2456" y="7646"/>
                  </a:cubicBezTo>
                  <a:cubicBezTo>
                    <a:pt x="2298" y="7606"/>
                    <a:pt x="2100" y="7566"/>
                    <a:pt x="1941" y="7487"/>
                  </a:cubicBezTo>
                  <a:lnTo>
                    <a:pt x="1981" y="7487"/>
                  </a:lnTo>
                  <a:cubicBezTo>
                    <a:pt x="1585" y="7210"/>
                    <a:pt x="1307" y="6774"/>
                    <a:pt x="1307" y="6299"/>
                  </a:cubicBezTo>
                  <a:cubicBezTo>
                    <a:pt x="1307" y="6220"/>
                    <a:pt x="1347" y="6140"/>
                    <a:pt x="1426" y="6101"/>
                  </a:cubicBezTo>
                  <a:close/>
                  <a:moveTo>
                    <a:pt x="3446" y="0"/>
                  </a:moveTo>
                  <a:lnTo>
                    <a:pt x="3446" y="0"/>
                  </a:lnTo>
                  <a:cubicBezTo>
                    <a:pt x="2813" y="317"/>
                    <a:pt x="2218" y="753"/>
                    <a:pt x="1704" y="1268"/>
                  </a:cubicBezTo>
                  <a:cubicBezTo>
                    <a:pt x="990" y="1941"/>
                    <a:pt x="476" y="2813"/>
                    <a:pt x="277" y="3803"/>
                  </a:cubicBezTo>
                  <a:cubicBezTo>
                    <a:pt x="0" y="5427"/>
                    <a:pt x="594" y="7131"/>
                    <a:pt x="1862" y="8240"/>
                  </a:cubicBezTo>
                  <a:cubicBezTo>
                    <a:pt x="2535" y="8874"/>
                    <a:pt x="3328" y="9349"/>
                    <a:pt x="4199" y="9666"/>
                  </a:cubicBezTo>
                  <a:cubicBezTo>
                    <a:pt x="5014" y="10011"/>
                    <a:pt x="5879" y="10182"/>
                    <a:pt x="6739" y="10182"/>
                  </a:cubicBezTo>
                  <a:cubicBezTo>
                    <a:pt x="8053" y="10182"/>
                    <a:pt x="9357" y="9783"/>
                    <a:pt x="10458" y="8992"/>
                  </a:cubicBezTo>
                  <a:cubicBezTo>
                    <a:pt x="11290" y="8398"/>
                    <a:pt x="11923" y="7527"/>
                    <a:pt x="12201" y="6537"/>
                  </a:cubicBezTo>
                  <a:cubicBezTo>
                    <a:pt x="12320" y="5982"/>
                    <a:pt x="12320" y="5388"/>
                    <a:pt x="12201" y="4833"/>
                  </a:cubicBezTo>
                  <a:cubicBezTo>
                    <a:pt x="12161" y="4358"/>
                    <a:pt x="11923" y="3882"/>
                    <a:pt x="11488" y="3645"/>
                  </a:cubicBezTo>
                  <a:cubicBezTo>
                    <a:pt x="11028" y="3332"/>
                    <a:pt x="10611" y="3156"/>
                    <a:pt x="10194" y="3156"/>
                  </a:cubicBezTo>
                  <a:cubicBezTo>
                    <a:pt x="9711" y="3156"/>
                    <a:pt x="9227" y="3391"/>
                    <a:pt x="8675" y="3922"/>
                  </a:cubicBezTo>
                  <a:cubicBezTo>
                    <a:pt x="8398" y="4199"/>
                    <a:pt x="8200" y="4516"/>
                    <a:pt x="8002" y="4833"/>
                  </a:cubicBezTo>
                  <a:cubicBezTo>
                    <a:pt x="7764" y="5229"/>
                    <a:pt x="7566" y="5665"/>
                    <a:pt x="7249" y="6061"/>
                  </a:cubicBezTo>
                  <a:cubicBezTo>
                    <a:pt x="7021" y="6388"/>
                    <a:pt x="6630" y="6607"/>
                    <a:pt x="6211" y="6607"/>
                  </a:cubicBezTo>
                  <a:cubicBezTo>
                    <a:pt x="6122" y="6607"/>
                    <a:pt x="6032" y="6597"/>
                    <a:pt x="5942" y="6576"/>
                  </a:cubicBezTo>
                  <a:cubicBezTo>
                    <a:pt x="4991" y="6418"/>
                    <a:pt x="4516" y="5705"/>
                    <a:pt x="4674" y="4675"/>
                  </a:cubicBezTo>
                  <a:cubicBezTo>
                    <a:pt x="4754" y="4318"/>
                    <a:pt x="4872" y="3962"/>
                    <a:pt x="4991" y="3605"/>
                  </a:cubicBezTo>
                  <a:cubicBezTo>
                    <a:pt x="5150" y="3249"/>
                    <a:pt x="4991" y="2853"/>
                    <a:pt x="4595" y="2734"/>
                  </a:cubicBezTo>
                  <a:cubicBezTo>
                    <a:pt x="4318" y="2615"/>
                    <a:pt x="4041" y="2496"/>
                    <a:pt x="3803" y="2377"/>
                  </a:cubicBezTo>
                  <a:cubicBezTo>
                    <a:pt x="3209" y="2179"/>
                    <a:pt x="2892" y="1506"/>
                    <a:pt x="3169" y="912"/>
                  </a:cubicBezTo>
                  <a:cubicBezTo>
                    <a:pt x="3209" y="634"/>
                    <a:pt x="3328" y="357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4444590" y="1528318"/>
              <a:ext cx="2618243" cy="3347064"/>
            </a:xfrm>
            <a:custGeom>
              <a:avLst/>
              <a:gdLst/>
              <a:ahLst/>
              <a:cxnLst/>
              <a:rect l="l" t="t" r="r" b="b"/>
              <a:pathLst>
                <a:path w="13945" h="17827" extrusionOk="0">
                  <a:moveTo>
                    <a:pt x="8934" y="473"/>
                  </a:moveTo>
                  <a:cubicBezTo>
                    <a:pt x="8953" y="473"/>
                    <a:pt x="8972" y="474"/>
                    <a:pt x="8993" y="476"/>
                  </a:cubicBezTo>
                  <a:cubicBezTo>
                    <a:pt x="9389" y="476"/>
                    <a:pt x="9785" y="556"/>
                    <a:pt x="10142" y="674"/>
                  </a:cubicBezTo>
                  <a:cubicBezTo>
                    <a:pt x="11053" y="1071"/>
                    <a:pt x="11924" y="1506"/>
                    <a:pt x="12796" y="1982"/>
                  </a:cubicBezTo>
                  <a:cubicBezTo>
                    <a:pt x="12954" y="2061"/>
                    <a:pt x="13112" y="2180"/>
                    <a:pt x="13231" y="2299"/>
                  </a:cubicBezTo>
                  <a:cubicBezTo>
                    <a:pt x="13390" y="2497"/>
                    <a:pt x="13429" y="2774"/>
                    <a:pt x="13271" y="2972"/>
                  </a:cubicBezTo>
                  <a:cubicBezTo>
                    <a:pt x="13224" y="3089"/>
                    <a:pt x="13136" y="3123"/>
                    <a:pt x="13038" y="3123"/>
                  </a:cubicBezTo>
                  <a:cubicBezTo>
                    <a:pt x="12971" y="3123"/>
                    <a:pt x="12900" y="3107"/>
                    <a:pt x="12835" y="3091"/>
                  </a:cubicBezTo>
                  <a:cubicBezTo>
                    <a:pt x="12677" y="3012"/>
                    <a:pt x="12399" y="2893"/>
                    <a:pt x="12162" y="2774"/>
                  </a:cubicBezTo>
                  <a:cubicBezTo>
                    <a:pt x="12109" y="2753"/>
                    <a:pt x="12067" y="2743"/>
                    <a:pt x="12031" y="2743"/>
                  </a:cubicBezTo>
                  <a:cubicBezTo>
                    <a:pt x="11931" y="2743"/>
                    <a:pt x="11871" y="2816"/>
                    <a:pt x="11726" y="2932"/>
                  </a:cubicBezTo>
                  <a:cubicBezTo>
                    <a:pt x="11171" y="3487"/>
                    <a:pt x="11092" y="4279"/>
                    <a:pt x="10815" y="4913"/>
                  </a:cubicBezTo>
                  <a:cubicBezTo>
                    <a:pt x="10538" y="5626"/>
                    <a:pt x="10300" y="6299"/>
                    <a:pt x="10102" y="7052"/>
                  </a:cubicBezTo>
                  <a:cubicBezTo>
                    <a:pt x="10062" y="7210"/>
                    <a:pt x="9983" y="7369"/>
                    <a:pt x="9943" y="7527"/>
                  </a:cubicBezTo>
                  <a:cubicBezTo>
                    <a:pt x="9864" y="7686"/>
                    <a:pt x="9785" y="8042"/>
                    <a:pt x="9666" y="8280"/>
                  </a:cubicBezTo>
                  <a:cubicBezTo>
                    <a:pt x="9864" y="8438"/>
                    <a:pt x="10062" y="8637"/>
                    <a:pt x="10300" y="8795"/>
                  </a:cubicBezTo>
                  <a:cubicBezTo>
                    <a:pt x="10656" y="9033"/>
                    <a:pt x="11053" y="9270"/>
                    <a:pt x="11409" y="9508"/>
                  </a:cubicBezTo>
                  <a:cubicBezTo>
                    <a:pt x="11647" y="9706"/>
                    <a:pt x="11845" y="9904"/>
                    <a:pt x="12003" y="10142"/>
                  </a:cubicBezTo>
                  <a:cubicBezTo>
                    <a:pt x="11964" y="10142"/>
                    <a:pt x="11924" y="10181"/>
                    <a:pt x="11924" y="10181"/>
                  </a:cubicBezTo>
                  <a:cubicBezTo>
                    <a:pt x="11548" y="9986"/>
                    <a:pt x="11191" y="9899"/>
                    <a:pt x="10850" y="9899"/>
                  </a:cubicBezTo>
                  <a:cubicBezTo>
                    <a:pt x="10223" y="9899"/>
                    <a:pt x="9651" y="10195"/>
                    <a:pt x="9112" y="10657"/>
                  </a:cubicBezTo>
                  <a:cubicBezTo>
                    <a:pt x="8636" y="11172"/>
                    <a:pt x="8240" y="11766"/>
                    <a:pt x="7923" y="12400"/>
                  </a:cubicBezTo>
                  <a:cubicBezTo>
                    <a:pt x="7804" y="12637"/>
                    <a:pt x="7686" y="12835"/>
                    <a:pt x="7487" y="13033"/>
                  </a:cubicBezTo>
                  <a:cubicBezTo>
                    <a:pt x="7305" y="13216"/>
                    <a:pt x="7055" y="13312"/>
                    <a:pt x="6792" y="13312"/>
                  </a:cubicBezTo>
                  <a:cubicBezTo>
                    <a:pt x="6655" y="13312"/>
                    <a:pt x="6514" y="13286"/>
                    <a:pt x="6378" y="13232"/>
                  </a:cubicBezTo>
                  <a:cubicBezTo>
                    <a:pt x="6022" y="13073"/>
                    <a:pt x="5784" y="12717"/>
                    <a:pt x="5824" y="12360"/>
                  </a:cubicBezTo>
                  <a:cubicBezTo>
                    <a:pt x="5863" y="11964"/>
                    <a:pt x="5903" y="11607"/>
                    <a:pt x="6022" y="11251"/>
                  </a:cubicBezTo>
                  <a:cubicBezTo>
                    <a:pt x="6022" y="11092"/>
                    <a:pt x="6101" y="10974"/>
                    <a:pt x="6141" y="10815"/>
                  </a:cubicBezTo>
                  <a:cubicBezTo>
                    <a:pt x="6299" y="10340"/>
                    <a:pt x="6061" y="9864"/>
                    <a:pt x="5626" y="9627"/>
                  </a:cubicBezTo>
                  <a:cubicBezTo>
                    <a:pt x="5309" y="9429"/>
                    <a:pt x="4913" y="9270"/>
                    <a:pt x="4556" y="9072"/>
                  </a:cubicBezTo>
                  <a:cubicBezTo>
                    <a:pt x="4200" y="8874"/>
                    <a:pt x="4160" y="8716"/>
                    <a:pt x="4239" y="8280"/>
                  </a:cubicBezTo>
                  <a:cubicBezTo>
                    <a:pt x="4279" y="8161"/>
                    <a:pt x="4319" y="8003"/>
                    <a:pt x="4358" y="7844"/>
                  </a:cubicBezTo>
                  <a:lnTo>
                    <a:pt x="4596" y="7052"/>
                  </a:lnTo>
                  <a:cubicBezTo>
                    <a:pt x="4918" y="6950"/>
                    <a:pt x="5255" y="6899"/>
                    <a:pt x="5592" y="6899"/>
                  </a:cubicBezTo>
                  <a:cubicBezTo>
                    <a:pt x="6040" y="6899"/>
                    <a:pt x="6486" y="6990"/>
                    <a:pt x="6893" y="7171"/>
                  </a:cubicBezTo>
                  <a:cubicBezTo>
                    <a:pt x="7012" y="7210"/>
                    <a:pt x="7091" y="7210"/>
                    <a:pt x="7210" y="7250"/>
                  </a:cubicBezTo>
                  <a:cubicBezTo>
                    <a:pt x="7274" y="7258"/>
                    <a:pt x="7326" y="7263"/>
                    <a:pt x="7369" y="7263"/>
                  </a:cubicBezTo>
                  <a:cubicBezTo>
                    <a:pt x="7541" y="7263"/>
                    <a:pt x="7567" y="7187"/>
                    <a:pt x="7567" y="6933"/>
                  </a:cubicBezTo>
                  <a:cubicBezTo>
                    <a:pt x="7606" y="6894"/>
                    <a:pt x="7606" y="6814"/>
                    <a:pt x="7646" y="6775"/>
                  </a:cubicBezTo>
                  <a:lnTo>
                    <a:pt x="7686" y="6616"/>
                  </a:lnTo>
                  <a:cubicBezTo>
                    <a:pt x="8319" y="5269"/>
                    <a:pt x="8953" y="3923"/>
                    <a:pt x="9587" y="2576"/>
                  </a:cubicBezTo>
                  <a:cubicBezTo>
                    <a:pt x="9627" y="2457"/>
                    <a:pt x="9627" y="2378"/>
                    <a:pt x="9666" y="2299"/>
                  </a:cubicBezTo>
                  <a:cubicBezTo>
                    <a:pt x="9745" y="2140"/>
                    <a:pt x="9666" y="1902"/>
                    <a:pt x="9468" y="1863"/>
                  </a:cubicBezTo>
                  <a:cubicBezTo>
                    <a:pt x="9191" y="1744"/>
                    <a:pt x="8953" y="1625"/>
                    <a:pt x="8715" y="1467"/>
                  </a:cubicBezTo>
                  <a:cubicBezTo>
                    <a:pt x="8517" y="1387"/>
                    <a:pt x="8438" y="1150"/>
                    <a:pt x="8517" y="952"/>
                  </a:cubicBezTo>
                  <a:cubicBezTo>
                    <a:pt x="8591" y="729"/>
                    <a:pt x="8666" y="473"/>
                    <a:pt x="8934" y="473"/>
                  </a:cubicBezTo>
                  <a:close/>
                  <a:moveTo>
                    <a:pt x="4120" y="7171"/>
                  </a:moveTo>
                  <a:lnTo>
                    <a:pt x="4120" y="7171"/>
                  </a:lnTo>
                  <a:cubicBezTo>
                    <a:pt x="4002" y="7527"/>
                    <a:pt x="3922" y="7805"/>
                    <a:pt x="3843" y="8082"/>
                  </a:cubicBezTo>
                  <a:cubicBezTo>
                    <a:pt x="3566" y="8676"/>
                    <a:pt x="3883" y="9350"/>
                    <a:pt x="4477" y="9548"/>
                  </a:cubicBezTo>
                  <a:cubicBezTo>
                    <a:pt x="4715" y="9666"/>
                    <a:pt x="4992" y="9785"/>
                    <a:pt x="5269" y="9904"/>
                  </a:cubicBezTo>
                  <a:cubicBezTo>
                    <a:pt x="5665" y="10023"/>
                    <a:pt x="5824" y="10419"/>
                    <a:pt x="5665" y="10776"/>
                  </a:cubicBezTo>
                  <a:cubicBezTo>
                    <a:pt x="5546" y="11132"/>
                    <a:pt x="5428" y="11489"/>
                    <a:pt x="5348" y="11845"/>
                  </a:cubicBezTo>
                  <a:cubicBezTo>
                    <a:pt x="5190" y="12875"/>
                    <a:pt x="5665" y="13588"/>
                    <a:pt x="6616" y="13747"/>
                  </a:cubicBezTo>
                  <a:cubicBezTo>
                    <a:pt x="6706" y="13767"/>
                    <a:pt x="6796" y="13777"/>
                    <a:pt x="6885" y="13777"/>
                  </a:cubicBezTo>
                  <a:cubicBezTo>
                    <a:pt x="7304" y="13777"/>
                    <a:pt x="7695" y="13558"/>
                    <a:pt x="7923" y="13232"/>
                  </a:cubicBezTo>
                  <a:cubicBezTo>
                    <a:pt x="8240" y="12835"/>
                    <a:pt x="8438" y="12400"/>
                    <a:pt x="8676" y="12004"/>
                  </a:cubicBezTo>
                  <a:cubicBezTo>
                    <a:pt x="8874" y="11687"/>
                    <a:pt x="9072" y="11370"/>
                    <a:pt x="9349" y="11092"/>
                  </a:cubicBezTo>
                  <a:cubicBezTo>
                    <a:pt x="9901" y="10562"/>
                    <a:pt x="10385" y="10327"/>
                    <a:pt x="10868" y="10327"/>
                  </a:cubicBezTo>
                  <a:cubicBezTo>
                    <a:pt x="11285" y="10327"/>
                    <a:pt x="11702" y="10503"/>
                    <a:pt x="12162" y="10815"/>
                  </a:cubicBezTo>
                  <a:cubicBezTo>
                    <a:pt x="12558" y="11053"/>
                    <a:pt x="12835" y="11489"/>
                    <a:pt x="12875" y="12004"/>
                  </a:cubicBezTo>
                  <a:cubicBezTo>
                    <a:pt x="12994" y="12558"/>
                    <a:pt x="12994" y="13152"/>
                    <a:pt x="12875" y="13707"/>
                  </a:cubicBezTo>
                  <a:cubicBezTo>
                    <a:pt x="12597" y="14697"/>
                    <a:pt x="11964" y="15569"/>
                    <a:pt x="11132" y="16163"/>
                  </a:cubicBezTo>
                  <a:cubicBezTo>
                    <a:pt x="10031" y="16953"/>
                    <a:pt x="8727" y="17352"/>
                    <a:pt x="7413" y="17352"/>
                  </a:cubicBezTo>
                  <a:cubicBezTo>
                    <a:pt x="6553" y="17352"/>
                    <a:pt x="5688" y="17181"/>
                    <a:pt x="4873" y="16836"/>
                  </a:cubicBezTo>
                  <a:cubicBezTo>
                    <a:pt x="4002" y="16519"/>
                    <a:pt x="3209" y="16044"/>
                    <a:pt x="2536" y="15410"/>
                  </a:cubicBezTo>
                  <a:cubicBezTo>
                    <a:pt x="1268" y="14301"/>
                    <a:pt x="674" y="12598"/>
                    <a:pt x="951" y="10974"/>
                  </a:cubicBezTo>
                  <a:cubicBezTo>
                    <a:pt x="1150" y="9983"/>
                    <a:pt x="1664" y="9112"/>
                    <a:pt x="2378" y="8438"/>
                  </a:cubicBezTo>
                  <a:cubicBezTo>
                    <a:pt x="2892" y="7923"/>
                    <a:pt x="3487" y="7488"/>
                    <a:pt x="4120" y="7171"/>
                  </a:cubicBezTo>
                  <a:close/>
                  <a:moveTo>
                    <a:pt x="9072" y="1"/>
                  </a:moveTo>
                  <a:cubicBezTo>
                    <a:pt x="8557" y="41"/>
                    <a:pt x="8161" y="397"/>
                    <a:pt x="8121" y="912"/>
                  </a:cubicBezTo>
                  <a:cubicBezTo>
                    <a:pt x="8002" y="1308"/>
                    <a:pt x="8201" y="1704"/>
                    <a:pt x="8597" y="1902"/>
                  </a:cubicBezTo>
                  <a:cubicBezTo>
                    <a:pt x="8795" y="1982"/>
                    <a:pt x="9032" y="2100"/>
                    <a:pt x="9270" y="2180"/>
                  </a:cubicBezTo>
                  <a:lnTo>
                    <a:pt x="7171" y="6735"/>
                  </a:lnTo>
                  <a:lnTo>
                    <a:pt x="6695" y="6616"/>
                  </a:lnTo>
                  <a:cubicBezTo>
                    <a:pt x="6350" y="6516"/>
                    <a:pt x="5989" y="6467"/>
                    <a:pt x="5628" y="6467"/>
                  </a:cubicBezTo>
                  <a:cubicBezTo>
                    <a:pt x="4994" y="6467"/>
                    <a:pt x="4359" y="6616"/>
                    <a:pt x="3804" y="6894"/>
                  </a:cubicBezTo>
                  <a:cubicBezTo>
                    <a:pt x="3011" y="7250"/>
                    <a:pt x="2298" y="7805"/>
                    <a:pt x="1783" y="8478"/>
                  </a:cubicBezTo>
                  <a:cubicBezTo>
                    <a:pt x="199" y="10261"/>
                    <a:pt x="1" y="12281"/>
                    <a:pt x="1150" y="14420"/>
                  </a:cubicBezTo>
                  <a:cubicBezTo>
                    <a:pt x="1704" y="15371"/>
                    <a:pt x="2536" y="16163"/>
                    <a:pt x="3526" y="16717"/>
                  </a:cubicBezTo>
                  <a:cubicBezTo>
                    <a:pt x="4714" y="17442"/>
                    <a:pt x="6071" y="17827"/>
                    <a:pt x="7442" y="17827"/>
                  </a:cubicBezTo>
                  <a:cubicBezTo>
                    <a:pt x="7946" y="17827"/>
                    <a:pt x="8453" y="17775"/>
                    <a:pt x="8953" y="17668"/>
                  </a:cubicBezTo>
                  <a:cubicBezTo>
                    <a:pt x="10617" y="17391"/>
                    <a:pt x="12043" y="16401"/>
                    <a:pt x="12835" y="14935"/>
                  </a:cubicBezTo>
                  <a:cubicBezTo>
                    <a:pt x="13310" y="14222"/>
                    <a:pt x="13548" y="13311"/>
                    <a:pt x="13429" y="12439"/>
                  </a:cubicBezTo>
                  <a:cubicBezTo>
                    <a:pt x="13350" y="11687"/>
                    <a:pt x="13073" y="10974"/>
                    <a:pt x="12716" y="10340"/>
                  </a:cubicBezTo>
                  <a:cubicBezTo>
                    <a:pt x="12281" y="9627"/>
                    <a:pt x="11686" y="9072"/>
                    <a:pt x="11013" y="8676"/>
                  </a:cubicBezTo>
                  <a:lnTo>
                    <a:pt x="10221" y="8201"/>
                  </a:lnTo>
                  <a:cubicBezTo>
                    <a:pt x="10815" y="6497"/>
                    <a:pt x="11369" y="4834"/>
                    <a:pt x="11964" y="3170"/>
                  </a:cubicBezTo>
                  <a:cubicBezTo>
                    <a:pt x="12320" y="3289"/>
                    <a:pt x="12597" y="3408"/>
                    <a:pt x="12914" y="3487"/>
                  </a:cubicBezTo>
                  <a:cubicBezTo>
                    <a:pt x="12991" y="3520"/>
                    <a:pt x="13067" y="3534"/>
                    <a:pt x="13141" y="3534"/>
                  </a:cubicBezTo>
                  <a:cubicBezTo>
                    <a:pt x="13335" y="3534"/>
                    <a:pt x="13513" y="3432"/>
                    <a:pt x="13627" y="3289"/>
                  </a:cubicBezTo>
                  <a:cubicBezTo>
                    <a:pt x="13944" y="2695"/>
                    <a:pt x="13944" y="2378"/>
                    <a:pt x="13469" y="1902"/>
                  </a:cubicBezTo>
                  <a:cubicBezTo>
                    <a:pt x="13310" y="1744"/>
                    <a:pt x="13152" y="1625"/>
                    <a:pt x="12994" y="1546"/>
                  </a:cubicBezTo>
                  <a:cubicBezTo>
                    <a:pt x="12241" y="1150"/>
                    <a:pt x="11449" y="714"/>
                    <a:pt x="10696" y="358"/>
                  </a:cubicBezTo>
                  <a:cubicBezTo>
                    <a:pt x="10181" y="120"/>
                    <a:pt x="9627" y="1"/>
                    <a:pt x="9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281792" y="3637357"/>
              <a:ext cx="438971" cy="352599"/>
            </a:xfrm>
            <a:custGeom>
              <a:avLst/>
              <a:gdLst/>
              <a:ahLst/>
              <a:cxnLst/>
              <a:rect l="l" t="t" r="r" b="b"/>
              <a:pathLst>
                <a:path w="2338" h="1878" extrusionOk="0">
                  <a:moveTo>
                    <a:pt x="1190" y="319"/>
                  </a:moveTo>
                  <a:cubicBezTo>
                    <a:pt x="1220" y="319"/>
                    <a:pt x="1246" y="324"/>
                    <a:pt x="1268" y="335"/>
                  </a:cubicBezTo>
                  <a:cubicBezTo>
                    <a:pt x="1584" y="493"/>
                    <a:pt x="1743" y="810"/>
                    <a:pt x="1664" y="1167"/>
                  </a:cubicBezTo>
                  <a:cubicBezTo>
                    <a:pt x="1527" y="1331"/>
                    <a:pt x="1315" y="1419"/>
                    <a:pt x="1105" y="1419"/>
                  </a:cubicBezTo>
                  <a:cubicBezTo>
                    <a:pt x="1011" y="1419"/>
                    <a:pt x="918" y="1402"/>
                    <a:pt x="832" y="1365"/>
                  </a:cubicBezTo>
                  <a:cubicBezTo>
                    <a:pt x="555" y="1246"/>
                    <a:pt x="475" y="929"/>
                    <a:pt x="594" y="691"/>
                  </a:cubicBezTo>
                  <a:cubicBezTo>
                    <a:pt x="663" y="520"/>
                    <a:pt x="998" y="319"/>
                    <a:pt x="1190" y="319"/>
                  </a:cubicBezTo>
                  <a:close/>
                  <a:moveTo>
                    <a:pt x="1256" y="1"/>
                  </a:moveTo>
                  <a:cubicBezTo>
                    <a:pt x="846" y="1"/>
                    <a:pt x="441" y="195"/>
                    <a:pt x="238" y="533"/>
                  </a:cubicBezTo>
                  <a:cubicBezTo>
                    <a:pt x="0" y="1008"/>
                    <a:pt x="198" y="1563"/>
                    <a:pt x="673" y="1800"/>
                  </a:cubicBezTo>
                  <a:cubicBezTo>
                    <a:pt x="809" y="1853"/>
                    <a:pt x="951" y="1877"/>
                    <a:pt x="1091" y="1877"/>
                  </a:cubicBezTo>
                  <a:cubicBezTo>
                    <a:pt x="1483" y="1877"/>
                    <a:pt x="1866" y="1685"/>
                    <a:pt x="2099" y="1365"/>
                  </a:cubicBezTo>
                  <a:cubicBezTo>
                    <a:pt x="2337" y="889"/>
                    <a:pt x="2060" y="335"/>
                    <a:pt x="1466" y="18"/>
                  </a:cubicBezTo>
                  <a:cubicBezTo>
                    <a:pt x="1396" y="6"/>
                    <a:pt x="1326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619761" y="3611822"/>
              <a:ext cx="312612" cy="278437"/>
            </a:xfrm>
            <a:custGeom>
              <a:avLst/>
              <a:gdLst/>
              <a:ahLst/>
              <a:cxnLst/>
              <a:rect l="l" t="t" r="r" b="b"/>
              <a:pathLst>
                <a:path w="1665" h="1483" extrusionOk="0">
                  <a:moveTo>
                    <a:pt x="792" y="327"/>
                  </a:moveTo>
                  <a:cubicBezTo>
                    <a:pt x="829" y="327"/>
                    <a:pt x="868" y="335"/>
                    <a:pt x="912" y="352"/>
                  </a:cubicBezTo>
                  <a:cubicBezTo>
                    <a:pt x="1110" y="431"/>
                    <a:pt x="1228" y="748"/>
                    <a:pt x="1110" y="867"/>
                  </a:cubicBezTo>
                  <a:cubicBezTo>
                    <a:pt x="1013" y="932"/>
                    <a:pt x="889" y="996"/>
                    <a:pt x="782" y="996"/>
                  </a:cubicBezTo>
                  <a:cubicBezTo>
                    <a:pt x="758" y="996"/>
                    <a:pt x="735" y="993"/>
                    <a:pt x="714" y="986"/>
                  </a:cubicBezTo>
                  <a:cubicBezTo>
                    <a:pt x="515" y="946"/>
                    <a:pt x="436" y="748"/>
                    <a:pt x="515" y="550"/>
                  </a:cubicBezTo>
                  <a:cubicBezTo>
                    <a:pt x="577" y="426"/>
                    <a:pt x="663" y="327"/>
                    <a:pt x="792" y="327"/>
                  </a:cubicBezTo>
                  <a:close/>
                  <a:moveTo>
                    <a:pt x="901" y="1"/>
                  </a:moveTo>
                  <a:cubicBezTo>
                    <a:pt x="568" y="1"/>
                    <a:pt x="287" y="191"/>
                    <a:pt x="159" y="510"/>
                  </a:cubicBezTo>
                  <a:cubicBezTo>
                    <a:pt x="1" y="867"/>
                    <a:pt x="199" y="1303"/>
                    <a:pt x="595" y="1422"/>
                  </a:cubicBezTo>
                  <a:cubicBezTo>
                    <a:pt x="688" y="1463"/>
                    <a:pt x="785" y="1483"/>
                    <a:pt x="880" y="1483"/>
                  </a:cubicBezTo>
                  <a:cubicBezTo>
                    <a:pt x="1146" y="1483"/>
                    <a:pt x="1399" y="1328"/>
                    <a:pt x="1545" y="1065"/>
                  </a:cubicBezTo>
                  <a:cubicBezTo>
                    <a:pt x="1664" y="669"/>
                    <a:pt x="1506" y="233"/>
                    <a:pt x="1149" y="35"/>
                  </a:cubicBezTo>
                  <a:cubicBezTo>
                    <a:pt x="1064" y="12"/>
                    <a:pt x="981" y="1"/>
                    <a:pt x="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5909846" y="2718490"/>
              <a:ext cx="312612" cy="280690"/>
            </a:xfrm>
            <a:custGeom>
              <a:avLst/>
              <a:gdLst/>
              <a:ahLst/>
              <a:cxnLst/>
              <a:rect l="l" t="t" r="r" b="b"/>
              <a:pathLst>
                <a:path w="1665" h="1495" extrusionOk="0">
                  <a:moveTo>
                    <a:pt x="923" y="349"/>
                  </a:moveTo>
                  <a:cubicBezTo>
                    <a:pt x="936" y="349"/>
                    <a:pt x="946" y="351"/>
                    <a:pt x="951" y="356"/>
                  </a:cubicBezTo>
                  <a:cubicBezTo>
                    <a:pt x="1110" y="515"/>
                    <a:pt x="1228" y="673"/>
                    <a:pt x="1268" y="871"/>
                  </a:cubicBezTo>
                  <a:lnTo>
                    <a:pt x="1228" y="990"/>
                  </a:lnTo>
                  <a:cubicBezTo>
                    <a:pt x="1070" y="1030"/>
                    <a:pt x="872" y="1030"/>
                    <a:pt x="713" y="1030"/>
                  </a:cubicBezTo>
                  <a:cubicBezTo>
                    <a:pt x="555" y="1030"/>
                    <a:pt x="397" y="634"/>
                    <a:pt x="515" y="555"/>
                  </a:cubicBezTo>
                  <a:cubicBezTo>
                    <a:pt x="618" y="452"/>
                    <a:pt x="840" y="349"/>
                    <a:pt x="923" y="349"/>
                  </a:cubicBezTo>
                  <a:close/>
                  <a:moveTo>
                    <a:pt x="962" y="1"/>
                  </a:moveTo>
                  <a:cubicBezTo>
                    <a:pt x="649" y="1"/>
                    <a:pt x="344" y="158"/>
                    <a:pt x="159" y="436"/>
                  </a:cubicBezTo>
                  <a:cubicBezTo>
                    <a:pt x="0" y="792"/>
                    <a:pt x="198" y="1228"/>
                    <a:pt x="555" y="1426"/>
                  </a:cubicBezTo>
                  <a:cubicBezTo>
                    <a:pt x="671" y="1472"/>
                    <a:pt x="790" y="1495"/>
                    <a:pt x="906" y="1495"/>
                  </a:cubicBezTo>
                  <a:cubicBezTo>
                    <a:pt x="1189" y="1495"/>
                    <a:pt x="1456" y="1362"/>
                    <a:pt x="1624" y="1109"/>
                  </a:cubicBezTo>
                  <a:lnTo>
                    <a:pt x="1624" y="1030"/>
                  </a:lnTo>
                  <a:cubicBezTo>
                    <a:pt x="1664" y="673"/>
                    <a:pt x="1506" y="277"/>
                    <a:pt x="1228" y="40"/>
                  </a:cubicBezTo>
                  <a:cubicBezTo>
                    <a:pt x="1141" y="13"/>
                    <a:pt x="1051" y="1"/>
                    <a:pt x="9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545409" y="3047247"/>
              <a:ext cx="431461" cy="355603"/>
            </a:xfrm>
            <a:custGeom>
              <a:avLst/>
              <a:gdLst/>
              <a:ahLst/>
              <a:cxnLst/>
              <a:rect l="l" t="t" r="r" b="b"/>
              <a:pathLst>
                <a:path w="2298" h="1894" extrusionOk="0">
                  <a:moveTo>
                    <a:pt x="1093" y="356"/>
                  </a:moveTo>
                  <a:cubicBezTo>
                    <a:pt x="1216" y="356"/>
                    <a:pt x="1334" y="398"/>
                    <a:pt x="1426" y="467"/>
                  </a:cubicBezTo>
                  <a:cubicBezTo>
                    <a:pt x="1704" y="665"/>
                    <a:pt x="1823" y="1022"/>
                    <a:pt x="1704" y="1339"/>
                  </a:cubicBezTo>
                  <a:cubicBezTo>
                    <a:pt x="1661" y="1402"/>
                    <a:pt x="1517" y="1443"/>
                    <a:pt x="1343" y="1443"/>
                  </a:cubicBezTo>
                  <a:cubicBezTo>
                    <a:pt x="1192" y="1443"/>
                    <a:pt x="1019" y="1412"/>
                    <a:pt x="872" y="1339"/>
                  </a:cubicBezTo>
                  <a:cubicBezTo>
                    <a:pt x="634" y="1260"/>
                    <a:pt x="515" y="1061"/>
                    <a:pt x="515" y="824"/>
                  </a:cubicBezTo>
                  <a:cubicBezTo>
                    <a:pt x="515" y="586"/>
                    <a:pt x="674" y="507"/>
                    <a:pt x="832" y="428"/>
                  </a:cubicBezTo>
                  <a:cubicBezTo>
                    <a:pt x="915" y="378"/>
                    <a:pt x="1005" y="356"/>
                    <a:pt x="1093" y="356"/>
                  </a:cubicBezTo>
                  <a:close/>
                  <a:moveTo>
                    <a:pt x="1063" y="1"/>
                  </a:moveTo>
                  <a:cubicBezTo>
                    <a:pt x="824" y="1"/>
                    <a:pt x="587" y="81"/>
                    <a:pt x="397" y="230"/>
                  </a:cubicBezTo>
                  <a:cubicBezTo>
                    <a:pt x="80" y="507"/>
                    <a:pt x="0" y="943"/>
                    <a:pt x="198" y="1299"/>
                  </a:cubicBezTo>
                  <a:cubicBezTo>
                    <a:pt x="357" y="1497"/>
                    <a:pt x="515" y="1695"/>
                    <a:pt x="713" y="1854"/>
                  </a:cubicBezTo>
                  <a:cubicBezTo>
                    <a:pt x="991" y="1893"/>
                    <a:pt x="1268" y="1893"/>
                    <a:pt x="1585" y="1893"/>
                  </a:cubicBezTo>
                  <a:cubicBezTo>
                    <a:pt x="1941" y="1893"/>
                    <a:pt x="2219" y="1616"/>
                    <a:pt x="2219" y="1260"/>
                  </a:cubicBezTo>
                  <a:cubicBezTo>
                    <a:pt x="2298" y="824"/>
                    <a:pt x="2060" y="388"/>
                    <a:pt x="1664" y="190"/>
                  </a:cubicBezTo>
                  <a:cubicBezTo>
                    <a:pt x="1480" y="61"/>
                    <a:pt x="1270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4995094" y="3789437"/>
              <a:ext cx="156212" cy="386958"/>
            </a:xfrm>
            <a:custGeom>
              <a:avLst/>
              <a:gdLst/>
              <a:ahLst/>
              <a:cxnLst/>
              <a:rect l="l" t="t" r="r" b="b"/>
              <a:pathLst>
                <a:path w="832" h="2061" extrusionOk="0">
                  <a:moveTo>
                    <a:pt x="238" y="0"/>
                  </a:moveTo>
                  <a:cubicBezTo>
                    <a:pt x="159" y="79"/>
                    <a:pt x="79" y="159"/>
                    <a:pt x="40" y="238"/>
                  </a:cubicBezTo>
                  <a:cubicBezTo>
                    <a:pt x="0" y="277"/>
                    <a:pt x="0" y="357"/>
                    <a:pt x="0" y="396"/>
                  </a:cubicBezTo>
                  <a:cubicBezTo>
                    <a:pt x="79" y="792"/>
                    <a:pt x="159" y="1189"/>
                    <a:pt x="277" y="1585"/>
                  </a:cubicBezTo>
                  <a:cubicBezTo>
                    <a:pt x="357" y="1822"/>
                    <a:pt x="555" y="2020"/>
                    <a:pt x="832" y="2060"/>
                  </a:cubicBezTo>
                  <a:cubicBezTo>
                    <a:pt x="753" y="1862"/>
                    <a:pt x="713" y="1704"/>
                    <a:pt x="673" y="1545"/>
                  </a:cubicBezTo>
                  <a:cubicBezTo>
                    <a:pt x="594" y="1109"/>
                    <a:pt x="515" y="674"/>
                    <a:pt x="396" y="238"/>
                  </a:cubicBezTo>
                  <a:cubicBezTo>
                    <a:pt x="357" y="159"/>
                    <a:pt x="317" y="79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4816537" y="4031640"/>
              <a:ext cx="215918" cy="293457"/>
            </a:xfrm>
            <a:custGeom>
              <a:avLst/>
              <a:gdLst/>
              <a:ahLst/>
              <a:cxnLst/>
              <a:rect l="l" t="t" r="r" b="b"/>
              <a:pathLst>
                <a:path w="1150" h="1563" extrusionOk="0">
                  <a:moveTo>
                    <a:pt x="149" y="1"/>
                  </a:moveTo>
                  <a:cubicBezTo>
                    <a:pt x="126" y="1"/>
                    <a:pt x="103" y="6"/>
                    <a:pt x="80" y="17"/>
                  </a:cubicBezTo>
                  <a:cubicBezTo>
                    <a:pt x="40" y="57"/>
                    <a:pt x="0" y="97"/>
                    <a:pt x="0" y="176"/>
                  </a:cubicBezTo>
                  <a:cubicBezTo>
                    <a:pt x="0" y="651"/>
                    <a:pt x="238" y="1127"/>
                    <a:pt x="634" y="1364"/>
                  </a:cubicBezTo>
                  <a:cubicBezTo>
                    <a:pt x="793" y="1443"/>
                    <a:pt x="991" y="1523"/>
                    <a:pt x="1149" y="1562"/>
                  </a:cubicBezTo>
                  <a:cubicBezTo>
                    <a:pt x="832" y="1008"/>
                    <a:pt x="595" y="532"/>
                    <a:pt x="317" y="57"/>
                  </a:cubicBezTo>
                  <a:cubicBezTo>
                    <a:pt x="261" y="29"/>
                    <a:pt x="205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4727352" y="3521701"/>
              <a:ext cx="119037" cy="438965"/>
            </a:xfrm>
            <a:custGeom>
              <a:avLst/>
              <a:gdLst/>
              <a:ahLst/>
              <a:cxnLst/>
              <a:rect l="l" t="t" r="r" b="b"/>
              <a:pathLst>
                <a:path w="634" h="2338" extrusionOk="0">
                  <a:moveTo>
                    <a:pt x="396" y="0"/>
                  </a:moveTo>
                  <a:cubicBezTo>
                    <a:pt x="317" y="0"/>
                    <a:pt x="158" y="159"/>
                    <a:pt x="158" y="238"/>
                  </a:cubicBezTo>
                  <a:cubicBezTo>
                    <a:pt x="0" y="792"/>
                    <a:pt x="0" y="1387"/>
                    <a:pt x="238" y="1902"/>
                  </a:cubicBezTo>
                  <a:cubicBezTo>
                    <a:pt x="317" y="2060"/>
                    <a:pt x="396" y="2218"/>
                    <a:pt x="515" y="2337"/>
                  </a:cubicBezTo>
                  <a:lnTo>
                    <a:pt x="634" y="2298"/>
                  </a:lnTo>
                  <a:cubicBezTo>
                    <a:pt x="594" y="2060"/>
                    <a:pt x="594" y="1822"/>
                    <a:pt x="555" y="1585"/>
                  </a:cubicBezTo>
                  <a:cubicBezTo>
                    <a:pt x="555" y="1149"/>
                    <a:pt x="515" y="753"/>
                    <a:pt x="515" y="317"/>
                  </a:cubicBezTo>
                  <a:cubicBezTo>
                    <a:pt x="515" y="198"/>
                    <a:pt x="594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" name="Google Shape;780;p32"/>
          <p:cNvGrpSpPr/>
          <p:nvPr/>
        </p:nvGrpSpPr>
        <p:grpSpPr>
          <a:xfrm rot="4320658">
            <a:off x="8308201" y="15431"/>
            <a:ext cx="244749" cy="251723"/>
            <a:chOff x="6109266" y="2958701"/>
            <a:chExt cx="158099" cy="163114"/>
          </a:xfrm>
        </p:grpSpPr>
        <p:sp>
          <p:nvSpPr>
            <p:cNvPr id="781" name="Google Shape;781;p32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" name="Google Shape;784;p32"/>
          <p:cNvGrpSpPr/>
          <p:nvPr/>
        </p:nvGrpSpPr>
        <p:grpSpPr>
          <a:xfrm>
            <a:off x="87255" y="4080528"/>
            <a:ext cx="268572" cy="248618"/>
            <a:chOff x="1412390" y="2258211"/>
            <a:chExt cx="620689" cy="574573"/>
          </a:xfrm>
        </p:grpSpPr>
        <p:sp>
          <p:nvSpPr>
            <p:cNvPr id="785" name="Google Shape;785;p32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" name="Google Shape;788;p32"/>
          <p:cNvSpPr/>
          <p:nvPr/>
        </p:nvSpPr>
        <p:spPr>
          <a:xfrm>
            <a:off x="268775" y="3868979"/>
            <a:ext cx="345593" cy="256340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" name="Google Shape;789;p32"/>
          <p:cNvSpPr/>
          <p:nvPr/>
        </p:nvSpPr>
        <p:spPr>
          <a:xfrm>
            <a:off x="982657" y="4797016"/>
            <a:ext cx="125516" cy="132435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" name="Google Shape;790;p32"/>
          <p:cNvSpPr/>
          <p:nvPr/>
        </p:nvSpPr>
        <p:spPr>
          <a:xfrm>
            <a:off x="905073" y="4946608"/>
            <a:ext cx="76054" cy="70163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1" name="Google Shape;791;p32"/>
          <p:cNvSpPr/>
          <p:nvPr/>
        </p:nvSpPr>
        <p:spPr>
          <a:xfrm rot="-6435031">
            <a:off x="8685253" y="1065433"/>
            <a:ext cx="260437" cy="352922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" name="Google Shape;792;p32"/>
          <p:cNvSpPr/>
          <p:nvPr/>
        </p:nvSpPr>
        <p:spPr>
          <a:xfrm>
            <a:off x="8156001" y="175854"/>
            <a:ext cx="140862" cy="170272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3" name="Google Shape;793;p32"/>
          <p:cNvSpPr/>
          <p:nvPr/>
        </p:nvSpPr>
        <p:spPr>
          <a:xfrm>
            <a:off x="8098549" y="319483"/>
            <a:ext cx="140862" cy="170272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" name="Google Shape;794;p32"/>
          <p:cNvSpPr/>
          <p:nvPr/>
        </p:nvSpPr>
        <p:spPr>
          <a:xfrm rot="1790084">
            <a:off x="8738953" y="81612"/>
            <a:ext cx="331694" cy="280529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" name="Google Shape;795;p32"/>
          <p:cNvGrpSpPr/>
          <p:nvPr/>
        </p:nvGrpSpPr>
        <p:grpSpPr>
          <a:xfrm rot="9322877">
            <a:off x="532795" y="4326070"/>
            <a:ext cx="177560" cy="196388"/>
            <a:chOff x="5414907" y="2017485"/>
            <a:chExt cx="220338" cy="243702"/>
          </a:xfrm>
        </p:grpSpPr>
        <p:sp>
          <p:nvSpPr>
            <p:cNvPr id="796" name="Google Shape;796;p32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" name="Google Shape;799;p32"/>
          <p:cNvSpPr/>
          <p:nvPr/>
        </p:nvSpPr>
        <p:spPr>
          <a:xfrm>
            <a:off x="516601" y="4679108"/>
            <a:ext cx="312281" cy="302089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body" idx="1"/>
          </p:nvPr>
        </p:nvSpPr>
        <p:spPr>
          <a:xfrm>
            <a:off x="1310300" y="3094095"/>
            <a:ext cx="3041700" cy="124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body" idx="2"/>
          </p:nvPr>
        </p:nvSpPr>
        <p:spPr>
          <a:xfrm>
            <a:off x="4792029" y="3094095"/>
            <a:ext cx="3041700" cy="124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3"/>
          </p:nvPr>
        </p:nvSpPr>
        <p:spPr>
          <a:xfrm>
            <a:off x="1310300" y="2689900"/>
            <a:ext cx="3041700" cy="5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subTitle" idx="4"/>
          </p:nvPr>
        </p:nvSpPr>
        <p:spPr>
          <a:xfrm>
            <a:off x="4792025" y="2689900"/>
            <a:ext cx="3041700" cy="5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latin typeface="Kalam"/>
                <a:ea typeface="Kalam"/>
                <a:cs typeface="Kalam"/>
                <a:sym typeface="Kalam"/>
              </a:defRPr>
            </a:lvl9pPr>
          </a:lstStyle>
          <a:p>
            <a:endParaRPr/>
          </a:p>
        </p:txBody>
      </p:sp>
      <p:sp>
        <p:nvSpPr>
          <p:cNvPr id="47" name="Google Shape;47;p5"/>
          <p:cNvSpPr/>
          <p:nvPr/>
        </p:nvSpPr>
        <p:spPr>
          <a:xfrm>
            <a:off x="80370" y="4402866"/>
            <a:ext cx="492109" cy="374895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5"/>
          <p:cNvSpPr/>
          <p:nvPr/>
        </p:nvSpPr>
        <p:spPr>
          <a:xfrm>
            <a:off x="597862" y="4662610"/>
            <a:ext cx="255756" cy="246961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5"/>
          <p:cNvSpPr/>
          <p:nvPr/>
        </p:nvSpPr>
        <p:spPr>
          <a:xfrm flipH="1">
            <a:off x="251858" y="4830961"/>
            <a:ext cx="378368" cy="24152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" name="Google Shape;50;p5"/>
          <p:cNvGrpSpPr/>
          <p:nvPr/>
        </p:nvGrpSpPr>
        <p:grpSpPr>
          <a:xfrm>
            <a:off x="80206" y="4817683"/>
            <a:ext cx="197687" cy="218649"/>
            <a:chOff x="5414907" y="2017485"/>
            <a:chExt cx="220338" cy="243702"/>
          </a:xfrm>
        </p:grpSpPr>
        <p:sp>
          <p:nvSpPr>
            <p:cNvPr id="51" name="Google Shape;51;p5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5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5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" name="Google Shape;54;p5"/>
          <p:cNvSpPr/>
          <p:nvPr/>
        </p:nvSpPr>
        <p:spPr>
          <a:xfrm>
            <a:off x="8759739" y="78649"/>
            <a:ext cx="292831" cy="275869"/>
          </a:xfrm>
          <a:custGeom>
            <a:avLst/>
            <a:gdLst/>
            <a:ahLst/>
            <a:cxnLst/>
            <a:rect l="l" t="t" r="r" b="b"/>
            <a:pathLst>
              <a:path w="7924" h="7465" extrusionOk="0">
                <a:moveTo>
                  <a:pt x="2382" y="628"/>
                </a:moveTo>
                <a:cubicBezTo>
                  <a:pt x="2532" y="628"/>
                  <a:pt x="2620" y="776"/>
                  <a:pt x="2774" y="1007"/>
                </a:cubicBezTo>
                <a:lnTo>
                  <a:pt x="3843" y="2790"/>
                </a:lnTo>
                <a:cubicBezTo>
                  <a:pt x="3903" y="2849"/>
                  <a:pt x="3972" y="2879"/>
                  <a:pt x="4036" y="2879"/>
                </a:cubicBezTo>
                <a:cubicBezTo>
                  <a:pt x="4101" y="2879"/>
                  <a:pt x="4160" y="2849"/>
                  <a:pt x="4200" y="2790"/>
                </a:cubicBezTo>
                <a:cubicBezTo>
                  <a:pt x="4239" y="2790"/>
                  <a:pt x="4279" y="2750"/>
                  <a:pt x="4318" y="2750"/>
                </a:cubicBezTo>
                <a:lnTo>
                  <a:pt x="5705" y="1562"/>
                </a:lnTo>
                <a:cubicBezTo>
                  <a:pt x="5863" y="1364"/>
                  <a:pt x="6061" y="1205"/>
                  <a:pt x="6299" y="1047"/>
                </a:cubicBezTo>
                <a:cubicBezTo>
                  <a:pt x="6436" y="956"/>
                  <a:pt x="6515" y="911"/>
                  <a:pt x="6573" y="911"/>
                </a:cubicBezTo>
                <a:cubicBezTo>
                  <a:pt x="6666" y="911"/>
                  <a:pt x="6707" y="1025"/>
                  <a:pt x="6854" y="1245"/>
                </a:cubicBezTo>
                <a:cubicBezTo>
                  <a:pt x="6933" y="1364"/>
                  <a:pt x="7408" y="1918"/>
                  <a:pt x="7329" y="2037"/>
                </a:cubicBezTo>
                <a:cubicBezTo>
                  <a:pt x="7289" y="2156"/>
                  <a:pt x="6774" y="2354"/>
                  <a:pt x="6695" y="2394"/>
                </a:cubicBezTo>
                <a:lnTo>
                  <a:pt x="5150" y="3344"/>
                </a:lnTo>
                <a:cubicBezTo>
                  <a:pt x="5111" y="3384"/>
                  <a:pt x="5111" y="3384"/>
                  <a:pt x="5071" y="3424"/>
                </a:cubicBezTo>
                <a:cubicBezTo>
                  <a:pt x="4952" y="3463"/>
                  <a:pt x="4873" y="3503"/>
                  <a:pt x="4754" y="3582"/>
                </a:cubicBezTo>
                <a:cubicBezTo>
                  <a:pt x="4675" y="3622"/>
                  <a:pt x="4635" y="3741"/>
                  <a:pt x="4675" y="3820"/>
                </a:cubicBezTo>
                <a:cubicBezTo>
                  <a:pt x="4517" y="3899"/>
                  <a:pt x="4437" y="4097"/>
                  <a:pt x="4596" y="4216"/>
                </a:cubicBezTo>
                <a:lnTo>
                  <a:pt x="5824" y="5444"/>
                </a:lnTo>
                <a:cubicBezTo>
                  <a:pt x="5982" y="5642"/>
                  <a:pt x="6180" y="5800"/>
                  <a:pt x="6339" y="5998"/>
                </a:cubicBezTo>
                <a:cubicBezTo>
                  <a:pt x="6656" y="6315"/>
                  <a:pt x="6339" y="6355"/>
                  <a:pt x="6022" y="6553"/>
                </a:cubicBezTo>
                <a:cubicBezTo>
                  <a:pt x="5943" y="6593"/>
                  <a:pt x="5467" y="6989"/>
                  <a:pt x="5388" y="6989"/>
                </a:cubicBezTo>
                <a:cubicBezTo>
                  <a:pt x="5269" y="6949"/>
                  <a:pt x="5031" y="6474"/>
                  <a:pt x="4952" y="6434"/>
                </a:cubicBezTo>
                <a:cubicBezTo>
                  <a:pt x="4596" y="5959"/>
                  <a:pt x="4239" y="5523"/>
                  <a:pt x="3883" y="5048"/>
                </a:cubicBezTo>
                <a:cubicBezTo>
                  <a:pt x="3843" y="5008"/>
                  <a:pt x="3803" y="4969"/>
                  <a:pt x="3764" y="4969"/>
                </a:cubicBezTo>
                <a:cubicBezTo>
                  <a:pt x="3737" y="4863"/>
                  <a:pt x="3641" y="4792"/>
                  <a:pt x="3544" y="4792"/>
                </a:cubicBezTo>
                <a:cubicBezTo>
                  <a:pt x="3495" y="4792"/>
                  <a:pt x="3447" y="4810"/>
                  <a:pt x="3407" y="4850"/>
                </a:cubicBezTo>
                <a:cubicBezTo>
                  <a:pt x="3011" y="5167"/>
                  <a:pt x="2615" y="5483"/>
                  <a:pt x="2219" y="5800"/>
                </a:cubicBezTo>
                <a:cubicBezTo>
                  <a:pt x="1958" y="6029"/>
                  <a:pt x="1562" y="6553"/>
                  <a:pt x="1209" y="6553"/>
                </a:cubicBezTo>
                <a:cubicBezTo>
                  <a:pt x="1134" y="6553"/>
                  <a:pt x="1061" y="6530"/>
                  <a:pt x="991" y="6474"/>
                </a:cubicBezTo>
                <a:cubicBezTo>
                  <a:pt x="357" y="5998"/>
                  <a:pt x="991" y="5602"/>
                  <a:pt x="1427" y="5246"/>
                </a:cubicBezTo>
                <a:lnTo>
                  <a:pt x="2813" y="4137"/>
                </a:lnTo>
                <a:cubicBezTo>
                  <a:pt x="2853" y="4097"/>
                  <a:pt x="2892" y="4018"/>
                  <a:pt x="2892" y="3939"/>
                </a:cubicBezTo>
                <a:cubicBezTo>
                  <a:pt x="3051" y="3899"/>
                  <a:pt x="3090" y="3741"/>
                  <a:pt x="3011" y="3622"/>
                </a:cubicBezTo>
                <a:lnTo>
                  <a:pt x="1229" y="1324"/>
                </a:lnTo>
                <a:lnTo>
                  <a:pt x="2061" y="770"/>
                </a:lnTo>
                <a:cubicBezTo>
                  <a:pt x="2200" y="672"/>
                  <a:pt x="2300" y="628"/>
                  <a:pt x="2382" y="628"/>
                </a:cubicBezTo>
                <a:close/>
                <a:moveTo>
                  <a:pt x="2487" y="1"/>
                </a:moveTo>
                <a:cubicBezTo>
                  <a:pt x="2463" y="1"/>
                  <a:pt x="2440" y="5"/>
                  <a:pt x="2417" y="17"/>
                </a:cubicBezTo>
                <a:cubicBezTo>
                  <a:pt x="1902" y="255"/>
                  <a:pt x="1427" y="572"/>
                  <a:pt x="991" y="928"/>
                </a:cubicBezTo>
                <a:cubicBezTo>
                  <a:pt x="912" y="968"/>
                  <a:pt x="872" y="1047"/>
                  <a:pt x="912" y="1126"/>
                </a:cubicBezTo>
                <a:cubicBezTo>
                  <a:pt x="753" y="1166"/>
                  <a:pt x="674" y="1324"/>
                  <a:pt x="793" y="1483"/>
                </a:cubicBezTo>
                <a:lnTo>
                  <a:pt x="2536" y="3741"/>
                </a:lnTo>
                <a:cubicBezTo>
                  <a:pt x="1783" y="4295"/>
                  <a:pt x="1031" y="4889"/>
                  <a:pt x="357" y="5563"/>
                </a:cubicBezTo>
                <a:cubicBezTo>
                  <a:pt x="1" y="5919"/>
                  <a:pt x="318" y="6315"/>
                  <a:pt x="595" y="6672"/>
                </a:cubicBezTo>
                <a:cubicBezTo>
                  <a:pt x="792" y="6925"/>
                  <a:pt x="969" y="7159"/>
                  <a:pt x="1211" y="7159"/>
                </a:cubicBezTo>
                <a:cubicBezTo>
                  <a:pt x="1310" y="7159"/>
                  <a:pt x="1420" y="7120"/>
                  <a:pt x="1546" y="7028"/>
                </a:cubicBezTo>
                <a:cubicBezTo>
                  <a:pt x="1942" y="6751"/>
                  <a:pt x="2219" y="6395"/>
                  <a:pt x="2576" y="6117"/>
                </a:cubicBezTo>
                <a:cubicBezTo>
                  <a:pt x="2932" y="5840"/>
                  <a:pt x="3209" y="5642"/>
                  <a:pt x="3566" y="5365"/>
                </a:cubicBezTo>
                <a:lnTo>
                  <a:pt x="4477" y="6513"/>
                </a:lnTo>
                <a:cubicBezTo>
                  <a:pt x="4675" y="6791"/>
                  <a:pt x="4913" y="7266"/>
                  <a:pt x="5230" y="7424"/>
                </a:cubicBezTo>
                <a:cubicBezTo>
                  <a:pt x="5285" y="7452"/>
                  <a:pt x="5343" y="7464"/>
                  <a:pt x="5405" y="7464"/>
                </a:cubicBezTo>
                <a:cubicBezTo>
                  <a:pt x="5785" y="7464"/>
                  <a:pt x="6264" y="6995"/>
                  <a:pt x="6537" y="6791"/>
                </a:cubicBezTo>
                <a:cubicBezTo>
                  <a:pt x="6933" y="6553"/>
                  <a:pt x="7250" y="6315"/>
                  <a:pt x="6893" y="5880"/>
                </a:cubicBezTo>
                <a:cubicBezTo>
                  <a:pt x="6299" y="5206"/>
                  <a:pt x="5665" y="4572"/>
                  <a:pt x="5031" y="3978"/>
                </a:cubicBezTo>
                <a:lnTo>
                  <a:pt x="5071" y="3978"/>
                </a:lnTo>
                <a:cubicBezTo>
                  <a:pt x="5150" y="3939"/>
                  <a:pt x="5269" y="3899"/>
                  <a:pt x="5388" y="3859"/>
                </a:cubicBezTo>
                <a:cubicBezTo>
                  <a:pt x="5507" y="3859"/>
                  <a:pt x="5586" y="3780"/>
                  <a:pt x="5626" y="3661"/>
                </a:cubicBezTo>
                <a:lnTo>
                  <a:pt x="6972" y="2829"/>
                </a:lnTo>
                <a:cubicBezTo>
                  <a:pt x="7210" y="2671"/>
                  <a:pt x="7725" y="2473"/>
                  <a:pt x="7804" y="2196"/>
                </a:cubicBezTo>
                <a:cubicBezTo>
                  <a:pt x="7923" y="1918"/>
                  <a:pt x="7685" y="1760"/>
                  <a:pt x="7606" y="1601"/>
                </a:cubicBezTo>
                <a:cubicBezTo>
                  <a:pt x="7369" y="1126"/>
                  <a:pt x="7091" y="730"/>
                  <a:pt x="6774" y="373"/>
                </a:cubicBezTo>
                <a:cubicBezTo>
                  <a:pt x="6728" y="327"/>
                  <a:pt x="6682" y="308"/>
                  <a:pt x="6635" y="308"/>
                </a:cubicBezTo>
                <a:cubicBezTo>
                  <a:pt x="6602" y="308"/>
                  <a:pt x="6570" y="317"/>
                  <a:pt x="6537" y="334"/>
                </a:cubicBezTo>
                <a:cubicBezTo>
                  <a:pt x="6141" y="572"/>
                  <a:pt x="5784" y="849"/>
                  <a:pt x="5467" y="1205"/>
                </a:cubicBezTo>
                <a:lnTo>
                  <a:pt x="4120" y="2354"/>
                </a:lnTo>
                <a:lnTo>
                  <a:pt x="3407" y="1166"/>
                </a:lnTo>
                <a:cubicBezTo>
                  <a:pt x="3209" y="770"/>
                  <a:pt x="2932" y="413"/>
                  <a:pt x="2655" y="57"/>
                </a:cubicBezTo>
                <a:cubicBezTo>
                  <a:pt x="2599" y="29"/>
                  <a:pt x="2543" y="1"/>
                  <a:pt x="24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" name="Google Shape;55;p5"/>
          <p:cNvGrpSpPr/>
          <p:nvPr/>
        </p:nvGrpSpPr>
        <p:grpSpPr>
          <a:xfrm>
            <a:off x="8568233" y="420105"/>
            <a:ext cx="292779" cy="271026"/>
            <a:chOff x="1412390" y="2258211"/>
            <a:chExt cx="620689" cy="574573"/>
          </a:xfrm>
        </p:grpSpPr>
        <p:sp>
          <p:nvSpPr>
            <p:cNvPr id="56" name="Google Shape;56;p5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5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5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" name="Google Shape;59;p5"/>
          <p:cNvSpPr/>
          <p:nvPr/>
        </p:nvSpPr>
        <p:spPr>
          <a:xfrm>
            <a:off x="8175324" y="121886"/>
            <a:ext cx="230335" cy="312087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rot="2699799">
            <a:off x="8559078" y="243561"/>
            <a:ext cx="136823" cy="144365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5"/>
          <p:cNvSpPr/>
          <p:nvPr/>
        </p:nvSpPr>
        <p:spPr>
          <a:xfrm rot="2699799">
            <a:off x="8475186" y="153396"/>
            <a:ext cx="82906" cy="76484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1_1"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" name="Google Shape;801;p33"/>
          <p:cNvSpPr/>
          <p:nvPr/>
        </p:nvSpPr>
        <p:spPr>
          <a:xfrm rot="10603370">
            <a:off x="7954482" y="67838"/>
            <a:ext cx="417288" cy="266368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" name="Google Shape;802;p33"/>
          <p:cNvSpPr/>
          <p:nvPr/>
        </p:nvSpPr>
        <p:spPr>
          <a:xfrm rot="-8617878" flipH="1">
            <a:off x="8574420" y="304226"/>
            <a:ext cx="154139" cy="162636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" name="Google Shape;803;p33"/>
          <p:cNvSpPr/>
          <p:nvPr/>
        </p:nvSpPr>
        <p:spPr>
          <a:xfrm rot="-8617878" flipH="1">
            <a:off x="8851123" y="1006221"/>
            <a:ext cx="244842" cy="242419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" name="Google Shape;804;p33"/>
          <p:cNvGrpSpPr/>
          <p:nvPr/>
        </p:nvGrpSpPr>
        <p:grpSpPr>
          <a:xfrm rot="-3217784" flipH="1">
            <a:off x="8464266" y="568401"/>
            <a:ext cx="158098" cy="163113"/>
            <a:chOff x="6109266" y="2958701"/>
            <a:chExt cx="158099" cy="163114"/>
          </a:xfrm>
        </p:grpSpPr>
        <p:sp>
          <p:nvSpPr>
            <p:cNvPr id="805" name="Google Shape;805;p33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3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3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8" name="Google Shape;808;p33"/>
          <p:cNvSpPr/>
          <p:nvPr/>
        </p:nvSpPr>
        <p:spPr>
          <a:xfrm rot="-3216764" flipH="1">
            <a:off x="8761083" y="120379"/>
            <a:ext cx="312293" cy="302100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9" name="Google Shape;809;p33"/>
          <p:cNvSpPr/>
          <p:nvPr/>
        </p:nvSpPr>
        <p:spPr>
          <a:xfrm>
            <a:off x="1148084" y="4868966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" name="Google Shape;810;p33"/>
          <p:cNvGrpSpPr/>
          <p:nvPr/>
        </p:nvGrpSpPr>
        <p:grpSpPr>
          <a:xfrm>
            <a:off x="74603" y="4067844"/>
            <a:ext cx="252794" cy="279648"/>
            <a:chOff x="5414907" y="2017485"/>
            <a:chExt cx="220338" cy="243702"/>
          </a:xfrm>
        </p:grpSpPr>
        <p:sp>
          <p:nvSpPr>
            <p:cNvPr id="811" name="Google Shape;811;p33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3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3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" name="Google Shape;814;p33"/>
          <p:cNvSpPr/>
          <p:nvPr/>
        </p:nvSpPr>
        <p:spPr>
          <a:xfrm rot="899883">
            <a:off x="649926" y="4736559"/>
            <a:ext cx="250449" cy="338124"/>
          </a:xfrm>
          <a:custGeom>
            <a:avLst/>
            <a:gdLst/>
            <a:ahLst/>
            <a:cxnLst/>
            <a:rect l="l" t="t" r="r" b="b"/>
            <a:pathLst>
              <a:path w="60291" h="81397" extrusionOk="0">
                <a:moveTo>
                  <a:pt x="10476" y="1"/>
                </a:moveTo>
                <a:cubicBezTo>
                  <a:pt x="9595" y="1"/>
                  <a:pt x="8729" y="688"/>
                  <a:pt x="8458" y="1772"/>
                </a:cubicBezTo>
                <a:cubicBezTo>
                  <a:pt x="5866" y="13990"/>
                  <a:pt x="3275" y="26208"/>
                  <a:pt x="313" y="38055"/>
                </a:cubicBezTo>
                <a:cubicBezTo>
                  <a:pt x="1" y="39303"/>
                  <a:pt x="1267" y="40815"/>
                  <a:pt x="2560" y="40815"/>
                </a:cubicBezTo>
                <a:cubicBezTo>
                  <a:pt x="2801" y="40815"/>
                  <a:pt x="3042" y="40763"/>
                  <a:pt x="3275" y="40647"/>
                </a:cubicBezTo>
                <a:lnTo>
                  <a:pt x="16233" y="33982"/>
                </a:lnTo>
                <a:cubicBezTo>
                  <a:pt x="23267" y="46940"/>
                  <a:pt x="29931" y="59898"/>
                  <a:pt x="36966" y="72856"/>
                </a:cubicBezTo>
                <a:cubicBezTo>
                  <a:pt x="39986" y="78348"/>
                  <a:pt x="42395" y="81396"/>
                  <a:pt x="46913" y="81396"/>
                </a:cubicBezTo>
                <a:cubicBezTo>
                  <a:pt x="48486" y="81396"/>
                  <a:pt x="50315" y="81026"/>
                  <a:pt x="52515" y="80261"/>
                </a:cubicBezTo>
                <a:cubicBezTo>
                  <a:pt x="60290" y="77669"/>
                  <a:pt x="59179" y="74337"/>
                  <a:pt x="55847" y="67673"/>
                </a:cubicBezTo>
                <a:lnTo>
                  <a:pt x="34004" y="27318"/>
                </a:lnTo>
                <a:lnTo>
                  <a:pt x="42519" y="22875"/>
                </a:lnTo>
                <a:cubicBezTo>
                  <a:pt x="44000" y="22135"/>
                  <a:pt x="43630" y="20284"/>
                  <a:pt x="42519" y="19173"/>
                </a:cubicBezTo>
                <a:cubicBezTo>
                  <a:pt x="34374" y="11028"/>
                  <a:pt x="21416" y="6215"/>
                  <a:pt x="11420" y="291"/>
                </a:cubicBezTo>
                <a:cubicBezTo>
                  <a:pt x="11122" y="93"/>
                  <a:pt x="10798" y="1"/>
                  <a:pt x="10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" name="Google Shape;815;p33"/>
          <p:cNvSpPr/>
          <p:nvPr/>
        </p:nvSpPr>
        <p:spPr>
          <a:xfrm>
            <a:off x="393888" y="4259706"/>
            <a:ext cx="303049" cy="256181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6" name="Google Shape;816;p33"/>
          <p:cNvGrpSpPr/>
          <p:nvPr/>
        </p:nvGrpSpPr>
        <p:grpSpPr>
          <a:xfrm>
            <a:off x="8194450" y="178806"/>
            <a:ext cx="284524" cy="263384"/>
            <a:chOff x="1412390" y="2258211"/>
            <a:chExt cx="620689" cy="574573"/>
          </a:xfrm>
        </p:grpSpPr>
        <p:sp>
          <p:nvSpPr>
            <p:cNvPr id="817" name="Google Shape;817;p33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3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3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" name="Google Shape;820;p33"/>
          <p:cNvSpPr/>
          <p:nvPr/>
        </p:nvSpPr>
        <p:spPr>
          <a:xfrm rot="-10646460">
            <a:off x="7660188" y="125592"/>
            <a:ext cx="216057" cy="291692"/>
          </a:xfrm>
          <a:custGeom>
            <a:avLst/>
            <a:gdLst/>
            <a:ahLst/>
            <a:cxnLst/>
            <a:rect l="l" t="t" r="r" b="b"/>
            <a:pathLst>
              <a:path w="60291" h="81397" extrusionOk="0">
                <a:moveTo>
                  <a:pt x="10476" y="1"/>
                </a:moveTo>
                <a:cubicBezTo>
                  <a:pt x="9595" y="1"/>
                  <a:pt x="8729" y="688"/>
                  <a:pt x="8458" y="1772"/>
                </a:cubicBezTo>
                <a:cubicBezTo>
                  <a:pt x="5866" y="13990"/>
                  <a:pt x="3275" y="26208"/>
                  <a:pt x="313" y="38055"/>
                </a:cubicBezTo>
                <a:cubicBezTo>
                  <a:pt x="1" y="39303"/>
                  <a:pt x="1267" y="40815"/>
                  <a:pt x="2560" y="40815"/>
                </a:cubicBezTo>
                <a:cubicBezTo>
                  <a:pt x="2801" y="40815"/>
                  <a:pt x="3042" y="40763"/>
                  <a:pt x="3275" y="40647"/>
                </a:cubicBezTo>
                <a:lnTo>
                  <a:pt x="16233" y="33982"/>
                </a:lnTo>
                <a:cubicBezTo>
                  <a:pt x="23267" y="46940"/>
                  <a:pt x="29931" y="59898"/>
                  <a:pt x="36966" y="72856"/>
                </a:cubicBezTo>
                <a:cubicBezTo>
                  <a:pt x="39986" y="78348"/>
                  <a:pt x="42395" y="81396"/>
                  <a:pt x="46913" y="81396"/>
                </a:cubicBezTo>
                <a:cubicBezTo>
                  <a:pt x="48486" y="81396"/>
                  <a:pt x="50315" y="81026"/>
                  <a:pt x="52515" y="80261"/>
                </a:cubicBezTo>
                <a:cubicBezTo>
                  <a:pt x="60290" y="77669"/>
                  <a:pt x="59179" y="74337"/>
                  <a:pt x="55847" y="67673"/>
                </a:cubicBezTo>
                <a:lnTo>
                  <a:pt x="34004" y="27318"/>
                </a:lnTo>
                <a:lnTo>
                  <a:pt x="42519" y="22875"/>
                </a:lnTo>
                <a:cubicBezTo>
                  <a:pt x="44000" y="22135"/>
                  <a:pt x="43630" y="20284"/>
                  <a:pt x="42519" y="19173"/>
                </a:cubicBezTo>
                <a:cubicBezTo>
                  <a:pt x="34374" y="11028"/>
                  <a:pt x="21416" y="6215"/>
                  <a:pt x="11420" y="291"/>
                </a:cubicBezTo>
                <a:cubicBezTo>
                  <a:pt x="11122" y="93"/>
                  <a:pt x="10798" y="1"/>
                  <a:pt x="10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3"/>
          <p:cNvSpPr/>
          <p:nvPr/>
        </p:nvSpPr>
        <p:spPr>
          <a:xfrm>
            <a:off x="8524498" y="56124"/>
            <a:ext cx="132980" cy="140311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" name="Google Shape;822;p33"/>
          <p:cNvSpPr/>
          <p:nvPr/>
        </p:nvSpPr>
        <p:spPr>
          <a:xfrm rot="2103638" flipH="1">
            <a:off x="8471487" y="885747"/>
            <a:ext cx="360000" cy="22980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" name="Google Shape;823;p33"/>
          <p:cNvSpPr/>
          <p:nvPr/>
        </p:nvSpPr>
        <p:spPr>
          <a:xfrm>
            <a:off x="66979" y="4696584"/>
            <a:ext cx="461540" cy="351582"/>
          </a:xfrm>
          <a:custGeom>
            <a:avLst/>
            <a:gdLst/>
            <a:ahLst/>
            <a:cxnLst/>
            <a:rect l="l" t="t" r="r" b="b"/>
            <a:pathLst>
              <a:path w="13036" h="9931" extrusionOk="0">
                <a:moveTo>
                  <a:pt x="10507" y="1110"/>
                </a:moveTo>
                <a:lnTo>
                  <a:pt x="10507" y="1110"/>
                </a:lnTo>
                <a:cubicBezTo>
                  <a:pt x="8011" y="2457"/>
                  <a:pt x="5555" y="3883"/>
                  <a:pt x="3179" y="5388"/>
                </a:cubicBezTo>
                <a:lnTo>
                  <a:pt x="3139" y="5349"/>
                </a:lnTo>
                <a:cubicBezTo>
                  <a:pt x="2307" y="5071"/>
                  <a:pt x="1555" y="4715"/>
                  <a:pt x="802" y="4319"/>
                </a:cubicBezTo>
                <a:cubicBezTo>
                  <a:pt x="4050" y="3289"/>
                  <a:pt x="7259" y="2219"/>
                  <a:pt x="10507" y="1110"/>
                </a:cubicBezTo>
                <a:close/>
                <a:moveTo>
                  <a:pt x="10903" y="1387"/>
                </a:moveTo>
                <a:cubicBezTo>
                  <a:pt x="8843" y="2932"/>
                  <a:pt x="6783" y="4477"/>
                  <a:pt x="4684" y="6062"/>
                </a:cubicBezTo>
                <a:cubicBezTo>
                  <a:pt x="4565" y="5824"/>
                  <a:pt x="4407" y="5586"/>
                  <a:pt x="4328" y="5309"/>
                </a:cubicBezTo>
                <a:lnTo>
                  <a:pt x="4288" y="5309"/>
                </a:lnTo>
                <a:cubicBezTo>
                  <a:pt x="4288" y="5269"/>
                  <a:pt x="4288" y="5230"/>
                  <a:pt x="4248" y="5190"/>
                </a:cubicBezTo>
                <a:cubicBezTo>
                  <a:pt x="6427" y="3843"/>
                  <a:pt x="8645" y="2576"/>
                  <a:pt x="10903" y="1387"/>
                </a:cubicBezTo>
                <a:close/>
                <a:moveTo>
                  <a:pt x="12369" y="872"/>
                </a:moveTo>
                <a:lnTo>
                  <a:pt x="12369" y="872"/>
                </a:lnTo>
                <a:cubicBezTo>
                  <a:pt x="11656" y="2259"/>
                  <a:pt x="10784" y="3566"/>
                  <a:pt x="9952" y="4913"/>
                </a:cubicBezTo>
                <a:lnTo>
                  <a:pt x="7140" y="9468"/>
                </a:lnTo>
                <a:cubicBezTo>
                  <a:pt x="6387" y="8478"/>
                  <a:pt x="5555" y="7607"/>
                  <a:pt x="4644" y="6775"/>
                </a:cubicBezTo>
                <a:cubicBezTo>
                  <a:pt x="4605" y="6775"/>
                  <a:pt x="4605" y="6735"/>
                  <a:pt x="4565" y="6735"/>
                </a:cubicBezTo>
                <a:cubicBezTo>
                  <a:pt x="7140" y="4754"/>
                  <a:pt x="9754" y="2813"/>
                  <a:pt x="12369" y="872"/>
                </a:cubicBezTo>
                <a:close/>
                <a:moveTo>
                  <a:pt x="12448" y="1"/>
                </a:moveTo>
                <a:cubicBezTo>
                  <a:pt x="8566" y="1387"/>
                  <a:pt x="4605" y="2695"/>
                  <a:pt x="683" y="3923"/>
                </a:cubicBezTo>
                <a:cubicBezTo>
                  <a:pt x="564" y="3962"/>
                  <a:pt x="525" y="4081"/>
                  <a:pt x="564" y="4200"/>
                </a:cubicBezTo>
                <a:lnTo>
                  <a:pt x="366" y="4081"/>
                </a:lnTo>
                <a:cubicBezTo>
                  <a:pt x="336" y="4066"/>
                  <a:pt x="307" y="4059"/>
                  <a:pt x="280" y="4059"/>
                </a:cubicBezTo>
                <a:cubicBezTo>
                  <a:pt x="95" y="4059"/>
                  <a:pt x="1" y="4374"/>
                  <a:pt x="208" y="4477"/>
                </a:cubicBezTo>
                <a:cubicBezTo>
                  <a:pt x="1079" y="4953"/>
                  <a:pt x="1990" y="5388"/>
                  <a:pt x="2941" y="5745"/>
                </a:cubicBezTo>
                <a:cubicBezTo>
                  <a:pt x="2961" y="5765"/>
                  <a:pt x="2981" y="5774"/>
                  <a:pt x="3001" y="5774"/>
                </a:cubicBezTo>
                <a:cubicBezTo>
                  <a:pt x="3020" y="5774"/>
                  <a:pt x="3040" y="5765"/>
                  <a:pt x="3060" y="5745"/>
                </a:cubicBezTo>
                <a:cubicBezTo>
                  <a:pt x="3109" y="5794"/>
                  <a:pt x="3173" y="5828"/>
                  <a:pt x="3233" y="5828"/>
                </a:cubicBezTo>
                <a:cubicBezTo>
                  <a:pt x="3271" y="5828"/>
                  <a:pt x="3307" y="5815"/>
                  <a:pt x="3337" y="5784"/>
                </a:cubicBezTo>
                <a:lnTo>
                  <a:pt x="3931" y="5428"/>
                </a:lnTo>
                <a:cubicBezTo>
                  <a:pt x="4050" y="5745"/>
                  <a:pt x="4209" y="6022"/>
                  <a:pt x="4367" y="6299"/>
                </a:cubicBezTo>
                <a:lnTo>
                  <a:pt x="3971" y="6616"/>
                </a:lnTo>
                <a:cubicBezTo>
                  <a:pt x="3769" y="6751"/>
                  <a:pt x="3910" y="6999"/>
                  <a:pt x="4102" y="6999"/>
                </a:cubicBezTo>
                <a:cubicBezTo>
                  <a:pt x="4136" y="6999"/>
                  <a:pt x="4173" y="6991"/>
                  <a:pt x="4209" y="6973"/>
                </a:cubicBezTo>
                <a:cubicBezTo>
                  <a:pt x="4248" y="6933"/>
                  <a:pt x="4248" y="6933"/>
                  <a:pt x="4288" y="6894"/>
                </a:cubicBezTo>
                <a:cubicBezTo>
                  <a:pt x="4288" y="6973"/>
                  <a:pt x="4288" y="7012"/>
                  <a:pt x="4367" y="7092"/>
                </a:cubicBezTo>
                <a:cubicBezTo>
                  <a:pt x="5318" y="7923"/>
                  <a:pt x="6189" y="8835"/>
                  <a:pt x="6982" y="9864"/>
                </a:cubicBezTo>
                <a:cubicBezTo>
                  <a:pt x="7005" y="9911"/>
                  <a:pt x="7042" y="9930"/>
                  <a:pt x="7084" y="9930"/>
                </a:cubicBezTo>
                <a:cubicBezTo>
                  <a:pt x="7114" y="9930"/>
                  <a:pt x="7147" y="9920"/>
                  <a:pt x="7180" y="9904"/>
                </a:cubicBezTo>
                <a:cubicBezTo>
                  <a:pt x="7259" y="9904"/>
                  <a:pt x="7338" y="9864"/>
                  <a:pt x="7378" y="9825"/>
                </a:cubicBezTo>
                <a:lnTo>
                  <a:pt x="10349" y="5032"/>
                </a:lnTo>
                <a:cubicBezTo>
                  <a:pt x="11339" y="3566"/>
                  <a:pt x="12210" y="2061"/>
                  <a:pt x="12963" y="516"/>
                </a:cubicBezTo>
                <a:cubicBezTo>
                  <a:pt x="12963" y="437"/>
                  <a:pt x="12963" y="397"/>
                  <a:pt x="12963" y="357"/>
                </a:cubicBezTo>
                <a:cubicBezTo>
                  <a:pt x="13035" y="213"/>
                  <a:pt x="12943" y="35"/>
                  <a:pt x="12776" y="35"/>
                </a:cubicBezTo>
                <a:cubicBezTo>
                  <a:pt x="12759" y="35"/>
                  <a:pt x="12743" y="37"/>
                  <a:pt x="12725" y="41"/>
                </a:cubicBezTo>
                <a:lnTo>
                  <a:pt x="12646" y="41"/>
                </a:lnTo>
                <a:cubicBezTo>
                  <a:pt x="12606" y="1"/>
                  <a:pt x="12527" y="1"/>
                  <a:pt x="124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" name="Google Shape;824;p33"/>
          <p:cNvSpPr/>
          <p:nvPr/>
        </p:nvSpPr>
        <p:spPr>
          <a:xfrm>
            <a:off x="479867" y="4924661"/>
            <a:ext cx="131083" cy="138309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" name="Google Shape;825;p33"/>
          <p:cNvSpPr/>
          <p:nvPr/>
        </p:nvSpPr>
        <p:spPr>
          <a:xfrm>
            <a:off x="560550" y="4795708"/>
            <a:ext cx="79428" cy="73275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6" name="Google Shape;826;p33"/>
          <p:cNvSpPr/>
          <p:nvPr/>
        </p:nvSpPr>
        <p:spPr>
          <a:xfrm>
            <a:off x="939862" y="4662822"/>
            <a:ext cx="208218" cy="206158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7" name="Google Shape;827;p33"/>
          <p:cNvSpPr/>
          <p:nvPr/>
        </p:nvSpPr>
        <p:spPr>
          <a:xfrm rot="10400195">
            <a:off x="294886" y="3904617"/>
            <a:ext cx="360935" cy="267696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8" name="Google Shape;828;p33"/>
          <p:cNvSpPr/>
          <p:nvPr/>
        </p:nvSpPr>
        <p:spPr>
          <a:xfrm>
            <a:off x="8657485" y="656190"/>
            <a:ext cx="399871" cy="301041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9" name="Google Shape;829;p33"/>
          <p:cNvSpPr/>
          <p:nvPr/>
        </p:nvSpPr>
        <p:spPr>
          <a:xfrm>
            <a:off x="66980" y="4420947"/>
            <a:ext cx="268053" cy="258834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2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34"/>
          <p:cNvSpPr txBox="1">
            <a:spLocks noGrp="1"/>
          </p:cNvSpPr>
          <p:nvPr>
            <p:ph type="title"/>
          </p:nvPr>
        </p:nvSpPr>
        <p:spPr>
          <a:xfrm>
            <a:off x="4587300" y="1900525"/>
            <a:ext cx="382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32" name="Google Shape;832;p34"/>
          <p:cNvSpPr txBox="1">
            <a:spLocks noGrp="1"/>
          </p:cNvSpPr>
          <p:nvPr>
            <p:ph type="subTitle" idx="1"/>
          </p:nvPr>
        </p:nvSpPr>
        <p:spPr>
          <a:xfrm>
            <a:off x="4587300" y="2742325"/>
            <a:ext cx="3821100" cy="79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33" name="Google Shape;833;p34"/>
          <p:cNvSpPr txBox="1">
            <a:spLocks noGrp="1"/>
          </p:cNvSpPr>
          <p:nvPr>
            <p:ph type="title" idx="2" hasCustomPrompt="1"/>
          </p:nvPr>
        </p:nvSpPr>
        <p:spPr>
          <a:xfrm>
            <a:off x="735600" y="1768675"/>
            <a:ext cx="3851700" cy="18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12_1"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35"/>
          <p:cNvSpPr txBox="1">
            <a:spLocks noGrp="1"/>
          </p:cNvSpPr>
          <p:nvPr>
            <p:ph type="title"/>
          </p:nvPr>
        </p:nvSpPr>
        <p:spPr>
          <a:xfrm>
            <a:off x="838500" y="1873650"/>
            <a:ext cx="36153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36" name="Google Shape;836;p35"/>
          <p:cNvSpPr txBox="1">
            <a:spLocks noGrp="1"/>
          </p:cNvSpPr>
          <p:nvPr>
            <p:ph type="subTitle" idx="1"/>
          </p:nvPr>
        </p:nvSpPr>
        <p:spPr>
          <a:xfrm>
            <a:off x="838500" y="2715450"/>
            <a:ext cx="36153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37" name="Google Shape;837;p35"/>
          <p:cNvSpPr txBox="1">
            <a:spLocks noGrp="1"/>
          </p:cNvSpPr>
          <p:nvPr>
            <p:ph type="title" idx="2" hasCustomPrompt="1"/>
          </p:nvPr>
        </p:nvSpPr>
        <p:spPr>
          <a:xfrm>
            <a:off x="4453788" y="1743150"/>
            <a:ext cx="3851700" cy="18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12_1_1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p36"/>
          <p:cNvSpPr txBox="1">
            <a:spLocks noGrp="1"/>
          </p:cNvSpPr>
          <p:nvPr>
            <p:ph type="title"/>
          </p:nvPr>
        </p:nvSpPr>
        <p:spPr>
          <a:xfrm>
            <a:off x="1631700" y="978563"/>
            <a:ext cx="5880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0" name="Google Shape;840;p36"/>
          <p:cNvSpPr txBox="1">
            <a:spLocks noGrp="1"/>
          </p:cNvSpPr>
          <p:nvPr>
            <p:ph type="subTitle" idx="1"/>
          </p:nvPr>
        </p:nvSpPr>
        <p:spPr>
          <a:xfrm>
            <a:off x="1631700" y="1820363"/>
            <a:ext cx="5880600" cy="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36"/>
          <p:cNvSpPr txBox="1">
            <a:spLocks noGrp="1"/>
          </p:cNvSpPr>
          <p:nvPr>
            <p:ph type="title" idx="2" hasCustomPrompt="1"/>
          </p:nvPr>
        </p:nvSpPr>
        <p:spPr>
          <a:xfrm>
            <a:off x="2646150" y="2266525"/>
            <a:ext cx="3851700" cy="18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4" name="Google Shape;64;p6"/>
          <p:cNvGrpSpPr/>
          <p:nvPr/>
        </p:nvGrpSpPr>
        <p:grpSpPr>
          <a:xfrm>
            <a:off x="104397" y="458563"/>
            <a:ext cx="218024" cy="241143"/>
            <a:chOff x="5414907" y="2017485"/>
            <a:chExt cx="220338" cy="243702"/>
          </a:xfrm>
        </p:grpSpPr>
        <p:sp>
          <p:nvSpPr>
            <p:cNvPr id="65" name="Google Shape;65;p6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6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6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68;p6"/>
          <p:cNvSpPr/>
          <p:nvPr/>
        </p:nvSpPr>
        <p:spPr>
          <a:xfrm>
            <a:off x="184896" y="808651"/>
            <a:ext cx="329896" cy="310787"/>
          </a:xfrm>
          <a:custGeom>
            <a:avLst/>
            <a:gdLst/>
            <a:ahLst/>
            <a:cxnLst/>
            <a:rect l="l" t="t" r="r" b="b"/>
            <a:pathLst>
              <a:path w="7924" h="7465" extrusionOk="0">
                <a:moveTo>
                  <a:pt x="2382" y="628"/>
                </a:moveTo>
                <a:cubicBezTo>
                  <a:pt x="2532" y="628"/>
                  <a:pt x="2620" y="776"/>
                  <a:pt x="2774" y="1007"/>
                </a:cubicBezTo>
                <a:lnTo>
                  <a:pt x="3843" y="2790"/>
                </a:lnTo>
                <a:cubicBezTo>
                  <a:pt x="3903" y="2849"/>
                  <a:pt x="3972" y="2879"/>
                  <a:pt x="4036" y="2879"/>
                </a:cubicBezTo>
                <a:cubicBezTo>
                  <a:pt x="4101" y="2879"/>
                  <a:pt x="4160" y="2849"/>
                  <a:pt x="4200" y="2790"/>
                </a:cubicBezTo>
                <a:cubicBezTo>
                  <a:pt x="4239" y="2790"/>
                  <a:pt x="4279" y="2750"/>
                  <a:pt x="4318" y="2750"/>
                </a:cubicBezTo>
                <a:lnTo>
                  <a:pt x="5705" y="1562"/>
                </a:lnTo>
                <a:cubicBezTo>
                  <a:pt x="5863" y="1364"/>
                  <a:pt x="6061" y="1205"/>
                  <a:pt x="6299" y="1047"/>
                </a:cubicBezTo>
                <a:cubicBezTo>
                  <a:pt x="6436" y="956"/>
                  <a:pt x="6515" y="911"/>
                  <a:pt x="6573" y="911"/>
                </a:cubicBezTo>
                <a:cubicBezTo>
                  <a:pt x="6666" y="911"/>
                  <a:pt x="6707" y="1025"/>
                  <a:pt x="6854" y="1245"/>
                </a:cubicBezTo>
                <a:cubicBezTo>
                  <a:pt x="6933" y="1364"/>
                  <a:pt x="7408" y="1918"/>
                  <a:pt x="7329" y="2037"/>
                </a:cubicBezTo>
                <a:cubicBezTo>
                  <a:pt x="7289" y="2156"/>
                  <a:pt x="6774" y="2354"/>
                  <a:pt x="6695" y="2394"/>
                </a:cubicBezTo>
                <a:lnTo>
                  <a:pt x="5150" y="3344"/>
                </a:lnTo>
                <a:cubicBezTo>
                  <a:pt x="5111" y="3384"/>
                  <a:pt x="5111" y="3384"/>
                  <a:pt x="5071" y="3424"/>
                </a:cubicBezTo>
                <a:cubicBezTo>
                  <a:pt x="4952" y="3463"/>
                  <a:pt x="4873" y="3503"/>
                  <a:pt x="4754" y="3582"/>
                </a:cubicBezTo>
                <a:cubicBezTo>
                  <a:pt x="4675" y="3622"/>
                  <a:pt x="4635" y="3741"/>
                  <a:pt x="4675" y="3820"/>
                </a:cubicBezTo>
                <a:cubicBezTo>
                  <a:pt x="4517" y="3899"/>
                  <a:pt x="4437" y="4097"/>
                  <a:pt x="4596" y="4216"/>
                </a:cubicBezTo>
                <a:lnTo>
                  <a:pt x="5824" y="5444"/>
                </a:lnTo>
                <a:cubicBezTo>
                  <a:pt x="5982" y="5642"/>
                  <a:pt x="6180" y="5800"/>
                  <a:pt x="6339" y="5998"/>
                </a:cubicBezTo>
                <a:cubicBezTo>
                  <a:pt x="6656" y="6315"/>
                  <a:pt x="6339" y="6355"/>
                  <a:pt x="6022" y="6553"/>
                </a:cubicBezTo>
                <a:cubicBezTo>
                  <a:pt x="5943" y="6593"/>
                  <a:pt x="5467" y="6989"/>
                  <a:pt x="5388" y="6989"/>
                </a:cubicBezTo>
                <a:cubicBezTo>
                  <a:pt x="5269" y="6949"/>
                  <a:pt x="5031" y="6474"/>
                  <a:pt x="4952" y="6434"/>
                </a:cubicBezTo>
                <a:cubicBezTo>
                  <a:pt x="4596" y="5959"/>
                  <a:pt x="4239" y="5523"/>
                  <a:pt x="3883" y="5048"/>
                </a:cubicBezTo>
                <a:cubicBezTo>
                  <a:pt x="3843" y="5008"/>
                  <a:pt x="3803" y="4969"/>
                  <a:pt x="3764" y="4969"/>
                </a:cubicBezTo>
                <a:cubicBezTo>
                  <a:pt x="3737" y="4863"/>
                  <a:pt x="3641" y="4792"/>
                  <a:pt x="3544" y="4792"/>
                </a:cubicBezTo>
                <a:cubicBezTo>
                  <a:pt x="3495" y="4792"/>
                  <a:pt x="3447" y="4810"/>
                  <a:pt x="3407" y="4850"/>
                </a:cubicBezTo>
                <a:cubicBezTo>
                  <a:pt x="3011" y="5167"/>
                  <a:pt x="2615" y="5483"/>
                  <a:pt x="2219" y="5800"/>
                </a:cubicBezTo>
                <a:cubicBezTo>
                  <a:pt x="1958" y="6029"/>
                  <a:pt x="1562" y="6553"/>
                  <a:pt x="1209" y="6553"/>
                </a:cubicBezTo>
                <a:cubicBezTo>
                  <a:pt x="1134" y="6553"/>
                  <a:pt x="1061" y="6530"/>
                  <a:pt x="991" y="6474"/>
                </a:cubicBezTo>
                <a:cubicBezTo>
                  <a:pt x="357" y="5998"/>
                  <a:pt x="991" y="5602"/>
                  <a:pt x="1427" y="5246"/>
                </a:cubicBezTo>
                <a:lnTo>
                  <a:pt x="2813" y="4137"/>
                </a:lnTo>
                <a:cubicBezTo>
                  <a:pt x="2853" y="4097"/>
                  <a:pt x="2892" y="4018"/>
                  <a:pt x="2892" y="3939"/>
                </a:cubicBezTo>
                <a:cubicBezTo>
                  <a:pt x="3051" y="3899"/>
                  <a:pt x="3090" y="3741"/>
                  <a:pt x="3011" y="3622"/>
                </a:cubicBezTo>
                <a:lnTo>
                  <a:pt x="1229" y="1324"/>
                </a:lnTo>
                <a:lnTo>
                  <a:pt x="2061" y="770"/>
                </a:lnTo>
                <a:cubicBezTo>
                  <a:pt x="2200" y="672"/>
                  <a:pt x="2300" y="628"/>
                  <a:pt x="2382" y="628"/>
                </a:cubicBezTo>
                <a:close/>
                <a:moveTo>
                  <a:pt x="2487" y="1"/>
                </a:moveTo>
                <a:cubicBezTo>
                  <a:pt x="2463" y="1"/>
                  <a:pt x="2440" y="5"/>
                  <a:pt x="2417" y="17"/>
                </a:cubicBezTo>
                <a:cubicBezTo>
                  <a:pt x="1902" y="255"/>
                  <a:pt x="1427" y="572"/>
                  <a:pt x="991" y="928"/>
                </a:cubicBezTo>
                <a:cubicBezTo>
                  <a:pt x="912" y="968"/>
                  <a:pt x="872" y="1047"/>
                  <a:pt x="912" y="1126"/>
                </a:cubicBezTo>
                <a:cubicBezTo>
                  <a:pt x="753" y="1166"/>
                  <a:pt x="674" y="1324"/>
                  <a:pt x="793" y="1483"/>
                </a:cubicBezTo>
                <a:lnTo>
                  <a:pt x="2536" y="3741"/>
                </a:lnTo>
                <a:cubicBezTo>
                  <a:pt x="1783" y="4295"/>
                  <a:pt x="1031" y="4889"/>
                  <a:pt x="357" y="5563"/>
                </a:cubicBezTo>
                <a:cubicBezTo>
                  <a:pt x="1" y="5919"/>
                  <a:pt x="318" y="6315"/>
                  <a:pt x="595" y="6672"/>
                </a:cubicBezTo>
                <a:cubicBezTo>
                  <a:pt x="792" y="6925"/>
                  <a:pt x="969" y="7159"/>
                  <a:pt x="1211" y="7159"/>
                </a:cubicBezTo>
                <a:cubicBezTo>
                  <a:pt x="1310" y="7159"/>
                  <a:pt x="1420" y="7120"/>
                  <a:pt x="1546" y="7028"/>
                </a:cubicBezTo>
                <a:cubicBezTo>
                  <a:pt x="1942" y="6751"/>
                  <a:pt x="2219" y="6395"/>
                  <a:pt x="2576" y="6117"/>
                </a:cubicBezTo>
                <a:cubicBezTo>
                  <a:pt x="2932" y="5840"/>
                  <a:pt x="3209" y="5642"/>
                  <a:pt x="3566" y="5365"/>
                </a:cubicBezTo>
                <a:lnTo>
                  <a:pt x="4477" y="6513"/>
                </a:lnTo>
                <a:cubicBezTo>
                  <a:pt x="4675" y="6791"/>
                  <a:pt x="4913" y="7266"/>
                  <a:pt x="5230" y="7424"/>
                </a:cubicBezTo>
                <a:cubicBezTo>
                  <a:pt x="5285" y="7452"/>
                  <a:pt x="5343" y="7464"/>
                  <a:pt x="5405" y="7464"/>
                </a:cubicBezTo>
                <a:cubicBezTo>
                  <a:pt x="5785" y="7464"/>
                  <a:pt x="6264" y="6995"/>
                  <a:pt x="6537" y="6791"/>
                </a:cubicBezTo>
                <a:cubicBezTo>
                  <a:pt x="6933" y="6553"/>
                  <a:pt x="7250" y="6315"/>
                  <a:pt x="6893" y="5880"/>
                </a:cubicBezTo>
                <a:cubicBezTo>
                  <a:pt x="6299" y="5206"/>
                  <a:pt x="5665" y="4572"/>
                  <a:pt x="5031" y="3978"/>
                </a:cubicBezTo>
                <a:lnTo>
                  <a:pt x="5071" y="3978"/>
                </a:lnTo>
                <a:cubicBezTo>
                  <a:pt x="5150" y="3939"/>
                  <a:pt x="5269" y="3899"/>
                  <a:pt x="5388" y="3859"/>
                </a:cubicBezTo>
                <a:cubicBezTo>
                  <a:pt x="5507" y="3859"/>
                  <a:pt x="5586" y="3780"/>
                  <a:pt x="5626" y="3661"/>
                </a:cubicBezTo>
                <a:lnTo>
                  <a:pt x="6972" y="2829"/>
                </a:lnTo>
                <a:cubicBezTo>
                  <a:pt x="7210" y="2671"/>
                  <a:pt x="7725" y="2473"/>
                  <a:pt x="7804" y="2196"/>
                </a:cubicBezTo>
                <a:cubicBezTo>
                  <a:pt x="7923" y="1918"/>
                  <a:pt x="7685" y="1760"/>
                  <a:pt x="7606" y="1601"/>
                </a:cubicBezTo>
                <a:cubicBezTo>
                  <a:pt x="7369" y="1126"/>
                  <a:pt x="7091" y="730"/>
                  <a:pt x="6774" y="373"/>
                </a:cubicBezTo>
                <a:cubicBezTo>
                  <a:pt x="6728" y="327"/>
                  <a:pt x="6682" y="308"/>
                  <a:pt x="6635" y="308"/>
                </a:cubicBezTo>
                <a:cubicBezTo>
                  <a:pt x="6602" y="308"/>
                  <a:pt x="6570" y="317"/>
                  <a:pt x="6537" y="334"/>
                </a:cubicBezTo>
                <a:cubicBezTo>
                  <a:pt x="6141" y="572"/>
                  <a:pt x="5784" y="849"/>
                  <a:pt x="5467" y="1205"/>
                </a:cubicBezTo>
                <a:lnTo>
                  <a:pt x="4120" y="2354"/>
                </a:lnTo>
                <a:lnTo>
                  <a:pt x="3407" y="1166"/>
                </a:lnTo>
                <a:cubicBezTo>
                  <a:pt x="3209" y="770"/>
                  <a:pt x="2932" y="413"/>
                  <a:pt x="2655" y="57"/>
                </a:cubicBezTo>
                <a:cubicBezTo>
                  <a:pt x="2599" y="29"/>
                  <a:pt x="2543" y="1"/>
                  <a:pt x="24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" name="Google Shape;69;p6"/>
          <p:cNvGrpSpPr/>
          <p:nvPr/>
        </p:nvGrpSpPr>
        <p:grpSpPr>
          <a:xfrm>
            <a:off x="685755" y="129491"/>
            <a:ext cx="329834" cy="305328"/>
            <a:chOff x="1412390" y="2258211"/>
            <a:chExt cx="620689" cy="574573"/>
          </a:xfrm>
        </p:grpSpPr>
        <p:sp>
          <p:nvSpPr>
            <p:cNvPr id="70" name="Google Shape;70;p6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6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73;p6"/>
          <p:cNvSpPr/>
          <p:nvPr/>
        </p:nvSpPr>
        <p:spPr>
          <a:xfrm>
            <a:off x="141250" y="105753"/>
            <a:ext cx="417194" cy="352826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461784" y="434953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6"/>
          <p:cNvSpPr/>
          <p:nvPr/>
        </p:nvSpPr>
        <p:spPr>
          <a:xfrm>
            <a:off x="409748" y="644039"/>
            <a:ext cx="105060" cy="126974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6"/>
          <p:cNvSpPr/>
          <p:nvPr/>
        </p:nvSpPr>
        <p:spPr>
          <a:xfrm>
            <a:off x="8759231" y="4149252"/>
            <a:ext cx="282060" cy="272360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6"/>
          <p:cNvSpPr/>
          <p:nvPr/>
        </p:nvSpPr>
        <p:spPr>
          <a:xfrm flipH="1">
            <a:off x="8013440" y="4785226"/>
            <a:ext cx="417283" cy="26636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6"/>
          <p:cNvSpPr/>
          <p:nvPr/>
        </p:nvSpPr>
        <p:spPr>
          <a:xfrm rot="2700000">
            <a:off x="8647713" y="4929758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6"/>
          <p:cNvSpPr/>
          <p:nvPr/>
        </p:nvSpPr>
        <p:spPr>
          <a:xfrm rot="2700000">
            <a:off x="8853553" y="4818252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6"/>
          <p:cNvSpPr/>
          <p:nvPr/>
        </p:nvSpPr>
        <p:spPr>
          <a:xfrm>
            <a:off x="8387459" y="4433697"/>
            <a:ext cx="547229" cy="453282"/>
          </a:xfrm>
          <a:custGeom>
            <a:avLst/>
            <a:gdLst/>
            <a:ahLst/>
            <a:cxnLst/>
            <a:rect l="l" t="t" r="r" b="b"/>
            <a:pathLst>
              <a:path w="16036" h="13283" extrusionOk="0">
                <a:moveTo>
                  <a:pt x="4134" y="448"/>
                </a:moveTo>
                <a:cubicBezTo>
                  <a:pt x="4259" y="448"/>
                  <a:pt x="4418" y="463"/>
                  <a:pt x="4627" y="482"/>
                </a:cubicBezTo>
                <a:lnTo>
                  <a:pt x="6449" y="719"/>
                </a:lnTo>
                <a:cubicBezTo>
                  <a:pt x="4469" y="4284"/>
                  <a:pt x="2448" y="7691"/>
                  <a:pt x="785" y="11296"/>
                </a:cubicBezTo>
                <a:lnTo>
                  <a:pt x="666" y="11256"/>
                </a:lnTo>
                <a:cubicBezTo>
                  <a:pt x="903" y="10266"/>
                  <a:pt x="1181" y="9315"/>
                  <a:pt x="1458" y="8325"/>
                </a:cubicBezTo>
                <a:cubicBezTo>
                  <a:pt x="2131" y="5948"/>
                  <a:pt x="2844" y="3571"/>
                  <a:pt x="3518" y="1195"/>
                </a:cubicBezTo>
                <a:cubicBezTo>
                  <a:pt x="3698" y="593"/>
                  <a:pt x="3742" y="448"/>
                  <a:pt x="4134" y="448"/>
                </a:cubicBezTo>
                <a:close/>
                <a:moveTo>
                  <a:pt x="10569" y="1908"/>
                </a:moveTo>
                <a:cubicBezTo>
                  <a:pt x="11401" y="2264"/>
                  <a:pt x="12153" y="2621"/>
                  <a:pt x="12906" y="2938"/>
                </a:cubicBezTo>
                <a:cubicBezTo>
                  <a:pt x="13698" y="3215"/>
                  <a:pt x="14490" y="3413"/>
                  <a:pt x="15362" y="3690"/>
                </a:cubicBezTo>
                <a:cubicBezTo>
                  <a:pt x="15164" y="3849"/>
                  <a:pt x="15005" y="3968"/>
                  <a:pt x="14807" y="4086"/>
                </a:cubicBezTo>
                <a:cubicBezTo>
                  <a:pt x="13777" y="4720"/>
                  <a:pt x="12747" y="5354"/>
                  <a:pt x="11678" y="5948"/>
                </a:cubicBezTo>
                <a:cubicBezTo>
                  <a:pt x="11622" y="5976"/>
                  <a:pt x="11546" y="6004"/>
                  <a:pt x="11464" y="6004"/>
                </a:cubicBezTo>
                <a:cubicBezTo>
                  <a:pt x="11431" y="6004"/>
                  <a:pt x="11396" y="5999"/>
                  <a:pt x="11361" y="5988"/>
                </a:cubicBezTo>
                <a:cubicBezTo>
                  <a:pt x="11333" y="5978"/>
                  <a:pt x="11309" y="5973"/>
                  <a:pt x="11289" y="5973"/>
                </a:cubicBezTo>
                <a:cubicBezTo>
                  <a:pt x="11224" y="5973"/>
                  <a:pt x="11193" y="6025"/>
                  <a:pt x="11163" y="6146"/>
                </a:cubicBezTo>
                <a:cubicBezTo>
                  <a:pt x="11123" y="6225"/>
                  <a:pt x="11044" y="6305"/>
                  <a:pt x="10965" y="6384"/>
                </a:cubicBezTo>
                <a:cubicBezTo>
                  <a:pt x="8707" y="7770"/>
                  <a:pt x="6449" y="9157"/>
                  <a:pt x="4152" y="10543"/>
                </a:cubicBezTo>
                <a:cubicBezTo>
                  <a:pt x="3280" y="11098"/>
                  <a:pt x="2369" y="11534"/>
                  <a:pt x="1418" y="12048"/>
                </a:cubicBezTo>
                <a:cubicBezTo>
                  <a:pt x="4548" y="8800"/>
                  <a:pt x="7796" y="5552"/>
                  <a:pt x="10569" y="1908"/>
                </a:cubicBezTo>
                <a:close/>
                <a:moveTo>
                  <a:pt x="3802" y="0"/>
                </a:moveTo>
                <a:cubicBezTo>
                  <a:pt x="3597" y="0"/>
                  <a:pt x="3430" y="150"/>
                  <a:pt x="3359" y="363"/>
                </a:cubicBezTo>
                <a:lnTo>
                  <a:pt x="2686" y="2621"/>
                </a:lnTo>
                <a:cubicBezTo>
                  <a:pt x="2211" y="4205"/>
                  <a:pt x="1775" y="5829"/>
                  <a:pt x="1260" y="7374"/>
                </a:cubicBezTo>
                <a:cubicBezTo>
                  <a:pt x="705" y="9236"/>
                  <a:pt x="270" y="11098"/>
                  <a:pt x="32" y="12999"/>
                </a:cubicBezTo>
                <a:cubicBezTo>
                  <a:pt x="32" y="13141"/>
                  <a:pt x="0" y="13283"/>
                  <a:pt x="135" y="13283"/>
                </a:cubicBezTo>
                <a:cubicBezTo>
                  <a:pt x="151" y="13283"/>
                  <a:pt x="169" y="13281"/>
                  <a:pt x="190" y="13276"/>
                </a:cubicBezTo>
                <a:cubicBezTo>
                  <a:pt x="349" y="13237"/>
                  <a:pt x="547" y="13197"/>
                  <a:pt x="705" y="13078"/>
                </a:cubicBezTo>
                <a:cubicBezTo>
                  <a:pt x="1062" y="12920"/>
                  <a:pt x="1418" y="12722"/>
                  <a:pt x="1775" y="12563"/>
                </a:cubicBezTo>
                <a:cubicBezTo>
                  <a:pt x="2171" y="12445"/>
                  <a:pt x="2607" y="12326"/>
                  <a:pt x="3003" y="12167"/>
                </a:cubicBezTo>
                <a:cubicBezTo>
                  <a:pt x="3439" y="12048"/>
                  <a:pt x="3914" y="11811"/>
                  <a:pt x="4350" y="11692"/>
                </a:cubicBezTo>
                <a:cubicBezTo>
                  <a:pt x="5974" y="11217"/>
                  <a:pt x="7519" y="10622"/>
                  <a:pt x="9024" y="9909"/>
                </a:cubicBezTo>
                <a:cubicBezTo>
                  <a:pt x="9935" y="9474"/>
                  <a:pt x="10846" y="8959"/>
                  <a:pt x="11757" y="8523"/>
                </a:cubicBezTo>
                <a:cubicBezTo>
                  <a:pt x="12470" y="8206"/>
                  <a:pt x="12549" y="8048"/>
                  <a:pt x="12193" y="7335"/>
                </a:cubicBezTo>
                <a:cubicBezTo>
                  <a:pt x="12074" y="7057"/>
                  <a:pt x="11916" y="6820"/>
                  <a:pt x="11757" y="6542"/>
                </a:cubicBezTo>
                <a:cubicBezTo>
                  <a:pt x="11836" y="6503"/>
                  <a:pt x="11876" y="6463"/>
                  <a:pt x="11916" y="6424"/>
                </a:cubicBezTo>
                <a:lnTo>
                  <a:pt x="14887" y="4641"/>
                </a:lnTo>
                <a:cubicBezTo>
                  <a:pt x="15164" y="4443"/>
                  <a:pt x="15481" y="4245"/>
                  <a:pt x="15758" y="4047"/>
                </a:cubicBezTo>
                <a:cubicBezTo>
                  <a:pt x="16035" y="3769"/>
                  <a:pt x="15996" y="3453"/>
                  <a:pt x="15639" y="3294"/>
                </a:cubicBezTo>
                <a:cubicBezTo>
                  <a:pt x="15481" y="3215"/>
                  <a:pt x="15362" y="3175"/>
                  <a:pt x="15203" y="3136"/>
                </a:cubicBezTo>
                <a:cubicBezTo>
                  <a:pt x="14609" y="2977"/>
                  <a:pt x="14015" y="2858"/>
                  <a:pt x="13460" y="2660"/>
                </a:cubicBezTo>
                <a:cubicBezTo>
                  <a:pt x="12668" y="2343"/>
                  <a:pt x="11916" y="1987"/>
                  <a:pt x="11123" y="1670"/>
                </a:cubicBezTo>
                <a:cubicBezTo>
                  <a:pt x="11005" y="1591"/>
                  <a:pt x="10886" y="1512"/>
                  <a:pt x="10767" y="1432"/>
                </a:cubicBezTo>
                <a:cubicBezTo>
                  <a:pt x="9816" y="2066"/>
                  <a:pt x="9222" y="3136"/>
                  <a:pt x="8430" y="3888"/>
                </a:cubicBezTo>
                <a:cubicBezTo>
                  <a:pt x="8152" y="3255"/>
                  <a:pt x="7875" y="2581"/>
                  <a:pt x="7598" y="1908"/>
                </a:cubicBezTo>
                <a:cubicBezTo>
                  <a:pt x="7479" y="1551"/>
                  <a:pt x="7281" y="1195"/>
                  <a:pt x="7162" y="838"/>
                </a:cubicBezTo>
                <a:cubicBezTo>
                  <a:pt x="7123" y="600"/>
                  <a:pt x="6964" y="442"/>
                  <a:pt x="6726" y="442"/>
                </a:cubicBezTo>
                <a:cubicBezTo>
                  <a:pt x="5776" y="284"/>
                  <a:pt x="4825" y="165"/>
                  <a:pt x="3874" y="6"/>
                </a:cubicBezTo>
                <a:cubicBezTo>
                  <a:pt x="3850" y="2"/>
                  <a:pt x="3826" y="0"/>
                  <a:pt x="38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7"/>
          <p:cNvSpPr txBox="1">
            <a:spLocks noGrp="1"/>
          </p:cNvSpPr>
          <p:nvPr>
            <p:ph type="title"/>
          </p:nvPr>
        </p:nvSpPr>
        <p:spPr>
          <a:xfrm>
            <a:off x="4638675" y="665250"/>
            <a:ext cx="2914500" cy="262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1"/>
          </p:nvPr>
        </p:nvSpPr>
        <p:spPr>
          <a:xfrm>
            <a:off x="4638675" y="3291450"/>
            <a:ext cx="2914500" cy="11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 rot="2003426">
            <a:off x="8096763" y="277721"/>
            <a:ext cx="179070" cy="188941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7"/>
          <p:cNvSpPr/>
          <p:nvPr/>
        </p:nvSpPr>
        <p:spPr>
          <a:xfrm rot="2003426">
            <a:off x="8562670" y="71258"/>
            <a:ext cx="108504" cy="100100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7"/>
          <p:cNvSpPr/>
          <p:nvPr/>
        </p:nvSpPr>
        <p:spPr>
          <a:xfrm rot="2003426">
            <a:off x="8232269" y="67477"/>
            <a:ext cx="284443" cy="281628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" name="Google Shape;87;p7"/>
          <p:cNvGrpSpPr/>
          <p:nvPr/>
        </p:nvGrpSpPr>
        <p:grpSpPr>
          <a:xfrm>
            <a:off x="8857855" y="539508"/>
            <a:ext cx="182814" cy="202199"/>
            <a:chOff x="5414907" y="2017485"/>
            <a:chExt cx="220338" cy="243702"/>
          </a:xfrm>
        </p:grpSpPr>
        <p:sp>
          <p:nvSpPr>
            <p:cNvPr id="88" name="Google Shape;88;p7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7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7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Google Shape;91;p7"/>
          <p:cNvSpPr/>
          <p:nvPr/>
        </p:nvSpPr>
        <p:spPr>
          <a:xfrm>
            <a:off x="8533518" y="610190"/>
            <a:ext cx="282060" cy="272360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 rot="-4756100">
            <a:off x="8706073" y="4366948"/>
            <a:ext cx="417289" cy="266369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8270686" y="4844776"/>
            <a:ext cx="301460" cy="226965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7"/>
          <p:cNvSpPr/>
          <p:nvPr/>
        </p:nvSpPr>
        <p:spPr>
          <a:xfrm rot="2003426">
            <a:off x="8676019" y="4419265"/>
            <a:ext cx="179070" cy="188941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7"/>
          <p:cNvSpPr/>
          <p:nvPr/>
        </p:nvSpPr>
        <p:spPr>
          <a:xfrm rot="2003426">
            <a:off x="8607901" y="4151377"/>
            <a:ext cx="108504" cy="100100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96;p7"/>
          <p:cNvGrpSpPr/>
          <p:nvPr/>
        </p:nvGrpSpPr>
        <p:grpSpPr>
          <a:xfrm rot="-424879">
            <a:off x="8294094" y="179640"/>
            <a:ext cx="760925" cy="385130"/>
            <a:chOff x="6348021" y="1029754"/>
            <a:chExt cx="2339285" cy="1183990"/>
          </a:xfrm>
        </p:grpSpPr>
        <p:sp>
          <p:nvSpPr>
            <p:cNvPr id="97" name="Google Shape;97;p7"/>
            <p:cNvSpPr/>
            <p:nvPr/>
          </p:nvSpPr>
          <p:spPr>
            <a:xfrm>
              <a:off x="8350757" y="1080312"/>
              <a:ext cx="336535" cy="522691"/>
            </a:xfrm>
            <a:custGeom>
              <a:avLst/>
              <a:gdLst/>
              <a:ahLst/>
              <a:cxnLst/>
              <a:rect l="l" t="t" r="r" b="b"/>
              <a:pathLst>
                <a:path w="2576" h="4001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634"/>
                    <a:pt x="1110" y="3328"/>
                    <a:pt x="1783" y="4001"/>
                  </a:cubicBezTo>
                  <a:cubicBezTo>
                    <a:pt x="2575" y="3169"/>
                    <a:pt x="1427" y="4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6498128" y="2079046"/>
              <a:ext cx="77732" cy="31092"/>
            </a:xfrm>
            <a:custGeom>
              <a:avLst/>
              <a:gdLst/>
              <a:ahLst/>
              <a:cxnLst/>
              <a:rect l="l" t="t" r="r" b="b"/>
              <a:pathLst>
                <a:path w="595" h="238" extrusionOk="0">
                  <a:moveTo>
                    <a:pt x="595" y="0"/>
                  </a:moveTo>
                  <a:lnTo>
                    <a:pt x="40" y="40"/>
                  </a:lnTo>
                  <a:cubicBezTo>
                    <a:pt x="0" y="40"/>
                    <a:pt x="0" y="80"/>
                    <a:pt x="0" y="80"/>
                  </a:cubicBezTo>
                  <a:lnTo>
                    <a:pt x="555" y="238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F41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6441169" y="2001708"/>
              <a:ext cx="134692" cy="30831"/>
            </a:xfrm>
            <a:custGeom>
              <a:avLst/>
              <a:gdLst/>
              <a:ahLst/>
              <a:cxnLst/>
              <a:rect l="l" t="t" r="r" b="b"/>
              <a:pathLst>
                <a:path w="1031" h="236" extrusionOk="0">
                  <a:moveTo>
                    <a:pt x="454" y="0"/>
                  </a:moveTo>
                  <a:cubicBezTo>
                    <a:pt x="297" y="0"/>
                    <a:pt x="141" y="51"/>
                    <a:pt x="1" y="157"/>
                  </a:cubicBezTo>
                  <a:lnTo>
                    <a:pt x="1031" y="236"/>
                  </a:lnTo>
                  <a:cubicBezTo>
                    <a:pt x="854" y="81"/>
                    <a:pt x="653" y="0"/>
                    <a:pt x="454" y="0"/>
                  </a:cubicBezTo>
                  <a:close/>
                </a:path>
              </a:pathLst>
            </a:custGeom>
            <a:solidFill>
              <a:srgbClr val="F41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7967846" y="1080312"/>
              <a:ext cx="559019" cy="667701"/>
            </a:xfrm>
            <a:custGeom>
              <a:avLst/>
              <a:gdLst/>
              <a:ahLst/>
              <a:cxnLst/>
              <a:rect l="l" t="t" r="r" b="b"/>
              <a:pathLst>
                <a:path w="4279" h="5111" extrusionOk="0">
                  <a:moveTo>
                    <a:pt x="2139" y="990"/>
                  </a:moveTo>
                  <a:cubicBezTo>
                    <a:pt x="2298" y="1228"/>
                    <a:pt x="2258" y="1505"/>
                    <a:pt x="2100" y="1545"/>
                  </a:cubicBezTo>
                  <a:cubicBezTo>
                    <a:pt x="2057" y="1556"/>
                    <a:pt x="2018" y="1561"/>
                    <a:pt x="1980" y="1561"/>
                  </a:cubicBezTo>
                  <a:cubicBezTo>
                    <a:pt x="1878" y="1561"/>
                    <a:pt x="1791" y="1524"/>
                    <a:pt x="1704" y="1466"/>
                  </a:cubicBezTo>
                  <a:cubicBezTo>
                    <a:pt x="1624" y="1268"/>
                    <a:pt x="1664" y="1109"/>
                    <a:pt x="1823" y="990"/>
                  </a:cubicBezTo>
                  <a:close/>
                  <a:moveTo>
                    <a:pt x="980" y="1717"/>
                  </a:moveTo>
                  <a:cubicBezTo>
                    <a:pt x="1050" y="1717"/>
                    <a:pt x="1119" y="1736"/>
                    <a:pt x="1189" y="1783"/>
                  </a:cubicBezTo>
                  <a:cubicBezTo>
                    <a:pt x="1228" y="1862"/>
                    <a:pt x="1189" y="2020"/>
                    <a:pt x="1189" y="2218"/>
                  </a:cubicBezTo>
                  <a:cubicBezTo>
                    <a:pt x="991" y="2179"/>
                    <a:pt x="832" y="2139"/>
                    <a:pt x="793" y="2060"/>
                  </a:cubicBezTo>
                  <a:cubicBezTo>
                    <a:pt x="713" y="1981"/>
                    <a:pt x="793" y="1783"/>
                    <a:pt x="832" y="1743"/>
                  </a:cubicBezTo>
                  <a:cubicBezTo>
                    <a:pt x="881" y="1727"/>
                    <a:pt x="931" y="1717"/>
                    <a:pt x="980" y="1717"/>
                  </a:cubicBezTo>
                  <a:close/>
                  <a:moveTo>
                    <a:pt x="2035" y="2320"/>
                  </a:moveTo>
                  <a:cubicBezTo>
                    <a:pt x="2109" y="2320"/>
                    <a:pt x="2205" y="2337"/>
                    <a:pt x="2337" y="2337"/>
                  </a:cubicBezTo>
                  <a:cubicBezTo>
                    <a:pt x="2298" y="2575"/>
                    <a:pt x="2258" y="2694"/>
                    <a:pt x="2179" y="2733"/>
                  </a:cubicBezTo>
                  <a:cubicBezTo>
                    <a:pt x="2100" y="2733"/>
                    <a:pt x="1981" y="2694"/>
                    <a:pt x="1862" y="2654"/>
                  </a:cubicBezTo>
                  <a:cubicBezTo>
                    <a:pt x="1862" y="2575"/>
                    <a:pt x="1862" y="2377"/>
                    <a:pt x="1941" y="2337"/>
                  </a:cubicBezTo>
                  <a:cubicBezTo>
                    <a:pt x="1968" y="2324"/>
                    <a:pt x="1999" y="2320"/>
                    <a:pt x="2035" y="2320"/>
                  </a:cubicBezTo>
                  <a:close/>
                  <a:moveTo>
                    <a:pt x="2654" y="0"/>
                  </a:moveTo>
                  <a:lnTo>
                    <a:pt x="1664" y="396"/>
                  </a:lnTo>
                  <a:lnTo>
                    <a:pt x="396" y="911"/>
                  </a:lnTo>
                  <a:cubicBezTo>
                    <a:pt x="0" y="1070"/>
                    <a:pt x="0" y="1070"/>
                    <a:pt x="80" y="1466"/>
                  </a:cubicBezTo>
                  <a:cubicBezTo>
                    <a:pt x="159" y="1703"/>
                    <a:pt x="238" y="1981"/>
                    <a:pt x="317" y="2218"/>
                  </a:cubicBezTo>
                  <a:cubicBezTo>
                    <a:pt x="396" y="2496"/>
                    <a:pt x="476" y="2733"/>
                    <a:pt x="555" y="2971"/>
                  </a:cubicBezTo>
                  <a:cubicBezTo>
                    <a:pt x="832" y="3644"/>
                    <a:pt x="1110" y="4278"/>
                    <a:pt x="1387" y="4952"/>
                  </a:cubicBezTo>
                  <a:cubicBezTo>
                    <a:pt x="1440" y="5057"/>
                    <a:pt x="1510" y="5110"/>
                    <a:pt x="1598" y="5110"/>
                  </a:cubicBezTo>
                  <a:cubicBezTo>
                    <a:pt x="1642" y="5110"/>
                    <a:pt x="1690" y="5097"/>
                    <a:pt x="1743" y="5070"/>
                  </a:cubicBezTo>
                  <a:cubicBezTo>
                    <a:pt x="2100" y="4952"/>
                    <a:pt x="2496" y="4833"/>
                    <a:pt x="2852" y="4714"/>
                  </a:cubicBezTo>
                  <a:lnTo>
                    <a:pt x="4278" y="4239"/>
                  </a:lnTo>
                  <a:cubicBezTo>
                    <a:pt x="4041" y="3763"/>
                    <a:pt x="3764" y="3328"/>
                    <a:pt x="3565" y="2892"/>
                  </a:cubicBezTo>
                  <a:cubicBezTo>
                    <a:pt x="3051" y="1981"/>
                    <a:pt x="2734" y="1030"/>
                    <a:pt x="2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6348021" y="1029754"/>
              <a:ext cx="2339285" cy="1183990"/>
            </a:xfrm>
            <a:custGeom>
              <a:avLst/>
              <a:gdLst/>
              <a:ahLst/>
              <a:cxnLst/>
              <a:rect l="l" t="t" r="r" b="b"/>
              <a:pathLst>
                <a:path w="17906" h="9063" extrusionOk="0">
                  <a:moveTo>
                    <a:pt x="15450" y="387"/>
                  </a:moveTo>
                  <a:cubicBezTo>
                    <a:pt x="16757" y="823"/>
                    <a:pt x="17905" y="3556"/>
                    <a:pt x="17113" y="4388"/>
                  </a:cubicBezTo>
                  <a:cubicBezTo>
                    <a:pt x="16440" y="3754"/>
                    <a:pt x="15331" y="1021"/>
                    <a:pt x="15450" y="387"/>
                  </a:cubicBezTo>
                  <a:close/>
                  <a:moveTo>
                    <a:pt x="9785" y="2328"/>
                  </a:moveTo>
                  <a:cubicBezTo>
                    <a:pt x="9864" y="2764"/>
                    <a:pt x="9904" y="3160"/>
                    <a:pt x="9983" y="3596"/>
                  </a:cubicBezTo>
                  <a:lnTo>
                    <a:pt x="4041" y="5299"/>
                  </a:lnTo>
                  <a:cubicBezTo>
                    <a:pt x="4041" y="4863"/>
                    <a:pt x="3764" y="4744"/>
                    <a:pt x="3407" y="4626"/>
                  </a:cubicBezTo>
                  <a:lnTo>
                    <a:pt x="9785" y="2328"/>
                  </a:lnTo>
                  <a:close/>
                  <a:moveTo>
                    <a:pt x="15053" y="387"/>
                  </a:moveTo>
                  <a:cubicBezTo>
                    <a:pt x="15133" y="1377"/>
                    <a:pt x="15450" y="2368"/>
                    <a:pt x="15964" y="3239"/>
                  </a:cubicBezTo>
                  <a:cubicBezTo>
                    <a:pt x="16163" y="3675"/>
                    <a:pt x="16440" y="4111"/>
                    <a:pt x="16677" y="4626"/>
                  </a:cubicBezTo>
                  <a:lnTo>
                    <a:pt x="15251" y="5061"/>
                  </a:lnTo>
                  <a:cubicBezTo>
                    <a:pt x="14895" y="5220"/>
                    <a:pt x="14499" y="5339"/>
                    <a:pt x="14142" y="5457"/>
                  </a:cubicBezTo>
                  <a:cubicBezTo>
                    <a:pt x="14089" y="5471"/>
                    <a:pt x="14041" y="5479"/>
                    <a:pt x="13997" y="5479"/>
                  </a:cubicBezTo>
                  <a:cubicBezTo>
                    <a:pt x="13909" y="5479"/>
                    <a:pt x="13839" y="5444"/>
                    <a:pt x="13786" y="5339"/>
                  </a:cubicBezTo>
                  <a:cubicBezTo>
                    <a:pt x="13509" y="4665"/>
                    <a:pt x="13231" y="3992"/>
                    <a:pt x="12954" y="3318"/>
                  </a:cubicBezTo>
                  <a:cubicBezTo>
                    <a:pt x="12875" y="3081"/>
                    <a:pt x="12795" y="2843"/>
                    <a:pt x="12716" y="2605"/>
                  </a:cubicBezTo>
                  <a:cubicBezTo>
                    <a:pt x="12637" y="2368"/>
                    <a:pt x="12558" y="2090"/>
                    <a:pt x="12479" y="1813"/>
                  </a:cubicBezTo>
                  <a:cubicBezTo>
                    <a:pt x="12399" y="1417"/>
                    <a:pt x="12399" y="1417"/>
                    <a:pt x="12795" y="1259"/>
                  </a:cubicBezTo>
                  <a:lnTo>
                    <a:pt x="14063" y="783"/>
                  </a:lnTo>
                  <a:lnTo>
                    <a:pt x="15053" y="387"/>
                  </a:lnTo>
                  <a:close/>
                  <a:moveTo>
                    <a:pt x="12003" y="1536"/>
                  </a:moveTo>
                  <a:cubicBezTo>
                    <a:pt x="12201" y="2249"/>
                    <a:pt x="12399" y="2962"/>
                    <a:pt x="12637" y="3635"/>
                  </a:cubicBezTo>
                  <a:cubicBezTo>
                    <a:pt x="12875" y="4309"/>
                    <a:pt x="13152" y="4982"/>
                    <a:pt x="13469" y="5695"/>
                  </a:cubicBezTo>
                  <a:lnTo>
                    <a:pt x="12875" y="5933"/>
                  </a:lnTo>
                  <a:cubicBezTo>
                    <a:pt x="12162" y="4586"/>
                    <a:pt x="11409" y="3318"/>
                    <a:pt x="11211" y="1813"/>
                  </a:cubicBezTo>
                  <a:lnTo>
                    <a:pt x="12003" y="1536"/>
                  </a:lnTo>
                  <a:close/>
                  <a:moveTo>
                    <a:pt x="10141" y="3952"/>
                  </a:moveTo>
                  <a:lnTo>
                    <a:pt x="10617" y="5101"/>
                  </a:lnTo>
                  <a:lnTo>
                    <a:pt x="4635" y="6844"/>
                  </a:lnTo>
                  <a:cubicBezTo>
                    <a:pt x="4635" y="6606"/>
                    <a:pt x="4675" y="6369"/>
                    <a:pt x="4556" y="6170"/>
                  </a:cubicBezTo>
                  <a:cubicBezTo>
                    <a:pt x="4437" y="5933"/>
                    <a:pt x="4120" y="5893"/>
                    <a:pt x="3922" y="5774"/>
                  </a:cubicBezTo>
                  <a:lnTo>
                    <a:pt x="10141" y="3952"/>
                  </a:lnTo>
                  <a:close/>
                  <a:moveTo>
                    <a:pt x="10775" y="5497"/>
                  </a:moveTo>
                  <a:cubicBezTo>
                    <a:pt x="10815" y="5576"/>
                    <a:pt x="10894" y="5735"/>
                    <a:pt x="10973" y="5933"/>
                  </a:cubicBezTo>
                  <a:cubicBezTo>
                    <a:pt x="11053" y="6091"/>
                    <a:pt x="11171" y="6250"/>
                    <a:pt x="11251" y="6408"/>
                  </a:cubicBezTo>
                  <a:cubicBezTo>
                    <a:pt x="9072" y="7200"/>
                    <a:pt x="6893" y="7834"/>
                    <a:pt x="4675" y="8349"/>
                  </a:cubicBezTo>
                  <a:lnTo>
                    <a:pt x="4635" y="8349"/>
                  </a:lnTo>
                  <a:cubicBezTo>
                    <a:pt x="4873" y="7913"/>
                    <a:pt x="4873" y="7874"/>
                    <a:pt x="4556" y="7359"/>
                  </a:cubicBezTo>
                  <a:lnTo>
                    <a:pt x="10775" y="5497"/>
                  </a:lnTo>
                  <a:close/>
                  <a:moveTo>
                    <a:pt x="3172" y="5020"/>
                  </a:moveTo>
                  <a:cubicBezTo>
                    <a:pt x="3269" y="5020"/>
                    <a:pt x="3363" y="5033"/>
                    <a:pt x="3447" y="5061"/>
                  </a:cubicBezTo>
                  <a:cubicBezTo>
                    <a:pt x="3685" y="5141"/>
                    <a:pt x="3685" y="5259"/>
                    <a:pt x="3605" y="5418"/>
                  </a:cubicBezTo>
                  <a:cubicBezTo>
                    <a:pt x="3487" y="5576"/>
                    <a:pt x="3407" y="5656"/>
                    <a:pt x="3328" y="5735"/>
                  </a:cubicBezTo>
                  <a:cubicBezTo>
                    <a:pt x="3170" y="5972"/>
                    <a:pt x="3209" y="6091"/>
                    <a:pt x="3487" y="6131"/>
                  </a:cubicBezTo>
                  <a:cubicBezTo>
                    <a:pt x="3685" y="6170"/>
                    <a:pt x="3843" y="6170"/>
                    <a:pt x="4041" y="6210"/>
                  </a:cubicBezTo>
                  <a:cubicBezTo>
                    <a:pt x="4279" y="6289"/>
                    <a:pt x="4358" y="6448"/>
                    <a:pt x="4160" y="6646"/>
                  </a:cubicBezTo>
                  <a:cubicBezTo>
                    <a:pt x="4002" y="6844"/>
                    <a:pt x="3804" y="6923"/>
                    <a:pt x="3685" y="7082"/>
                  </a:cubicBezTo>
                  <a:cubicBezTo>
                    <a:pt x="3605" y="7161"/>
                    <a:pt x="3526" y="7280"/>
                    <a:pt x="3487" y="7398"/>
                  </a:cubicBezTo>
                  <a:cubicBezTo>
                    <a:pt x="3605" y="7478"/>
                    <a:pt x="3685" y="7517"/>
                    <a:pt x="3804" y="7557"/>
                  </a:cubicBezTo>
                  <a:cubicBezTo>
                    <a:pt x="3962" y="7597"/>
                    <a:pt x="4081" y="7597"/>
                    <a:pt x="4239" y="7636"/>
                  </a:cubicBezTo>
                  <a:cubicBezTo>
                    <a:pt x="4477" y="7715"/>
                    <a:pt x="4517" y="7953"/>
                    <a:pt x="4318" y="8112"/>
                  </a:cubicBezTo>
                  <a:cubicBezTo>
                    <a:pt x="4031" y="8431"/>
                    <a:pt x="3616" y="8621"/>
                    <a:pt x="3196" y="8621"/>
                  </a:cubicBezTo>
                  <a:cubicBezTo>
                    <a:pt x="3094" y="8621"/>
                    <a:pt x="2993" y="8610"/>
                    <a:pt x="2892" y="8587"/>
                  </a:cubicBezTo>
                  <a:lnTo>
                    <a:pt x="2140" y="8389"/>
                  </a:lnTo>
                  <a:cubicBezTo>
                    <a:pt x="2298" y="7636"/>
                    <a:pt x="2021" y="7002"/>
                    <a:pt x="1704" y="6369"/>
                  </a:cubicBezTo>
                  <a:cubicBezTo>
                    <a:pt x="1664" y="6289"/>
                    <a:pt x="1664" y="6170"/>
                    <a:pt x="1704" y="6052"/>
                  </a:cubicBezTo>
                  <a:cubicBezTo>
                    <a:pt x="1863" y="5774"/>
                    <a:pt x="2021" y="5497"/>
                    <a:pt x="2179" y="5259"/>
                  </a:cubicBezTo>
                  <a:cubicBezTo>
                    <a:pt x="2338" y="5220"/>
                    <a:pt x="2496" y="5180"/>
                    <a:pt x="2655" y="5141"/>
                  </a:cubicBezTo>
                  <a:cubicBezTo>
                    <a:pt x="2808" y="5064"/>
                    <a:pt x="2995" y="5020"/>
                    <a:pt x="3172" y="5020"/>
                  </a:cubicBezTo>
                  <a:close/>
                  <a:moveTo>
                    <a:pt x="15281" y="0"/>
                  </a:moveTo>
                  <a:cubicBezTo>
                    <a:pt x="15071" y="0"/>
                    <a:pt x="14859" y="49"/>
                    <a:pt x="14657" y="149"/>
                  </a:cubicBezTo>
                  <a:cubicBezTo>
                    <a:pt x="12518" y="942"/>
                    <a:pt x="10340" y="1655"/>
                    <a:pt x="8200" y="2407"/>
                  </a:cubicBezTo>
                  <a:cubicBezTo>
                    <a:pt x="6299" y="3081"/>
                    <a:pt x="4358" y="3794"/>
                    <a:pt x="2417" y="4507"/>
                  </a:cubicBezTo>
                  <a:cubicBezTo>
                    <a:pt x="2219" y="4586"/>
                    <a:pt x="2021" y="4705"/>
                    <a:pt x="1863" y="4903"/>
                  </a:cubicBezTo>
                  <a:cubicBezTo>
                    <a:pt x="1387" y="5616"/>
                    <a:pt x="951" y="6369"/>
                    <a:pt x="476" y="7121"/>
                  </a:cubicBezTo>
                  <a:cubicBezTo>
                    <a:pt x="397" y="7280"/>
                    <a:pt x="278" y="7398"/>
                    <a:pt x="199" y="7557"/>
                  </a:cubicBezTo>
                  <a:cubicBezTo>
                    <a:pt x="1" y="7953"/>
                    <a:pt x="80" y="8230"/>
                    <a:pt x="516" y="8349"/>
                  </a:cubicBezTo>
                  <a:cubicBezTo>
                    <a:pt x="1149" y="8547"/>
                    <a:pt x="1823" y="8745"/>
                    <a:pt x="2457" y="8904"/>
                  </a:cubicBezTo>
                  <a:cubicBezTo>
                    <a:pt x="2774" y="9023"/>
                    <a:pt x="3130" y="9062"/>
                    <a:pt x="3447" y="9062"/>
                  </a:cubicBezTo>
                  <a:cubicBezTo>
                    <a:pt x="3883" y="9023"/>
                    <a:pt x="4318" y="8904"/>
                    <a:pt x="4715" y="8785"/>
                  </a:cubicBezTo>
                  <a:cubicBezTo>
                    <a:pt x="6695" y="8230"/>
                    <a:pt x="8715" y="7676"/>
                    <a:pt x="10696" y="7082"/>
                  </a:cubicBezTo>
                  <a:cubicBezTo>
                    <a:pt x="12439" y="6567"/>
                    <a:pt x="14182" y="5933"/>
                    <a:pt x="15885" y="5339"/>
                  </a:cubicBezTo>
                  <a:cubicBezTo>
                    <a:pt x="16361" y="5180"/>
                    <a:pt x="16836" y="4982"/>
                    <a:pt x="17311" y="4824"/>
                  </a:cubicBezTo>
                  <a:cubicBezTo>
                    <a:pt x="17628" y="4586"/>
                    <a:pt x="17826" y="4190"/>
                    <a:pt x="17787" y="3794"/>
                  </a:cubicBezTo>
                  <a:cubicBezTo>
                    <a:pt x="17826" y="2487"/>
                    <a:pt x="17311" y="1219"/>
                    <a:pt x="16321" y="427"/>
                  </a:cubicBezTo>
                  <a:cubicBezTo>
                    <a:pt x="16018" y="149"/>
                    <a:pt x="15651" y="0"/>
                    <a:pt x="15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8211101" y="1383394"/>
              <a:ext cx="62186" cy="54085"/>
            </a:xfrm>
            <a:custGeom>
              <a:avLst/>
              <a:gdLst/>
              <a:ahLst/>
              <a:cxnLst/>
              <a:rect l="l" t="t" r="r" b="b"/>
              <a:pathLst>
                <a:path w="476" h="414" extrusionOk="0">
                  <a:moveTo>
                    <a:pt x="160" y="1"/>
                  </a:moveTo>
                  <a:cubicBezTo>
                    <a:pt x="129" y="1"/>
                    <a:pt x="103" y="6"/>
                    <a:pt x="79" y="17"/>
                  </a:cubicBezTo>
                  <a:cubicBezTo>
                    <a:pt x="0" y="96"/>
                    <a:pt x="0" y="255"/>
                    <a:pt x="0" y="334"/>
                  </a:cubicBezTo>
                  <a:cubicBezTo>
                    <a:pt x="119" y="334"/>
                    <a:pt x="238" y="413"/>
                    <a:pt x="317" y="413"/>
                  </a:cubicBezTo>
                  <a:cubicBezTo>
                    <a:pt x="436" y="374"/>
                    <a:pt x="436" y="215"/>
                    <a:pt x="475" y="57"/>
                  </a:cubicBezTo>
                  <a:cubicBezTo>
                    <a:pt x="335" y="29"/>
                    <a:pt x="235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8180008" y="1210951"/>
              <a:ext cx="88053" cy="78515"/>
            </a:xfrm>
            <a:custGeom>
              <a:avLst/>
              <a:gdLst/>
              <a:ahLst/>
              <a:cxnLst/>
              <a:rect l="l" t="t" r="r" b="b"/>
              <a:pathLst>
                <a:path w="674" h="601" extrusionOk="0">
                  <a:moveTo>
                    <a:pt x="397" y="0"/>
                  </a:moveTo>
                  <a:cubicBezTo>
                    <a:pt x="357" y="0"/>
                    <a:pt x="317" y="10"/>
                    <a:pt x="278" y="30"/>
                  </a:cubicBezTo>
                  <a:lnTo>
                    <a:pt x="238" y="30"/>
                  </a:lnTo>
                  <a:cubicBezTo>
                    <a:pt x="80" y="109"/>
                    <a:pt x="0" y="307"/>
                    <a:pt x="80" y="466"/>
                  </a:cubicBezTo>
                  <a:cubicBezTo>
                    <a:pt x="80" y="466"/>
                    <a:pt x="80" y="505"/>
                    <a:pt x="80" y="505"/>
                  </a:cubicBezTo>
                  <a:cubicBezTo>
                    <a:pt x="167" y="563"/>
                    <a:pt x="275" y="600"/>
                    <a:pt x="373" y="600"/>
                  </a:cubicBezTo>
                  <a:cubicBezTo>
                    <a:pt x="409" y="600"/>
                    <a:pt x="444" y="595"/>
                    <a:pt x="476" y="585"/>
                  </a:cubicBezTo>
                  <a:cubicBezTo>
                    <a:pt x="634" y="505"/>
                    <a:pt x="674" y="268"/>
                    <a:pt x="515" y="30"/>
                  </a:cubicBezTo>
                  <a:cubicBezTo>
                    <a:pt x="476" y="10"/>
                    <a:pt x="436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8060994" y="1304619"/>
              <a:ext cx="67412" cy="65581"/>
            </a:xfrm>
            <a:custGeom>
              <a:avLst/>
              <a:gdLst/>
              <a:ahLst/>
              <a:cxnLst/>
              <a:rect l="l" t="t" r="r" b="b"/>
              <a:pathLst>
                <a:path w="516" h="502" extrusionOk="0">
                  <a:moveTo>
                    <a:pt x="267" y="0"/>
                  </a:moveTo>
                  <a:cubicBezTo>
                    <a:pt x="218" y="0"/>
                    <a:pt x="168" y="10"/>
                    <a:pt x="119" y="26"/>
                  </a:cubicBezTo>
                  <a:cubicBezTo>
                    <a:pt x="40" y="26"/>
                    <a:pt x="0" y="264"/>
                    <a:pt x="80" y="343"/>
                  </a:cubicBezTo>
                  <a:cubicBezTo>
                    <a:pt x="119" y="422"/>
                    <a:pt x="278" y="462"/>
                    <a:pt x="476" y="501"/>
                  </a:cubicBezTo>
                  <a:cubicBezTo>
                    <a:pt x="476" y="303"/>
                    <a:pt x="515" y="145"/>
                    <a:pt x="476" y="66"/>
                  </a:cubicBezTo>
                  <a:cubicBezTo>
                    <a:pt x="406" y="19"/>
                    <a:pt x="33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105;p7"/>
          <p:cNvGrpSpPr/>
          <p:nvPr/>
        </p:nvGrpSpPr>
        <p:grpSpPr>
          <a:xfrm rot="-4027023">
            <a:off x="8348457" y="4256714"/>
            <a:ext cx="546241" cy="867982"/>
            <a:chOff x="6712570" y="2317359"/>
            <a:chExt cx="1863208" cy="2960654"/>
          </a:xfrm>
        </p:grpSpPr>
        <p:sp>
          <p:nvSpPr>
            <p:cNvPr id="106" name="Google Shape;106;p7"/>
            <p:cNvSpPr/>
            <p:nvPr/>
          </p:nvSpPr>
          <p:spPr>
            <a:xfrm>
              <a:off x="7420292" y="3361133"/>
              <a:ext cx="356355" cy="144514"/>
            </a:xfrm>
            <a:custGeom>
              <a:avLst/>
              <a:gdLst/>
              <a:ahLst/>
              <a:cxnLst/>
              <a:rect l="l" t="t" r="r" b="b"/>
              <a:pathLst>
                <a:path w="2932" h="1189" extrusionOk="0">
                  <a:moveTo>
                    <a:pt x="357" y="0"/>
                  </a:moveTo>
                  <a:cubicBezTo>
                    <a:pt x="277" y="0"/>
                    <a:pt x="119" y="79"/>
                    <a:pt x="0" y="159"/>
                  </a:cubicBezTo>
                  <a:cubicBezTo>
                    <a:pt x="79" y="238"/>
                    <a:pt x="119" y="357"/>
                    <a:pt x="198" y="396"/>
                  </a:cubicBezTo>
                  <a:cubicBezTo>
                    <a:pt x="515" y="634"/>
                    <a:pt x="911" y="792"/>
                    <a:pt x="1268" y="990"/>
                  </a:cubicBezTo>
                  <a:cubicBezTo>
                    <a:pt x="1624" y="1149"/>
                    <a:pt x="2060" y="1189"/>
                    <a:pt x="2496" y="1189"/>
                  </a:cubicBezTo>
                  <a:cubicBezTo>
                    <a:pt x="2614" y="1149"/>
                    <a:pt x="2773" y="1149"/>
                    <a:pt x="2931" y="1149"/>
                  </a:cubicBezTo>
                  <a:cubicBezTo>
                    <a:pt x="2931" y="1070"/>
                    <a:pt x="2931" y="1030"/>
                    <a:pt x="2931" y="990"/>
                  </a:cubicBezTo>
                  <a:cubicBezTo>
                    <a:pt x="2852" y="911"/>
                    <a:pt x="2773" y="872"/>
                    <a:pt x="2654" y="832"/>
                  </a:cubicBezTo>
                  <a:cubicBezTo>
                    <a:pt x="2179" y="634"/>
                    <a:pt x="1703" y="436"/>
                    <a:pt x="1228" y="238"/>
                  </a:cubicBezTo>
                  <a:cubicBezTo>
                    <a:pt x="951" y="119"/>
                    <a:pt x="673" y="40"/>
                    <a:pt x="357" y="0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7"/>
            <p:cNvSpPr/>
            <p:nvPr/>
          </p:nvSpPr>
          <p:spPr>
            <a:xfrm>
              <a:off x="8036496" y="2376913"/>
              <a:ext cx="476801" cy="965169"/>
            </a:xfrm>
            <a:custGeom>
              <a:avLst/>
              <a:gdLst/>
              <a:ahLst/>
              <a:cxnLst/>
              <a:rect l="l" t="t" r="r" b="b"/>
              <a:pathLst>
                <a:path w="3923" h="7941" extrusionOk="0">
                  <a:moveTo>
                    <a:pt x="1823" y="1126"/>
                  </a:moveTo>
                  <a:cubicBezTo>
                    <a:pt x="1823" y="1245"/>
                    <a:pt x="1823" y="1324"/>
                    <a:pt x="1823" y="1364"/>
                  </a:cubicBezTo>
                  <a:cubicBezTo>
                    <a:pt x="1783" y="1443"/>
                    <a:pt x="1704" y="1443"/>
                    <a:pt x="1664" y="1483"/>
                  </a:cubicBezTo>
                  <a:cubicBezTo>
                    <a:pt x="1308" y="1641"/>
                    <a:pt x="1268" y="2117"/>
                    <a:pt x="1545" y="2354"/>
                  </a:cubicBezTo>
                  <a:cubicBezTo>
                    <a:pt x="1981" y="2790"/>
                    <a:pt x="2219" y="3384"/>
                    <a:pt x="2140" y="4018"/>
                  </a:cubicBezTo>
                  <a:cubicBezTo>
                    <a:pt x="2100" y="4216"/>
                    <a:pt x="2021" y="4414"/>
                    <a:pt x="1902" y="4573"/>
                  </a:cubicBezTo>
                  <a:cubicBezTo>
                    <a:pt x="1862" y="4652"/>
                    <a:pt x="1704" y="4612"/>
                    <a:pt x="1625" y="4652"/>
                  </a:cubicBezTo>
                  <a:lnTo>
                    <a:pt x="1625" y="4573"/>
                  </a:lnTo>
                  <a:cubicBezTo>
                    <a:pt x="1585" y="4533"/>
                    <a:pt x="1585" y="4454"/>
                    <a:pt x="1625" y="4414"/>
                  </a:cubicBezTo>
                  <a:cubicBezTo>
                    <a:pt x="1862" y="3780"/>
                    <a:pt x="1704" y="3028"/>
                    <a:pt x="1228" y="2552"/>
                  </a:cubicBezTo>
                  <a:cubicBezTo>
                    <a:pt x="951" y="2275"/>
                    <a:pt x="912" y="1839"/>
                    <a:pt x="1149" y="1523"/>
                  </a:cubicBezTo>
                  <a:cubicBezTo>
                    <a:pt x="1228" y="1404"/>
                    <a:pt x="1308" y="1324"/>
                    <a:pt x="1387" y="1285"/>
                  </a:cubicBezTo>
                  <a:cubicBezTo>
                    <a:pt x="1545" y="1206"/>
                    <a:pt x="1664" y="1166"/>
                    <a:pt x="1823" y="1126"/>
                  </a:cubicBezTo>
                  <a:close/>
                  <a:moveTo>
                    <a:pt x="1962" y="1"/>
                  </a:moveTo>
                  <a:cubicBezTo>
                    <a:pt x="1852" y="1"/>
                    <a:pt x="1748" y="29"/>
                    <a:pt x="1664" y="57"/>
                  </a:cubicBezTo>
                  <a:cubicBezTo>
                    <a:pt x="1545" y="96"/>
                    <a:pt x="1466" y="176"/>
                    <a:pt x="1426" y="295"/>
                  </a:cubicBezTo>
                  <a:cubicBezTo>
                    <a:pt x="1189" y="611"/>
                    <a:pt x="951" y="928"/>
                    <a:pt x="753" y="1245"/>
                  </a:cubicBezTo>
                  <a:cubicBezTo>
                    <a:pt x="515" y="1483"/>
                    <a:pt x="357" y="1760"/>
                    <a:pt x="199" y="2077"/>
                  </a:cubicBezTo>
                  <a:cubicBezTo>
                    <a:pt x="119" y="2354"/>
                    <a:pt x="0" y="2711"/>
                    <a:pt x="357" y="2988"/>
                  </a:cubicBezTo>
                  <a:cubicBezTo>
                    <a:pt x="476" y="3107"/>
                    <a:pt x="515" y="3384"/>
                    <a:pt x="674" y="3543"/>
                  </a:cubicBezTo>
                  <a:cubicBezTo>
                    <a:pt x="872" y="3780"/>
                    <a:pt x="991" y="4097"/>
                    <a:pt x="1070" y="4375"/>
                  </a:cubicBezTo>
                  <a:cubicBezTo>
                    <a:pt x="1110" y="4810"/>
                    <a:pt x="1030" y="5206"/>
                    <a:pt x="793" y="5563"/>
                  </a:cubicBezTo>
                  <a:cubicBezTo>
                    <a:pt x="674" y="5801"/>
                    <a:pt x="476" y="6038"/>
                    <a:pt x="317" y="6316"/>
                  </a:cubicBezTo>
                  <a:cubicBezTo>
                    <a:pt x="159" y="6553"/>
                    <a:pt x="159" y="6831"/>
                    <a:pt x="317" y="7068"/>
                  </a:cubicBezTo>
                  <a:cubicBezTo>
                    <a:pt x="595" y="7544"/>
                    <a:pt x="1070" y="7861"/>
                    <a:pt x="1664" y="7900"/>
                  </a:cubicBezTo>
                  <a:cubicBezTo>
                    <a:pt x="1746" y="7927"/>
                    <a:pt x="1828" y="7940"/>
                    <a:pt x="1908" y="7940"/>
                  </a:cubicBezTo>
                  <a:cubicBezTo>
                    <a:pt x="2178" y="7940"/>
                    <a:pt x="2432" y="7797"/>
                    <a:pt x="2615" y="7583"/>
                  </a:cubicBezTo>
                  <a:cubicBezTo>
                    <a:pt x="2813" y="7227"/>
                    <a:pt x="2694" y="6949"/>
                    <a:pt x="2496" y="6633"/>
                  </a:cubicBezTo>
                  <a:cubicBezTo>
                    <a:pt x="2100" y="6236"/>
                    <a:pt x="2100" y="5563"/>
                    <a:pt x="2496" y="5167"/>
                  </a:cubicBezTo>
                  <a:lnTo>
                    <a:pt x="3209" y="4097"/>
                  </a:lnTo>
                  <a:cubicBezTo>
                    <a:pt x="3922" y="3028"/>
                    <a:pt x="3764" y="2037"/>
                    <a:pt x="2773" y="1602"/>
                  </a:cubicBezTo>
                  <a:cubicBezTo>
                    <a:pt x="2496" y="1483"/>
                    <a:pt x="2298" y="1285"/>
                    <a:pt x="2219" y="1008"/>
                  </a:cubicBezTo>
                  <a:cubicBezTo>
                    <a:pt x="2140" y="809"/>
                    <a:pt x="2140" y="611"/>
                    <a:pt x="2219" y="413"/>
                  </a:cubicBezTo>
                  <a:cubicBezTo>
                    <a:pt x="2219" y="255"/>
                    <a:pt x="2179" y="136"/>
                    <a:pt x="2100" y="17"/>
                  </a:cubicBezTo>
                  <a:cubicBezTo>
                    <a:pt x="2053" y="6"/>
                    <a:pt x="2007" y="1"/>
                    <a:pt x="1962" y="1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7997968" y="3463347"/>
              <a:ext cx="264957" cy="213672"/>
            </a:xfrm>
            <a:custGeom>
              <a:avLst/>
              <a:gdLst/>
              <a:ahLst/>
              <a:cxnLst/>
              <a:rect l="l" t="t" r="r" b="b"/>
              <a:pathLst>
                <a:path w="2180" h="1758" extrusionOk="0">
                  <a:moveTo>
                    <a:pt x="1387" y="1"/>
                  </a:moveTo>
                  <a:cubicBezTo>
                    <a:pt x="1347" y="1"/>
                    <a:pt x="1308" y="11"/>
                    <a:pt x="1268" y="31"/>
                  </a:cubicBezTo>
                  <a:cubicBezTo>
                    <a:pt x="1268" y="70"/>
                    <a:pt x="1268" y="110"/>
                    <a:pt x="1268" y="149"/>
                  </a:cubicBezTo>
                  <a:cubicBezTo>
                    <a:pt x="1268" y="189"/>
                    <a:pt x="1268" y="229"/>
                    <a:pt x="1308" y="268"/>
                  </a:cubicBezTo>
                  <a:cubicBezTo>
                    <a:pt x="1347" y="387"/>
                    <a:pt x="1466" y="466"/>
                    <a:pt x="1506" y="585"/>
                  </a:cubicBezTo>
                  <a:cubicBezTo>
                    <a:pt x="1743" y="1021"/>
                    <a:pt x="1585" y="1338"/>
                    <a:pt x="1070" y="1338"/>
                  </a:cubicBezTo>
                  <a:cubicBezTo>
                    <a:pt x="832" y="1338"/>
                    <a:pt x="595" y="1140"/>
                    <a:pt x="555" y="902"/>
                  </a:cubicBezTo>
                  <a:cubicBezTo>
                    <a:pt x="436" y="664"/>
                    <a:pt x="595" y="427"/>
                    <a:pt x="832" y="348"/>
                  </a:cubicBezTo>
                  <a:lnTo>
                    <a:pt x="1110" y="229"/>
                  </a:lnTo>
                  <a:lnTo>
                    <a:pt x="1110" y="149"/>
                  </a:lnTo>
                  <a:cubicBezTo>
                    <a:pt x="1030" y="70"/>
                    <a:pt x="912" y="70"/>
                    <a:pt x="793" y="70"/>
                  </a:cubicBezTo>
                  <a:cubicBezTo>
                    <a:pt x="317" y="110"/>
                    <a:pt x="1" y="546"/>
                    <a:pt x="159" y="1021"/>
                  </a:cubicBezTo>
                  <a:cubicBezTo>
                    <a:pt x="199" y="1377"/>
                    <a:pt x="516" y="1694"/>
                    <a:pt x="912" y="1734"/>
                  </a:cubicBezTo>
                  <a:cubicBezTo>
                    <a:pt x="983" y="1750"/>
                    <a:pt x="1056" y="1758"/>
                    <a:pt x="1129" y="1758"/>
                  </a:cubicBezTo>
                  <a:cubicBezTo>
                    <a:pt x="1420" y="1758"/>
                    <a:pt x="1712" y="1631"/>
                    <a:pt x="1902" y="1377"/>
                  </a:cubicBezTo>
                  <a:cubicBezTo>
                    <a:pt x="2179" y="902"/>
                    <a:pt x="1981" y="268"/>
                    <a:pt x="1506" y="31"/>
                  </a:cubicBezTo>
                  <a:cubicBezTo>
                    <a:pt x="1466" y="11"/>
                    <a:pt x="1427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6712570" y="2317359"/>
              <a:ext cx="1863208" cy="2960654"/>
            </a:xfrm>
            <a:custGeom>
              <a:avLst/>
              <a:gdLst/>
              <a:ahLst/>
              <a:cxnLst/>
              <a:rect l="l" t="t" r="r" b="b"/>
              <a:pathLst>
                <a:path w="15330" h="24359" extrusionOk="0">
                  <a:moveTo>
                    <a:pt x="10656" y="2409"/>
                  </a:moveTo>
                  <a:cubicBezTo>
                    <a:pt x="10616" y="2607"/>
                    <a:pt x="10577" y="2805"/>
                    <a:pt x="10537" y="3003"/>
                  </a:cubicBezTo>
                  <a:cubicBezTo>
                    <a:pt x="10497" y="3082"/>
                    <a:pt x="10418" y="3161"/>
                    <a:pt x="10339" y="3201"/>
                  </a:cubicBezTo>
                  <a:cubicBezTo>
                    <a:pt x="9190" y="3755"/>
                    <a:pt x="8239" y="4587"/>
                    <a:pt x="7526" y="5657"/>
                  </a:cubicBezTo>
                  <a:cubicBezTo>
                    <a:pt x="7130" y="6211"/>
                    <a:pt x="6893" y="6885"/>
                    <a:pt x="6893" y="7558"/>
                  </a:cubicBezTo>
                  <a:cubicBezTo>
                    <a:pt x="6893" y="7796"/>
                    <a:pt x="6813" y="8034"/>
                    <a:pt x="6813" y="8271"/>
                  </a:cubicBezTo>
                  <a:cubicBezTo>
                    <a:pt x="6457" y="8232"/>
                    <a:pt x="6417" y="7994"/>
                    <a:pt x="6338" y="7756"/>
                  </a:cubicBezTo>
                  <a:cubicBezTo>
                    <a:pt x="6100" y="6845"/>
                    <a:pt x="6259" y="5895"/>
                    <a:pt x="6813" y="5102"/>
                  </a:cubicBezTo>
                  <a:cubicBezTo>
                    <a:pt x="7051" y="4627"/>
                    <a:pt x="7408" y="4270"/>
                    <a:pt x="7883" y="3993"/>
                  </a:cubicBezTo>
                  <a:cubicBezTo>
                    <a:pt x="8715" y="3478"/>
                    <a:pt x="9586" y="3003"/>
                    <a:pt x="10458" y="2488"/>
                  </a:cubicBezTo>
                  <a:cubicBezTo>
                    <a:pt x="10497" y="2448"/>
                    <a:pt x="10577" y="2409"/>
                    <a:pt x="10656" y="2409"/>
                  </a:cubicBezTo>
                  <a:close/>
                  <a:moveTo>
                    <a:pt x="10933" y="4112"/>
                  </a:moveTo>
                  <a:cubicBezTo>
                    <a:pt x="11488" y="4468"/>
                    <a:pt x="11646" y="5221"/>
                    <a:pt x="11250" y="5776"/>
                  </a:cubicBezTo>
                  <a:cubicBezTo>
                    <a:pt x="10616" y="6687"/>
                    <a:pt x="9784" y="7400"/>
                    <a:pt x="8834" y="7954"/>
                  </a:cubicBezTo>
                  <a:cubicBezTo>
                    <a:pt x="8556" y="8113"/>
                    <a:pt x="8239" y="8232"/>
                    <a:pt x="7962" y="8351"/>
                  </a:cubicBezTo>
                  <a:lnTo>
                    <a:pt x="7962" y="8311"/>
                  </a:lnTo>
                  <a:lnTo>
                    <a:pt x="10933" y="4112"/>
                  </a:lnTo>
                  <a:close/>
                  <a:moveTo>
                    <a:pt x="12822" y="491"/>
                  </a:moveTo>
                  <a:cubicBezTo>
                    <a:pt x="12864" y="491"/>
                    <a:pt x="12907" y="496"/>
                    <a:pt x="12953" y="507"/>
                  </a:cubicBezTo>
                  <a:cubicBezTo>
                    <a:pt x="13072" y="626"/>
                    <a:pt x="13112" y="745"/>
                    <a:pt x="13072" y="903"/>
                  </a:cubicBezTo>
                  <a:cubicBezTo>
                    <a:pt x="13033" y="1101"/>
                    <a:pt x="13033" y="1299"/>
                    <a:pt x="13072" y="1498"/>
                  </a:cubicBezTo>
                  <a:cubicBezTo>
                    <a:pt x="13191" y="1775"/>
                    <a:pt x="13389" y="1973"/>
                    <a:pt x="13627" y="2092"/>
                  </a:cubicBezTo>
                  <a:cubicBezTo>
                    <a:pt x="14617" y="2527"/>
                    <a:pt x="14775" y="3518"/>
                    <a:pt x="14102" y="4627"/>
                  </a:cubicBezTo>
                  <a:lnTo>
                    <a:pt x="13349" y="5657"/>
                  </a:lnTo>
                  <a:cubicBezTo>
                    <a:pt x="12993" y="6093"/>
                    <a:pt x="12993" y="6726"/>
                    <a:pt x="13389" y="7123"/>
                  </a:cubicBezTo>
                  <a:lnTo>
                    <a:pt x="13349" y="7123"/>
                  </a:lnTo>
                  <a:cubicBezTo>
                    <a:pt x="13547" y="7439"/>
                    <a:pt x="13706" y="7717"/>
                    <a:pt x="13468" y="8073"/>
                  </a:cubicBezTo>
                  <a:cubicBezTo>
                    <a:pt x="13316" y="8287"/>
                    <a:pt x="13045" y="8430"/>
                    <a:pt x="12766" y="8430"/>
                  </a:cubicBezTo>
                  <a:cubicBezTo>
                    <a:pt x="12683" y="8430"/>
                    <a:pt x="12599" y="8417"/>
                    <a:pt x="12518" y="8390"/>
                  </a:cubicBezTo>
                  <a:cubicBezTo>
                    <a:pt x="11963" y="8351"/>
                    <a:pt x="11448" y="8034"/>
                    <a:pt x="11171" y="7558"/>
                  </a:cubicBezTo>
                  <a:cubicBezTo>
                    <a:pt x="11052" y="7321"/>
                    <a:pt x="11052" y="7043"/>
                    <a:pt x="11171" y="6806"/>
                  </a:cubicBezTo>
                  <a:cubicBezTo>
                    <a:pt x="11329" y="6568"/>
                    <a:pt x="11527" y="6291"/>
                    <a:pt x="11686" y="6053"/>
                  </a:cubicBezTo>
                  <a:cubicBezTo>
                    <a:pt x="11884" y="5696"/>
                    <a:pt x="12003" y="5300"/>
                    <a:pt x="11923" y="4865"/>
                  </a:cubicBezTo>
                  <a:cubicBezTo>
                    <a:pt x="11884" y="4587"/>
                    <a:pt x="11725" y="4270"/>
                    <a:pt x="11527" y="4033"/>
                  </a:cubicBezTo>
                  <a:cubicBezTo>
                    <a:pt x="11408" y="3874"/>
                    <a:pt x="11369" y="3597"/>
                    <a:pt x="11210" y="3478"/>
                  </a:cubicBezTo>
                  <a:cubicBezTo>
                    <a:pt x="10854" y="3201"/>
                    <a:pt x="10973" y="2844"/>
                    <a:pt x="11092" y="2567"/>
                  </a:cubicBezTo>
                  <a:cubicBezTo>
                    <a:pt x="11250" y="2250"/>
                    <a:pt x="11408" y="1973"/>
                    <a:pt x="11606" y="1735"/>
                  </a:cubicBezTo>
                  <a:cubicBezTo>
                    <a:pt x="11844" y="1418"/>
                    <a:pt x="12082" y="1101"/>
                    <a:pt x="12280" y="785"/>
                  </a:cubicBezTo>
                  <a:cubicBezTo>
                    <a:pt x="12359" y="666"/>
                    <a:pt x="12438" y="586"/>
                    <a:pt x="12518" y="547"/>
                  </a:cubicBezTo>
                  <a:cubicBezTo>
                    <a:pt x="12630" y="519"/>
                    <a:pt x="12722" y="491"/>
                    <a:pt x="12822" y="491"/>
                  </a:cubicBezTo>
                  <a:close/>
                  <a:moveTo>
                    <a:pt x="10616" y="3597"/>
                  </a:moveTo>
                  <a:cubicBezTo>
                    <a:pt x="10775" y="3676"/>
                    <a:pt x="10735" y="3795"/>
                    <a:pt x="10656" y="3954"/>
                  </a:cubicBezTo>
                  <a:lnTo>
                    <a:pt x="7606" y="7994"/>
                  </a:lnTo>
                  <a:cubicBezTo>
                    <a:pt x="7526" y="8152"/>
                    <a:pt x="7408" y="8311"/>
                    <a:pt x="7328" y="8509"/>
                  </a:cubicBezTo>
                  <a:cubicBezTo>
                    <a:pt x="7210" y="8509"/>
                    <a:pt x="7130" y="8469"/>
                    <a:pt x="7210" y="8271"/>
                  </a:cubicBezTo>
                  <a:cubicBezTo>
                    <a:pt x="7249" y="8073"/>
                    <a:pt x="7289" y="7875"/>
                    <a:pt x="7289" y="7677"/>
                  </a:cubicBezTo>
                  <a:cubicBezTo>
                    <a:pt x="7368" y="6806"/>
                    <a:pt x="7764" y="5934"/>
                    <a:pt x="8398" y="5300"/>
                  </a:cubicBezTo>
                  <a:cubicBezTo>
                    <a:pt x="8992" y="4548"/>
                    <a:pt x="9745" y="3993"/>
                    <a:pt x="10616" y="3597"/>
                  </a:cubicBezTo>
                  <a:close/>
                  <a:moveTo>
                    <a:pt x="10656" y="7241"/>
                  </a:moveTo>
                  <a:lnTo>
                    <a:pt x="10656" y="7241"/>
                  </a:lnTo>
                  <a:cubicBezTo>
                    <a:pt x="10616" y="7360"/>
                    <a:pt x="10577" y="7519"/>
                    <a:pt x="10537" y="7637"/>
                  </a:cubicBezTo>
                  <a:lnTo>
                    <a:pt x="10497" y="7598"/>
                  </a:lnTo>
                  <a:cubicBezTo>
                    <a:pt x="10101" y="8311"/>
                    <a:pt x="9388" y="8826"/>
                    <a:pt x="8596" y="8945"/>
                  </a:cubicBezTo>
                  <a:cubicBezTo>
                    <a:pt x="8358" y="8945"/>
                    <a:pt x="8160" y="8905"/>
                    <a:pt x="7962" y="8786"/>
                  </a:cubicBezTo>
                  <a:cubicBezTo>
                    <a:pt x="8992" y="8549"/>
                    <a:pt x="9705" y="7796"/>
                    <a:pt x="10656" y="7241"/>
                  </a:cubicBezTo>
                  <a:close/>
                  <a:moveTo>
                    <a:pt x="6180" y="8549"/>
                  </a:moveTo>
                  <a:cubicBezTo>
                    <a:pt x="6457" y="8628"/>
                    <a:pt x="6774" y="8707"/>
                    <a:pt x="7051" y="8826"/>
                  </a:cubicBezTo>
                  <a:cubicBezTo>
                    <a:pt x="7526" y="9024"/>
                    <a:pt x="8002" y="9222"/>
                    <a:pt x="8477" y="9420"/>
                  </a:cubicBezTo>
                  <a:cubicBezTo>
                    <a:pt x="8556" y="9460"/>
                    <a:pt x="8636" y="9499"/>
                    <a:pt x="8715" y="9578"/>
                  </a:cubicBezTo>
                  <a:cubicBezTo>
                    <a:pt x="8715" y="9618"/>
                    <a:pt x="8715" y="9658"/>
                    <a:pt x="8715" y="9737"/>
                  </a:cubicBezTo>
                  <a:cubicBezTo>
                    <a:pt x="8556" y="9737"/>
                    <a:pt x="8437" y="9737"/>
                    <a:pt x="8319" y="9777"/>
                  </a:cubicBezTo>
                  <a:lnTo>
                    <a:pt x="8279" y="9777"/>
                  </a:lnTo>
                  <a:cubicBezTo>
                    <a:pt x="7843" y="9777"/>
                    <a:pt x="7447" y="9737"/>
                    <a:pt x="7051" y="9578"/>
                  </a:cubicBezTo>
                  <a:cubicBezTo>
                    <a:pt x="6695" y="9380"/>
                    <a:pt x="6338" y="9222"/>
                    <a:pt x="5982" y="8984"/>
                  </a:cubicBezTo>
                  <a:cubicBezTo>
                    <a:pt x="5902" y="8945"/>
                    <a:pt x="5863" y="8826"/>
                    <a:pt x="5823" y="8747"/>
                  </a:cubicBezTo>
                  <a:cubicBezTo>
                    <a:pt x="5942" y="8667"/>
                    <a:pt x="6061" y="8549"/>
                    <a:pt x="6180" y="8549"/>
                  </a:cubicBezTo>
                  <a:close/>
                  <a:moveTo>
                    <a:pt x="12829" y="1"/>
                  </a:moveTo>
                  <a:cubicBezTo>
                    <a:pt x="12696" y="1"/>
                    <a:pt x="12563" y="40"/>
                    <a:pt x="12438" y="111"/>
                  </a:cubicBezTo>
                  <a:cubicBezTo>
                    <a:pt x="12240" y="230"/>
                    <a:pt x="12082" y="388"/>
                    <a:pt x="11963" y="586"/>
                  </a:cubicBezTo>
                  <a:cubicBezTo>
                    <a:pt x="11805" y="785"/>
                    <a:pt x="11646" y="1022"/>
                    <a:pt x="11448" y="1220"/>
                  </a:cubicBezTo>
                  <a:cubicBezTo>
                    <a:pt x="11092" y="1537"/>
                    <a:pt x="10695" y="1814"/>
                    <a:pt x="10260" y="2052"/>
                  </a:cubicBezTo>
                  <a:cubicBezTo>
                    <a:pt x="9349" y="2607"/>
                    <a:pt x="8358" y="3082"/>
                    <a:pt x="7447" y="3716"/>
                  </a:cubicBezTo>
                  <a:cubicBezTo>
                    <a:pt x="6417" y="4468"/>
                    <a:pt x="5783" y="5696"/>
                    <a:pt x="5783" y="6964"/>
                  </a:cubicBezTo>
                  <a:cubicBezTo>
                    <a:pt x="5823" y="7360"/>
                    <a:pt x="5863" y="7717"/>
                    <a:pt x="5982" y="8113"/>
                  </a:cubicBezTo>
                  <a:cubicBezTo>
                    <a:pt x="5269" y="8469"/>
                    <a:pt x="5189" y="8826"/>
                    <a:pt x="5704" y="9341"/>
                  </a:cubicBezTo>
                  <a:lnTo>
                    <a:pt x="5546" y="9499"/>
                  </a:lnTo>
                  <a:cubicBezTo>
                    <a:pt x="4872" y="10450"/>
                    <a:pt x="4120" y="11361"/>
                    <a:pt x="3526" y="12312"/>
                  </a:cubicBezTo>
                  <a:cubicBezTo>
                    <a:pt x="2218" y="14372"/>
                    <a:pt x="1228" y="16550"/>
                    <a:pt x="555" y="18848"/>
                  </a:cubicBezTo>
                  <a:cubicBezTo>
                    <a:pt x="198" y="19917"/>
                    <a:pt x="0" y="21026"/>
                    <a:pt x="0" y="22136"/>
                  </a:cubicBezTo>
                  <a:cubicBezTo>
                    <a:pt x="0" y="22651"/>
                    <a:pt x="79" y="23166"/>
                    <a:pt x="238" y="23641"/>
                  </a:cubicBezTo>
                  <a:cubicBezTo>
                    <a:pt x="317" y="24077"/>
                    <a:pt x="713" y="24354"/>
                    <a:pt x="1149" y="24354"/>
                  </a:cubicBezTo>
                  <a:cubicBezTo>
                    <a:pt x="1182" y="24357"/>
                    <a:pt x="1216" y="24359"/>
                    <a:pt x="1249" y="24359"/>
                  </a:cubicBezTo>
                  <a:cubicBezTo>
                    <a:pt x="1611" y="24359"/>
                    <a:pt x="1958" y="24165"/>
                    <a:pt x="2139" y="23839"/>
                  </a:cubicBezTo>
                  <a:cubicBezTo>
                    <a:pt x="2773" y="22888"/>
                    <a:pt x="3446" y="22017"/>
                    <a:pt x="4001" y="21026"/>
                  </a:cubicBezTo>
                  <a:cubicBezTo>
                    <a:pt x="4595" y="19957"/>
                    <a:pt x="5070" y="18808"/>
                    <a:pt x="5585" y="17659"/>
                  </a:cubicBezTo>
                  <a:cubicBezTo>
                    <a:pt x="6061" y="16630"/>
                    <a:pt x="6536" y="15520"/>
                    <a:pt x="6893" y="14411"/>
                  </a:cubicBezTo>
                  <a:cubicBezTo>
                    <a:pt x="7328" y="13144"/>
                    <a:pt x="7566" y="11797"/>
                    <a:pt x="7883" y="10490"/>
                  </a:cubicBezTo>
                  <a:cubicBezTo>
                    <a:pt x="7923" y="10410"/>
                    <a:pt x="7923" y="10331"/>
                    <a:pt x="7923" y="10252"/>
                  </a:cubicBezTo>
                  <a:cubicBezTo>
                    <a:pt x="8279" y="10173"/>
                    <a:pt x="8596" y="10093"/>
                    <a:pt x="8913" y="9975"/>
                  </a:cubicBezTo>
                  <a:cubicBezTo>
                    <a:pt x="9190" y="9935"/>
                    <a:pt x="9269" y="9658"/>
                    <a:pt x="9151" y="9420"/>
                  </a:cubicBezTo>
                  <a:cubicBezTo>
                    <a:pt x="9151" y="9380"/>
                    <a:pt x="9111" y="9301"/>
                    <a:pt x="9071" y="9262"/>
                  </a:cubicBezTo>
                  <a:cubicBezTo>
                    <a:pt x="9824" y="9064"/>
                    <a:pt x="10497" y="8588"/>
                    <a:pt x="10893" y="7915"/>
                  </a:cubicBezTo>
                  <a:cubicBezTo>
                    <a:pt x="11290" y="8430"/>
                    <a:pt x="11884" y="8786"/>
                    <a:pt x="12518" y="8826"/>
                  </a:cubicBezTo>
                  <a:cubicBezTo>
                    <a:pt x="12632" y="8859"/>
                    <a:pt x="12746" y="8874"/>
                    <a:pt x="12858" y="8874"/>
                  </a:cubicBezTo>
                  <a:cubicBezTo>
                    <a:pt x="13289" y="8874"/>
                    <a:pt x="13684" y="8640"/>
                    <a:pt x="13904" y="8232"/>
                  </a:cubicBezTo>
                  <a:cubicBezTo>
                    <a:pt x="14181" y="7796"/>
                    <a:pt x="14142" y="7241"/>
                    <a:pt x="13785" y="6845"/>
                  </a:cubicBezTo>
                  <a:cubicBezTo>
                    <a:pt x="13508" y="6608"/>
                    <a:pt x="13508" y="6211"/>
                    <a:pt x="13785" y="5934"/>
                  </a:cubicBezTo>
                  <a:cubicBezTo>
                    <a:pt x="14023" y="5538"/>
                    <a:pt x="14340" y="5142"/>
                    <a:pt x="14617" y="4706"/>
                  </a:cubicBezTo>
                  <a:cubicBezTo>
                    <a:pt x="15330" y="3557"/>
                    <a:pt x="15132" y="2290"/>
                    <a:pt x="13944" y="1735"/>
                  </a:cubicBezTo>
                  <a:cubicBezTo>
                    <a:pt x="13587" y="1616"/>
                    <a:pt x="13429" y="1220"/>
                    <a:pt x="13547" y="864"/>
                  </a:cubicBezTo>
                  <a:cubicBezTo>
                    <a:pt x="13627" y="626"/>
                    <a:pt x="13508" y="309"/>
                    <a:pt x="13310" y="190"/>
                  </a:cubicBezTo>
                  <a:cubicBezTo>
                    <a:pt x="13157" y="59"/>
                    <a:pt x="12992" y="1"/>
                    <a:pt x="12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8142356" y="2513765"/>
              <a:ext cx="149373" cy="428559"/>
            </a:xfrm>
            <a:custGeom>
              <a:avLst/>
              <a:gdLst/>
              <a:ahLst/>
              <a:cxnLst/>
              <a:rect l="l" t="t" r="r" b="b"/>
              <a:pathLst>
                <a:path w="1229" h="3526" extrusionOk="0">
                  <a:moveTo>
                    <a:pt x="912" y="0"/>
                  </a:moveTo>
                  <a:lnTo>
                    <a:pt x="912" y="0"/>
                  </a:lnTo>
                  <a:cubicBezTo>
                    <a:pt x="754" y="40"/>
                    <a:pt x="595" y="80"/>
                    <a:pt x="476" y="159"/>
                  </a:cubicBezTo>
                  <a:cubicBezTo>
                    <a:pt x="397" y="198"/>
                    <a:pt x="318" y="278"/>
                    <a:pt x="239" y="397"/>
                  </a:cubicBezTo>
                  <a:cubicBezTo>
                    <a:pt x="1" y="713"/>
                    <a:pt x="41" y="1149"/>
                    <a:pt x="318" y="1426"/>
                  </a:cubicBezTo>
                  <a:cubicBezTo>
                    <a:pt x="793" y="1902"/>
                    <a:pt x="952" y="2654"/>
                    <a:pt x="714" y="3288"/>
                  </a:cubicBezTo>
                  <a:cubicBezTo>
                    <a:pt x="674" y="3328"/>
                    <a:pt x="674" y="3407"/>
                    <a:pt x="714" y="3447"/>
                  </a:cubicBezTo>
                  <a:lnTo>
                    <a:pt x="714" y="3526"/>
                  </a:lnTo>
                  <a:cubicBezTo>
                    <a:pt x="793" y="3526"/>
                    <a:pt x="952" y="3526"/>
                    <a:pt x="952" y="3447"/>
                  </a:cubicBezTo>
                  <a:cubicBezTo>
                    <a:pt x="1070" y="3288"/>
                    <a:pt x="1150" y="3090"/>
                    <a:pt x="1189" y="2892"/>
                  </a:cubicBezTo>
                  <a:cubicBezTo>
                    <a:pt x="1229" y="2258"/>
                    <a:pt x="1031" y="1664"/>
                    <a:pt x="595" y="1228"/>
                  </a:cubicBezTo>
                  <a:cubicBezTo>
                    <a:pt x="318" y="951"/>
                    <a:pt x="397" y="515"/>
                    <a:pt x="714" y="357"/>
                  </a:cubicBezTo>
                  <a:cubicBezTo>
                    <a:pt x="793" y="317"/>
                    <a:pt x="872" y="317"/>
                    <a:pt x="872" y="238"/>
                  </a:cubicBezTo>
                  <a:cubicBezTo>
                    <a:pt x="912" y="198"/>
                    <a:pt x="872" y="119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8"/>
          <p:cNvSpPr txBox="1">
            <a:spLocks noGrp="1"/>
          </p:cNvSpPr>
          <p:nvPr>
            <p:ph type="title"/>
          </p:nvPr>
        </p:nvSpPr>
        <p:spPr>
          <a:xfrm>
            <a:off x="839047" y="783373"/>
            <a:ext cx="2653800" cy="22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5" name="Google Shape;115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6" name="Google Shape;116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10"/>
          <p:cNvSpPr txBox="1">
            <a:spLocks noGrp="1"/>
          </p:cNvSpPr>
          <p:nvPr>
            <p:ph type="subTitle" idx="1"/>
          </p:nvPr>
        </p:nvSpPr>
        <p:spPr>
          <a:xfrm>
            <a:off x="2332950" y="1817786"/>
            <a:ext cx="4478100" cy="10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10"/>
          <p:cNvSpPr txBox="1">
            <a:spLocks noGrp="1"/>
          </p:cNvSpPr>
          <p:nvPr>
            <p:ph type="title"/>
          </p:nvPr>
        </p:nvSpPr>
        <p:spPr>
          <a:xfrm>
            <a:off x="2332950" y="3401568"/>
            <a:ext cx="4478100" cy="6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1"/>
          <p:cNvSpPr txBox="1">
            <a:spLocks noGrp="1"/>
          </p:cNvSpPr>
          <p:nvPr>
            <p:ph type="title" hasCustomPrompt="1"/>
          </p:nvPr>
        </p:nvSpPr>
        <p:spPr>
          <a:xfrm>
            <a:off x="1532450" y="2027325"/>
            <a:ext cx="6078900" cy="104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2" name="Google Shape;122;p11"/>
          <p:cNvSpPr txBox="1">
            <a:spLocks noGrp="1"/>
          </p:cNvSpPr>
          <p:nvPr>
            <p:ph type="body" idx="1"/>
          </p:nvPr>
        </p:nvSpPr>
        <p:spPr>
          <a:xfrm>
            <a:off x="1532450" y="3152225"/>
            <a:ext cx="6078900" cy="6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3" name="Google Shape;123;p11"/>
          <p:cNvSpPr/>
          <p:nvPr/>
        </p:nvSpPr>
        <p:spPr>
          <a:xfrm rot="9263243">
            <a:off x="205230" y="230060"/>
            <a:ext cx="525166" cy="335230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" name="Google Shape;124;p11"/>
          <p:cNvGrpSpPr/>
          <p:nvPr/>
        </p:nvGrpSpPr>
        <p:grpSpPr>
          <a:xfrm>
            <a:off x="1041161" y="994589"/>
            <a:ext cx="324245" cy="334497"/>
            <a:chOff x="6109266" y="2958701"/>
            <a:chExt cx="158099" cy="163114"/>
          </a:xfrm>
        </p:grpSpPr>
        <p:sp>
          <p:nvSpPr>
            <p:cNvPr id="125" name="Google Shape;125;p11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1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1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" name="Google Shape;128;p11"/>
          <p:cNvSpPr/>
          <p:nvPr/>
        </p:nvSpPr>
        <p:spPr>
          <a:xfrm>
            <a:off x="255339" y="1124281"/>
            <a:ext cx="308166" cy="305117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11"/>
          <p:cNvSpPr/>
          <p:nvPr/>
        </p:nvSpPr>
        <p:spPr>
          <a:xfrm rot="2700000">
            <a:off x="559976" y="1316465"/>
            <a:ext cx="216384" cy="214243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1"/>
          <p:cNvSpPr/>
          <p:nvPr/>
        </p:nvSpPr>
        <p:spPr>
          <a:xfrm>
            <a:off x="1231098" y="317785"/>
            <a:ext cx="393076" cy="380247"/>
          </a:xfrm>
          <a:custGeom>
            <a:avLst/>
            <a:gdLst/>
            <a:ahLst/>
            <a:cxnLst/>
            <a:rect l="l" t="t" r="r" b="b"/>
            <a:pathLst>
              <a:path w="75158" h="72705" extrusionOk="0">
                <a:moveTo>
                  <a:pt x="38048" y="0"/>
                </a:moveTo>
                <a:cubicBezTo>
                  <a:pt x="37232" y="0"/>
                  <a:pt x="36468" y="417"/>
                  <a:pt x="35913" y="1250"/>
                </a:cubicBezTo>
                <a:cubicBezTo>
                  <a:pt x="32951" y="9765"/>
                  <a:pt x="29619" y="18280"/>
                  <a:pt x="26287" y="26796"/>
                </a:cubicBezTo>
                <a:cubicBezTo>
                  <a:pt x="25917" y="26425"/>
                  <a:pt x="25176" y="26425"/>
                  <a:pt x="24806" y="26425"/>
                </a:cubicBezTo>
                <a:cubicBezTo>
                  <a:pt x="19993" y="26425"/>
                  <a:pt x="15550" y="26425"/>
                  <a:pt x="11108" y="26796"/>
                </a:cubicBezTo>
                <a:cubicBezTo>
                  <a:pt x="7776" y="26796"/>
                  <a:pt x="4444" y="27536"/>
                  <a:pt x="1482" y="28647"/>
                </a:cubicBezTo>
                <a:cubicBezTo>
                  <a:pt x="371" y="29387"/>
                  <a:pt x="1" y="30498"/>
                  <a:pt x="371" y="31238"/>
                </a:cubicBezTo>
                <a:cubicBezTo>
                  <a:pt x="3333" y="38643"/>
                  <a:pt x="11478" y="44196"/>
                  <a:pt x="18142" y="48269"/>
                </a:cubicBezTo>
                <a:cubicBezTo>
                  <a:pt x="17031" y="54193"/>
                  <a:pt x="15550" y="60116"/>
                  <a:pt x="14440" y="66040"/>
                </a:cubicBezTo>
                <a:cubicBezTo>
                  <a:pt x="14070" y="68631"/>
                  <a:pt x="13329" y="72334"/>
                  <a:pt x="17402" y="72704"/>
                </a:cubicBezTo>
                <a:cubicBezTo>
                  <a:pt x="21104" y="72704"/>
                  <a:pt x="26287" y="68631"/>
                  <a:pt x="28879" y="66410"/>
                </a:cubicBezTo>
                <a:cubicBezTo>
                  <a:pt x="33321" y="63078"/>
                  <a:pt x="37394" y="59376"/>
                  <a:pt x="41096" y="55673"/>
                </a:cubicBezTo>
                <a:cubicBezTo>
                  <a:pt x="45909" y="59006"/>
                  <a:pt x="50722" y="61597"/>
                  <a:pt x="55905" y="64189"/>
                </a:cubicBezTo>
                <a:cubicBezTo>
                  <a:pt x="57962" y="65364"/>
                  <a:pt x="62115" y="68170"/>
                  <a:pt x="65223" y="68170"/>
                </a:cubicBezTo>
                <a:cubicBezTo>
                  <a:pt x="66032" y="68170"/>
                  <a:pt x="66771" y="67980"/>
                  <a:pt x="67383" y="67521"/>
                </a:cubicBezTo>
                <a:cubicBezTo>
                  <a:pt x="70344" y="65670"/>
                  <a:pt x="68493" y="59006"/>
                  <a:pt x="67753" y="56414"/>
                </a:cubicBezTo>
                <a:cubicBezTo>
                  <a:pt x="66642" y="50860"/>
                  <a:pt x="64421" y="45677"/>
                  <a:pt x="61459" y="41234"/>
                </a:cubicBezTo>
                <a:cubicBezTo>
                  <a:pt x="66272" y="36422"/>
                  <a:pt x="70344" y="31238"/>
                  <a:pt x="74417" y="25685"/>
                </a:cubicBezTo>
                <a:cubicBezTo>
                  <a:pt x="75157" y="24574"/>
                  <a:pt x="74787" y="23093"/>
                  <a:pt x="73676" y="22353"/>
                </a:cubicBezTo>
                <a:cubicBezTo>
                  <a:pt x="70959" y="20923"/>
                  <a:pt x="67800" y="20432"/>
                  <a:pt x="64519" y="20432"/>
                </a:cubicBezTo>
                <a:cubicBezTo>
                  <a:pt x="59306" y="20432"/>
                  <a:pt x="53786" y="21671"/>
                  <a:pt x="49241" y="22353"/>
                </a:cubicBezTo>
                <a:cubicBezTo>
                  <a:pt x="47760" y="17910"/>
                  <a:pt x="45909" y="13097"/>
                  <a:pt x="44058" y="8654"/>
                </a:cubicBezTo>
                <a:cubicBezTo>
                  <a:pt x="42947" y="5692"/>
                  <a:pt x="42207" y="1620"/>
                  <a:pt x="38875" y="139"/>
                </a:cubicBezTo>
                <a:cubicBezTo>
                  <a:pt x="38597" y="46"/>
                  <a:pt x="38320" y="0"/>
                  <a:pt x="380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" name="Google Shape;131;p11"/>
          <p:cNvGrpSpPr/>
          <p:nvPr/>
        </p:nvGrpSpPr>
        <p:grpSpPr>
          <a:xfrm>
            <a:off x="569667" y="305580"/>
            <a:ext cx="378742" cy="824461"/>
            <a:chOff x="3802335" y="3241869"/>
            <a:chExt cx="384392" cy="837867"/>
          </a:xfrm>
        </p:grpSpPr>
        <p:sp>
          <p:nvSpPr>
            <p:cNvPr id="132" name="Google Shape;132;p11"/>
            <p:cNvSpPr/>
            <p:nvPr/>
          </p:nvSpPr>
          <p:spPr>
            <a:xfrm>
              <a:off x="3917281" y="3774878"/>
              <a:ext cx="200448" cy="246475"/>
            </a:xfrm>
            <a:custGeom>
              <a:avLst/>
              <a:gdLst/>
              <a:ahLst/>
              <a:cxnLst/>
              <a:rect l="l" t="t" r="r" b="b"/>
              <a:pathLst>
                <a:path w="2417" h="2972" extrusionOk="0">
                  <a:moveTo>
                    <a:pt x="2338" y="1"/>
                  </a:moveTo>
                  <a:lnTo>
                    <a:pt x="2338" y="1"/>
                  </a:lnTo>
                  <a:cubicBezTo>
                    <a:pt x="1704" y="318"/>
                    <a:pt x="1070" y="635"/>
                    <a:pt x="436" y="991"/>
                  </a:cubicBezTo>
                  <a:cubicBezTo>
                    <a:pt x="357" y="1031"/>
                    <a:pt x="317" y="1071"/>
                    <a:pt x="317" y="1150"/>
                  </a:cubicBezTo>
                  <a:cubicBezTo>
                    <a:pt x="278" y="1269"/>
                    <a:pt x="238" y="1387"/>
                    <a:pt x="238" y="1506"/>
                  </a:cubicBezTo>
                  <a:lnTo>
                    <a:pt x="1" y="2972"/>
                  </a:lnTo>
                  <a:cubicBezTo>
                    <a:pt x="1070" y="2497"/>
                    <a:pt x="2417" y="754"/>
                    <a:pt x="2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1"/>
            <p:cNvSpPr/>
            <p:nvPr/>
          </p:nvSpPr>
          <p:spPr>
            <a:xfrm>
              <a:off x="3953439" y="3548223"/>
              <a:ext cx="187345" cy="266213"/>
            </a:xfrm>
            <a:custGeom>
              <a:avLst/>
              <a:gdLst/>
              <a:ahLst/>
              <a:cxnLst/>
              <a:rect l="l" t="t" r="r" b="b"/>
              <a:pathLst>
                <a:path w="2259" h="3210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1862" y="318"/>
                    <a:pt x="1545" y="595"/>
                    <a:pt x="1189" y="833"/>
                  </a:cubicBezTo>
                  <a:cubicBezTo>
                    <a:pt x="793" y="991"/>
                    <a:pt x="515" y="1348"/>
                    <a:pt x="436" y="1783"/>
                  </a:cubicBezTo>
                  <a:cubicBezTo>
                    <a:pt x="396" y="1981"/>
                    <a:pt x="317" y="2140"/>
                    <a:pt x="278" y="2338"/>
                  </a:cubicBezTo>
                  <a:cubicBezTo>
                    <a:pt x="159" y="2615"/>
                    <a:pt x="80" y="2892"/>
                    <a:pt x="0" y="3130"/>
                  </a:cubicBezTo>
                  <a:lnTo>
                    <a:pt x="80" y="3209"/>
                  </a:lnTo>
                  <a:cubicBezTo>
                    <a:pt x="674" y="2853"/>
                    <a:pt x="1268" y="2496"/>
                    <a:pt x="1822" y="2140"/>
                  </a:cubicBezTo>
                  <a:cubicBezTo>
                    <a:pt x="2060" y="2021"/>
                    <a:pt x="2219" y="1744"/>
                    <a:pt x="2179" y="1506"/>
                  </a:cubicBezTo>
                  <a:cubicBezTo>
                    <a:pt x="2179" y="991"/>
                    <a:pt x="2219" y="516"/>
                    <a:pt x="2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1"/>
            <p:cNvSpPr/>
            <p:nvPr/>
          </p:nvSpPr>
          <p:spPr>
            <a:xfrm>
              <a:off x="3933701" y="3344540"/>
              <a:ext cx="138083" cy="259662"/>
            </a:xfrm>
            <a:custGeom>
              <a:avLst/>
              <a:gdLst/>
              <a:ahLst/>
              <a:cxnLst/>
              <a:rect l="l" t="t" r="r" b="b"/>
              <a:pathLst>
                <a:path w="1665" h="3131" extrusionOk="0">
                  <a:moveTo>
                    <a:pt x="1546" y="1"/>
                  </a:moveTo>
                  <a:cubicBezTo>
                    <a:pt x="1070" y="714"/>
                    <a:pt x="555" y="1387"/>
                    <a:pt x="80" y="2100"/>
                  </a:cubicBezTo>
                  <a:cubicBezTo>
                    <a:pt x="1" y="2179"/>
                    <a:pt x="1" y="2259"/>
                    <a:pt x="80" y="2338"/>
                  </a:cubicBezTo>
                  <a:cubicBezTo>
                    <a:pt x="199" y="2615"/>
                    <a:pt x="357" y="2853"/>
                    <a:pt x="555" y="3130"/>
                  </a:cubicBezTo>
                  <a:cubicBezTo>
                    <a:pt x="793" y="2021"/>
                    <a:pt x="1031" y="951"/>
                    <a:pt x="1664" y="80"/>
                  </a:cubicBezTo>
                  <a:lnTo>
                    <a:pt x="15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1"/>
            <p:cNvSpPr/>
            <p:nvPr/>
          </p:nvSpPr>
          <p:spPr>
            <a:xfrm>
              <a:off x="4025674" y="3351091"/>
              <a:ext cx="105241" cy="236689"/>
            </a:xfrm>
            <a:custGeom>
              <a:avLst/>
              <a:gdLst/>
              <a:ahLst/>
              <a:cxnLst/>
              <a:rect l="l" t="t" r="r" b="b"/>
              <a:pathLst>
                <a:path w="1269" h="2854" extrusionOk="0">
                  <a:moveTo>
                    <a:pt x="1031" y="1"/>
                  </a:moveTo>
                  <a:cubicBezTo>
                    <a:pt x="476" y="872"/>
                    <a:pt x="120" y="1863"/>
                    <a:pt x="1" y="2853"/>
                  </a:cubicBezTo>
                  <a:cubicBezTo>
                    <a:pt x="476" y="2615"/>
                    <a:pt x="912" y="2219"/>
                    <a:pt x="1229" y="1744"/>
                  </a:cubicBezTo>
                  <a:cubicBezTo>
                    <a:pt x="1268" y="1704"/>
                    <a:pt x="1268" y="1665"/>
                    <a:pt x="1268" y="1625"/>
                  </a:cubicBezTo>
                  <a:cubicBezTo>
                    <a:pt x="1189" y="1150"/>
                    <a:pt x="1110" y="595"/>
                    <a:pt x="10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1"/>
            <p:cNvSpPr/>
            <p:nvPr/>
          </p:nvSpPr>
          <p:spPr>
            <a:xfrm>
              <a:off x="3854832" y="3571278"/>
              <a:ext cx="108559" cy="233289"/>
            </a:xfrm>
            <a:custGeom>
              <a:avLst/>
              <a:gdLst/>
              <a:ahLst/>
              <a:cxnLst/>
              <a:rect l="l" t="t" r="r" b="b"/>
              <a:pathLst>
                <a:path w="1309" h="2813" extrusionOk="0">
                  <a:moveTo>
                    <a:pt x="635" y="0"/>
                  </a:moveTo>
                  <a:cubicBezTo>
                    <a:pt x="437" y="475"/>
                    <a:pt x="239" y="990"/>
                    <a:pt x="41" y="1505"/>
                  </a:cubicBezTo>
                  <a:cubicBezTo>
                    <a:pt x="1" y="1585"/>
                    <a:pt x="1" y="1664"/>
                    <a:pt x="41" y="1703"/>
                  </a:cubicBezTo>
                  <a:cubicBezTo>
                    <a:pt x="239" y="2060"/>
                    <a:pt x="476" y="2416"/>
                    <a:pt x="754" y="2813"/>
                  </a:cubicBezTo>
                  <a:cubicBezTo>
                    <a:pt x="912" y="2218"/>
                    <a:pt x="1110" y="1664"/>
                    <a:pt x="1308" y="1109"/>
                  </a:cubicBezTo>
                  <a:cubicBezTo>
                    <a:pt x="1308" y="1030"/>
                    <a:pt x="1308" y="951"/>
                    <a:pt x="1308" y="911"/>
                  </a:cubicBezTo>
                  <a:cubicBezTo>
                    <a:pt x="1110" y="594"/>
                    <a:pt x="912" y="277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1"/>
            <p:cNvSpPr/>
            <p:nvPr/>
          </p:nvSpPr>
          <p:spPr>
            <a:xfrm>
              <a:off x="3828625" y="3755223"/>
              <a:ext cx="78869" cy="256344"/>
            </a:xfrm>
            <a:custGeom>
              <a:avLst/>
              <a:gdLst/>
              <a:ahLst/>
              <a:cxnLst/>
              <a:rect l="l" t="t" r="r" b="b"/>
              <a:pathLst>
                <a:path w="951" h="3091" extrusionOk="0">
                  <a:moveTo>
                    <a:pt x="238" y="0"/>
                  </a:moveTo>
                  <a:cubicBezTo>
                    <a:pt x="0" y="1030"/>
                    <a:pt x="119" y="2139"/>
                    <a:pt x="594" y="3090"/>
                  </a:cubicBezTo>
                  <a:cubicBezTo>
                    <a:pt x="673" y="2734"/>
                    <a:pt x="753" y="2377"/>
                    <a:pt x="792" y="2060"/>
                  </a:cubicBezTo>
                  <a:cubicBezTo>
                    <a:pt x="951" y="1624"/>
                    <a:pt x="911" y="1189"/>
                    <a:pt x="673" y="832"/>
                  </a:cubicBezTo>
                  <a:cubicBezTo>
                    <a:pt x="475" y="595"/>
                    <a:pt x="357" y="317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1"/>
            <p:cNvSpPr/>
            <p:nvPr/>
          </p:nvSpPr>
          <p:spPr>
            <a:xfrm>
              <a:off x="3802335" y="3241869"/>
              <a:ext cx="384392" cy="837867"/>
            </a:xfrm>
            <a:custGeom>
              <a:avLst/>
              <a:gdLst/>
              <a:ahLst/>
              <a:cxnLst/>
              <a:rect l="l" t="t" r="r" b="b"/>
              <a:pathLst>
                <a:path w="4635" h="10103" extrusionOk="0">
                  <a:moveTo>
                    <a:pt x="3724" y="1318"/>
                  </a:moveTo>
                  <a:cubicBezTo>
                    <a:pt x="3803" y="1912"/>
                    <a:pt x="3882" y="2427"/>
                    <a:pt x="3961" y="2942"/>
                  </a:cubicBezTo>
                  <a:cubicBezTo>
                    <a:pt x="3961" y="2982"/>
                    <a:pt x="3961" y="3021"/>
                    <a:pt x="3922" y="3061"/>
                  </a:cubicBezTo>
                  <a:cubicBezTo>
                    <a:pt x="3605" y="3536"/>
                    <a:pt x="3169" y="3932"/>
                    <a:pt x="2694" y="4170"/>
                  </a:cubicBezTo>
                  <a:cubicBezTo>
                    <a:pt x="2813" y="3180"/>
                    <a:pt x="3169" y="2189"/>
                    <a:pt x="3724" y="1318"/>
                  </a:cubicBezTo>
                  <a:close/>
                  <a:moveTo>
                    <a:pt x="3130" y="1239"/>
                  </a:moveTo>
                  <a:lnTo>
                    <a:pt x="3248" y="1318"/>
                  </a:lnTo>
                  <a:cubicBezTo>
                    <a:pt x="2575" y="2189"/>
                    <a:pt x="2377" y="3259"/>
                    <a:pt x="2100" y="4368"/>
                  </a:cubicBezTo>
                  <a:cubicBezTo>
                    <a:pt x="1941" y="4091"/>
                    <a:pt x="1783" y="3853"/>
                    <a:pt x="1624" y="3576"/>
                  </a:cubicBezTo>
                  <a:cubicBezTo>
                    <a:pt x="1585" y="3497"/>
                    <a:pt x="1585" y="3417"/>
                    <a:pt x="1624" y="3338"/>
                  </a:cubicBezTo>
                  <a:cubicBezTo>
                    <a:pt x="2139" y="2625"/>
                    <a:pt x="2615" y="1952"/>
                    <a:pt x="3130" y="1239"/>
                  </a:cubicBezTo>
                  <a:close/>
                  <a:moveTo>
                    <a:pt x="1347" y="3932"/>
                  </a:moveTo>
                  <a:cubicBezTo>
                    <a:pt x="1545" y="4249"/>
                    <a:pt x="1743" y="4566"/>
                    <a:pt x="1902" y="4843"/>
                  </a:cubicBezTo>
                  <a:cubicBezTo>
                    <a:pt x="1941" y="4923"/>
                    <a:pt x="1941" y="5002"/>
                    <a:pt x="1902" y="5081"/>
                  </a:cubicBezTo>
                  <a:cubicBezTo>
                    <a:pt x="1743" y="5636"/>
                    <a:pt x="1545" y="6190"/>
                    <a:pt x="1347" y="6785"/>
                  </a:cubicBezTo>
                  <a:cubicBezTo>
                    <a:pt x="1109" y="6388"/>
                    <a:pt x="872" y="6032"/>
                    <a:pt x="634" y="5675"/>
                  </a:cubicBezTo>
                  <a:cubicBezTo>
                    <a:pt x="634" y="5596"/>
                    <a:pt x="634" y="5557"/>
                    <a:pt x="634" y="5477"/>
                  </a:cubicBezTo>
                  <a:cubicBezTo>
                    <a:pt x="832" y="5002"/>
                    <a:pt x="1070" y="4447"/>
                    <a:pt x="1268" y="3932"/>
                  </a:cubicBezTo>
                  <a:close/>
                  <a:moveTo>
                    <a:pt x="4080" y="3695"/>
                  </a:moveTo>
                  <a:lnTo>
                    <a:pt x="4080" y="3695"/>
                  </a:lnTo>
                  <a:cubicBezTo>
                    <a:pt x="4041" y="4170"/>
                    <a:pt x="4041" y="4685"/>
                    <a:pt x="4001" y="5160"/>
                  </a:cubicBezTo>
                  <a:cubicBezTo>
                    <a:pt x="4041" y="5438"/>
                    <a:pt x="3882" y="5675"/>
                    <a:pt x="3644" y="5794"/>
                  </a:cubicBezTo>
                  <a:cubicBezTo>
                    <a:pt x="3090" y="6151"/>
                    <a:pt x="2496" y="6507"/>
                    <a:pt x="1902" y="6903"/>
                  </a:cubicBezTo>
                  <a:lnTo>
                    <a:pt x="1822" y="6824"/>
                  </a:lnTo>
                  <a:cubicBezTo>
                    <a:pt x="1902" y="6547"/>
                    <a:pt x="1981" y="6270"/>
                    <a:pt x="2060" y="5992"/>
                  </a:cubicBezTo>
                  <a:cubicBezTo>
                    <a:pt x="2139" y="5834"/>
                    <a:pt x="2218" y="5636"/>
                    <a:pt x="2258" y="5477"/>
                  </a:cubicBezTo>
                  <a:cubicBezTo>
                    <a:pt x="2337" y="5042"/>
                    <a:pt x="2615" y="4645"/>
                    <a:pt x="3011" y="4487"/>
                  </a:cubicBezTo>
                  <a:cubicBezTo>
                    <a:pt x="3367" y="4289"/>
                    <a:pt x="3684" y="4012"/>
                    <a:pt x="4080" y="3695"/>
                  </a:cubicBezTo>
                  <a:close/>
                  <a:moveTo>
                    <a:pt x="555" y="6230"/>
                  </a:moveTo>
                  <a:lnTo>
                    <a:pt x="555" y="6230"/>
                  </a:lnTo>
                  <a:cubicBezTo>
                    <a:pt x="674" y="6507"/>
                    <a:pt x="792" y="6785"/>
                    <a:pt x="990" y="7022"/>
                  </a:cubicBezTo>
                  <a:cubicBezTo>
                    <a:pt x="1228" y="7379"/>
                    <a:pt x="1268" y="7814"/>
                    <a:pt x="1109" y="8250"/>
                  </a:cubicBezTo>
                  <a:cubicBezTo>
                    <a:pt x="1030" y="8567"/>
                    <a:pt x="990" y="8924"/>
                    <a:pt x="911" y="9280"/>
                  </a:cubicBezTo>
                  <a:cubicBezTo>
                    <a:pt x="436" y="8329"/>
                    <a:pt x="317" y="7260"/>
                    <a:pt x="555" y="6230"/>
                  </a:cubicBezTo>
                  <a:close/>
                  <a:moveTo>
                    <a:pt x="3724" y="6468"/>
                  </a:moveTo>
                  <a:cubicBezTo>
                    <a:pt x="3803" y="7181"/>
                    <a:pt x="2456" y="8963"/>
                    <a:pt x="1387" y="9439"/>
                  </a:cubicBezTo>
                  <a:lnTo>
                    <a:pt x="1624" y="7933"/>
                  </a:lnTo>
                  <a:cubicBezTo>
                    <a:pt x="1624" y="7814"/>
                    <a:pt x="1664" y="7696"/>
                    <a:pt x="1703" y="7577"/>
                  </a:cubicBezTo>
                  <a:cubicBezTo>
                    <a:pt x="1703" y="7537"/>
                    <a:pt x="1743" y="7458"/>
                    <a:pt x="1822" y="7418"/>
                  </a:cubicBezTo>
                  <a:cubicBezTo>
                    <a:pt x="2456" y="7062"/>
                    <a:pt x="3090" y="6745"/>
                    <a:pt x="3724" y="6468"/>
                  </a:cubicBezTo>
                  <a:close/>
                  <a:moveTo>
                    <a:pt x="3896" y="0"/>
                  </a:moveTo>
                  <a:cubicBezTo>
                    <a:pt x="3800" y="0"/>
                    <a:pt x="3709" y="65"/>
                    <a:pt x="3644" y="130"/>
                  </a:cubicBezTo>
                  <a:cubicBezTo>
                    <a:pt x="2892" y="1001"/>
                    <a:pt x="2139" y="1873"/>
                    <a:pt x="1466" y="2823"/>
                  </a:cubicBezTo>
                  <a:cubicBezTo>
                    <a:pt x="555" y="4051"/>
                    <a:pt x="0" y="5557"/>
                    <a:pt x="0" y="7101"/>
                  </a:cubicBezTo>
                  <a:cubicBezTo>
                    <a:pt x="0" y="7379"/>
                    <a:pt x="0" y="7616"/>
                    <a:pt x="40" y="7894"/>
                  </a:cubicBezTo>
                  <a:cubicBezTo>
                    <a:pt x="119" y="8527"/>
                    <a:pt x="198" y="9240"/>
                    <a:pt x="792" y="9676"/>
                  </a:cubicBezTo>
                  <a:cubicBezTo>
                    <a:pt x="832" y="9676"/>
                    <a:pt x="832" y="9755"/>
                    <a:pt x="832" y="9755"/>
                  </a:cubicBezTo>
                  <a:cubicBezTo>
                    <a:pt x="888" y="9978"/>
                    <a:pt x="963" y="10103"/>
                    <a:pt x="1098" y="10103"/>
                  </a:cubicBezTo>
                  <a:cubicBezTo>
                    <a:pt x="1156" y="10103"/>
                    <a:pt x="1225" y="10080"/>
                    <a:pt x="1307" y="10033"/>
                  </a:cubicBezTo>
                  <a:cubicBezTo>
                    <a:pt x="1902" y="9716"/>
                    <a:pt x="2456" y="9320"/>
                    <a:pt x="2971" y="8884"/>
                  </a:cubicBezTo>
                  <a:cubicBezTo>
                    <a:pt x="4278" y="7418"/>
                    <a:pt x="4635" y="5636"/>
                    <a:pt x="4516" y="3774"/>
                  </a:cubicBezTo>
                  <a:cubicBezTo>
                    <a:pt x="4437" y="2586"/>
                    <a:pt x="4278" y="1437"/>
                    <a:pt x="4159" y="288"/>
                  </a:cubicBezTo>
                  <a:cubicBezTo>
                    <a:pt x="4120" y="169"/>
                    <a:pt x="4041" y="50"/>
                    <a:pt x="3961" y="11"/>
                  </a:cubicBezTo>
                  <a:cubicBezTo>
                    <a:pt x="3940" y="4"/>
                    <a:pt x="3918" y="0"/>
                    <a:pt x="3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" name="Google Shape;139;p11"/>
          <p:cNvSpPr/>
          <p:nvPr/>
        </p:nvSpPr>
        <p:spPr>
          <a:xfrm rot="-9900185">
            <a:off x="8042781" y="3936555"/>
            <a:ext cx="290101" cy="287217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11"/>
          <p:cNvSpPr/>
          <p:nvPr/>
        </p:nvSpPr>
        <p:spPr>
          <a:xfrm rot="-9900185">
            <a:off x="7888572" y="4165279"/>
            <a:ext cx="110663" cy="102087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" name="Google Shape;141;p11"/>
          <p:cNvGrpSpPr/>
          <p:nvPr/>
        </p:nvGrpSpPr>
        <p:grpSpPr>
          <a:xfrm rot="1638200">
            <a:off x="7820250" y="4112423"/>
            <a:ext cx="1083422" cy="717701"/>
            <a:chOff x="7328322" y="3673510"/>
            <a:chExt cx="1126909" cy="745122"/>
          </a:xfrm>
        </p:grpSpPr>
        <p:sp>
          <p:nvSpPr>
            <p:cNvPr id="142" name="Google Shape;142;p11"/>
            <p:cNvSpPr/>
            <p:nvPr/>
          </p:nvSpPr>
          <p:spPr>
            <a:xfrm>
              <a:off x="7394461" y="3703818"/>
              <a:ext cx="1030265" cy="689385"/>
            </a:xfrm>
            <a:custGeom>
              <a:avLst/>
              <a:gdLst/>
              <a:ahLst/>
              <a:cxnLst/>
              <a:rect l="l" t="t" r="r" b="b"/>
              <a:pathLst>
                <a:path w="16044" h="10736" extrusionOk="0">
                  <a:moveTo>
                    <a:pt x="11587" y="2580"/>
                  </a:moveTo>
                  <a:cubicBezTo>
                    <a:pt x="11642" y="2580"/>
                    <a:pt x="11688" y="2622"/>
                    <a:pt x="11726" y="2734"/>
                  </a:cubicBezTo>
                  <a:cubicBezTo>
                    <a:pt x="11844" y="2972"/>
                    <a:pt x="11924" y="3130"/>
                    <a:pt x="12003" y="3328"/>
                  </a:cubicBezTo>
                  <a:cubicBezTo>
                    <a:pt x="12439" y="4715"/>
                    <a:pt x="12835" y="6062"/>
                    <a:pt x="13231" y="7448"/>
                  </a:cubicBezTo>
                  <a:cubicBezTo>
                    <a:pt x="13350" y="7844"/>
                    <a:pt x="13468" y="8240"/>
                    <a:pt x="13587" y="8636"/>
                  </a:cubicBezTo>
                  <a:cubicBezTo>
                    <a:pt x="13587" y="8676"/>
                    <a:pt x="13667" y="8716"/>
                    <a:pt x="13706" y="8755"/>
                  </a:cubicBezTo>
                  <a:cubicBezTo>
                    <a:pt x="13746" y="8795"/>
                    <a:pt x="13865" y="8914"/>
                    <a:pt x="13825" y="8914"/>
                  </a:cubicBezTo>
                  <a:cubicBezTo>
                    <a:pt x="13825" y="8953"/>
                    <a:pt x="13706" y="9112"/>
                    <a:pt x="13627" y="9112"/>
                  </a:cubicBezTo>
                  <a:cubicBezTo>
                    <a:pt x="13270" y="9151"/>
                    <a:pt x="12874" y="9191"/>
                    <a:pt x="12518" y="9191"/>
                  </a:cubicBezTo>
                  <a:lnTo>
                    <a:pt x="12201" y="9191"/>
                  </a:lnTo>
                  <a:lnTo>
                    <a:pt x="10022" y="9151"/>
                  </a:lnTo>
                  <a:lnTo>
                    <a:pt x="8240" y="9112"/>
                  </a:lnTo>
                  <a:lnTo>
                    <a:pt x="5506" y="9112"/>
                  </a:lnTo>
                  <a:cubicBezTo>
                    <a:pt x="5110" y="9072"/>
                    <a:pt x="4714" y="9072"/>
                    <a:pt x="4318" y="9032"/>
                  </a:cubicBezTo>
                  <a:cubicBezTo>
                    <a:pt x="4041" y="9032"/>
                    <a:pt x="3922" y="8795"/>
                    <a:pt x="4120" y="8478"/>
                  </a:cubicBezTo>
                  <a:cubicBezTo>
                    <a:pt x="4278" y="8359"/>
                    <a:pt x="4476" y="8161"/>
                    <a:pt x="4714" y="8003"/>
                  </a:cubicBezTo>
                  <a:cubicBezTo>
                    <a:pt x="6378" y="6695"/>
                    <a:pt x="8042" y="5428"/>
                    <a:pt x="9745" y="4121"/>
                  </a:cubicBezTo>
                  <a:cubicBezTo>
                    <a:pt x="10299" y="3645"/>
                    <a:pt x="10814" y="3170"/>
                    <a:pt x="11369" y="2694"/>
                  </a:cubicBezTo>
                  <a:cubicBezTo>
                    <a:pt x="11453" y="2632"/>
                    <a:pt x="11525" y="2580"/>
                    <a:pt x="11587" y="2580"/>
                  </a:cubicBezTo>
                  <a:close/>
                  <a:moveTo>
                    <a:pt x="12439" y="1"/>
                  </a:moveTo>
                  <a:cubicBezTo>
                    <a:pt x="12003" y="437"/>
                    <a:pt x="11527" y="952"/>
                    <a:pt x="11052" y="1348"/>
                  </a:cubicBezTo>
                  <a:cubicBezTo>
                    <a:pt x="9626" y="2576"/>
                    <a:pt x="8160" y="3724"/>
                    <a:pt x="6734" y="4913"/>
                  </a:cubicBezTo>
                  <a:cubicBezTo>
                    <a:pt x="4595" y="6695"/>
                    <a:pt x="2535" y="8478"/>
                    <a:pt x="436" y="10260"/>
                  </a:cubicBezTo>
                  <a:lnTo>
                    <a:pt x="0" y="10617"/>
                  </a:lnTo>
                  <a:lnTo>
                    <a:pt x="2417" y="10577"/>
                  </a:lnTo>
                  <a:cubicBezTo>
                    <a:pt x="2417" y="10340"/>
                    <a:pt x="2456" y="10142"/>
                    <a:pt x="2496" y="9944"/>
                  </a:cubicBezTo>
                  <a:cubicBezTo>
                    <a:pt x="2496" y="9864"/>
                    <a:pt x="2615" y="9785"/>
                    <a:pt x="2694" y="9666"/>
                  </a:cubicBezTo>
                  <a:cubicBezTo>
                    <a:pt x="2773" y="9785"/>
                    <a:pt x="2852" y="9864"/>
                    <a:pt x="2892" y="9983"/>
                  </a:cubicBezTo>
                  <a:cubicBezTo>
                    <a:pt x="2932" y="10181"/>
                    <a:pt x="2932" y="10379"/>
                    <a:pt x="2932" y="10577"/>
                  </a:cubicBezTo>
                  <a:lnTo>
                    <a:pt x="4358" y="10538"/>
                  </a:lnTo>
                  <a:cubicBezTo>
                    <a:pt x="4358" y="10379"/>
                    <a:pt x="4358" y="10221"/>
                    <a:pt x="4358" y="10102"/>
                  </a:cubicBezTo>
                  <a:cubicBezTo>
                    <a:pt x="4397" y="9983"/>
                    <a:pt x="4437" y="9904"/>
                    <a:pt x="4516" y="9785"/>
                  </a:cubicBezTo>
                  <a:cubicBezTo>
                    <a:pt x="4595" y="9864"/>
                    <a:pt x="4714" y="9944"/>
                    <a:pt x="4754" y="10062"/>
                  </a:cubicBezTo>
                  <a:cubicBezTo>
                    <a:pt x="4793" y="10221"/>
                    <a:pt x="4833" y="10379"/>
                    <a:pt x="4833" y="10538"/>
                  </a:cubicBezTo>
                  <a:lnTo>
                    <a:pt x="6219" y="10538"/>
                  </a:lnTo>
                  <a:cubicBezTo>
                    <a:pt x="6180" y="10340"/>
                    <a:pt x="6180" y="10142"/>
                    <a:pt x="6219" y="9944"/>
                  </a:cubicBezTo>
                  <a:cubicBezTo>
                    <a:pt x="6219" y="9864"/>
                    <a:pt x="6299" y="9785"/>
                    <a:pt x="6378" y="9706"/>
                  </a:cubicBezTo>
                  <a:cubicBezTo>
                    <a:pt x="6457" y="9785"/>
                    <a:pt x="6576" y="9825"/>
                    <a:pt x="6616" y="9944"/>
                  </a:cubicBezTo>
                  <a:cubicBezTo>
                    <a:pt x="6655" y="10142"/>
                    <a:pt x="6695" y="10340"/>
                    <a:pt x="6734" y="10538"/>
                  </a:cubicBezTo>
                  <a:lnTo>
                    <a:pt x="8042" y="10538"/>
                  </a:lnTo>
                  <a:cubicBezTo>
                    <a:pt x="8002" y="10379"/>
                    <a:pt x="8002" y="10181"/>
                    <a:pt x="8042" y="10023"/>
                  </a:cubicBezTo>
                  <a:cubicBezTo>
                    <a:pt x="8081" y="9904"/>
                    <a:pt x="8121" y="9785"/>
                    <a:pt x="8200" y="9666"/>
                  </a:cubicBezTo>
                  <a:cubicBezTo>
                    <a:pt x="8279" y="9785"/>
                    <a:pt x="8438" y="9864"/>
                    <a:pt x="8477" y="9983"/>
                  </a:cubicBezTo>
                  <a:cubicBezTo>
                    <a:pt x="8517" y="10181"/>
                    <a:pt x="8517" y="10379"/>
                    <a:pt x="8517" y="10577"/>
                  </a:cubicBezTo>
                  <a:lnTo>
                    <a:pt x="9943" y="10577"/>
                  </a:lnTo>
                  <a:cubicBezTo>
                    <a:pt x="9903" y="10340"/>
                    <a:pt x="9903" y="10142"/>
                    <a:pt x="9903" y="9944"/>
                  </a:cubicBezTo>
                  <a:cubicBezTo>
                    <a:pt x="9903" y="9864"/>
                    <a:pt x="9943" y="9706"/>
                    <a:pt x="9983" y="9706"/>
                  </a:cubicBezTo>
                  <a:lnTo>
                    <a:pt x="10062" y="9706"/>
                  </a:lnTo>
                  <a:cubicBezTo>
                    <a:pt x="10141" y="9706"/>
                    <a:pt x="10181" y="9706"/>
                    <a:pt x="10260" y="9746"/>
                  </a:cubicBezTo>
                  <a:cubicBezTo>
                    <a:pt x="10339" y="9864"/>
                    <a:pt x="10379" y="9983"/>
                    <a:pt x="10418" y="10102"/>
                  </a:cubicBezTo>
                  <a:cubicBezTo>
                    <a:pt x="10458" y="10260"/>
                    <a:pt x="10458" y="10379"/>
                    <a:pt x="10458" y="10538"/>
                  </a:cubicBezTo>
                  <a:lnTo>
                    <a:pt x="12082" y="10617"/>
                  </a:lnTo>
                  <a:cubicBezTo>
                    <a:pt x="12042" y="10459"/>
                    <a:pt x="12042" y="10260"/>
                    <a:pt x="12042" y="10062"/>
                  </a:cubicBezTo>
                  <a:cubicBezTo>
                    <a:pt x="12082" y="9944"/>
                    <a:pt x="12122" y="9825"/>
                    <a:pt x="12201" y="9746"/>
                  </a:cubicBezTo>
                  <a:cubicBezTo>
                    <a:pt x="12320" y="9825"/>
                    <a:pt x="12399" y="9944"/>
                    <a:pt x="12439" y="10062"/>
                  </a:cubicBezTo>
                  <a:cubicBezTo>
                    <a:pt x="12518" y="10260"/>
                    <a:pt x="12557" y="10459"/>
                    <a:pt x="12557" y="10657"/>
                  </a:cubicBezTo>
                  <a:lnTo>
                    <a:pt x="14221" y="10696"/>
                  </a:lnTo>
                  <a:cubicBezTo>
                    <a:pt x="14181" y="10538"/>
                    <a:pt x="14181" y="10379"/>
                    <a:pt x="14181" y="10221"/>
                  </a:cubicBezTo>
                  <a:cubicBezTo>
                    <a:pt x="14221" y="10102"/>
                    <a:pt x="14300" y="9983"/>
                    <a:pt x="14380" y="9904"/>
                  </a:cubicBezTo>
                  <a:cubicBezTo>
                    <a:pt x="14459" y="9983"/>
                    <a:pt x="14578" y="10062"/>
                    <a:pt x="14617" y="10181"/>
                  </a:cubicBezTo>
                  <a:cubicBezTo>
                    <a:pt x="14657" y="10340"/>
                    <a:pt x="14736" y="10538"/>
                    <a:pt x="14776" y="10736"/>
                  </a:cubicBezTo>
                  <a:lnTo>
                    <a:pt x="16043" y="10736"/>
                  </a:lnTo>
                  <a:cubicBezTo>
                    <a:pt x="14815" y="7171"/>
                    <a:pt x="13627" y="3566"/>
                    <a:pt x="124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1"/>
            <p:cNvSpPr/>
            <p:nvPr/>
          </p:nvSpPr>
          <p:spPr>
            <a:xfrm>
              <a:off x="7328322" y="3673510"/>
              <a:ext cx="1126909" cy="745122"/>
            </a:xfrm>
            <a:custGeom>
              <a:avLst/>
              <a:gdLst/>
              <a:ahLst/>
              <a:cxnLst/>
              <a:rect l="l" t="t" r="r" b="b"/>
              <a:pathLst>
                <a:path w="17549" h="11604" extrusionOk="0">
                  <a:moveTo>
                    <a:pt x="13469" y="473"/>
                  </a:moveTo>
                  <a:cubicBezTo>
                    <a:pt x="14657" y="4038"/>
                    <a:pt x="15845" y="7643"/>
                    <a:pt x="17034" y="11208"/>
                  </a:cubicBezTo>
                  <a:lnTo>
                    <a:pt x="15766" y="11208"/>
                  </a:lnTo>
                  <a:cubicBezTo>
                    <a:pt x="15726" y="11010"/>
                    <a:pt x="15687" y="10812"/>
                    <a:pt x="15608" y="10614"/>
                  </a:cubicBezTo>
                  <a:cubicBezTo>
                    <a:pt x="15568" y="10534"/>
                    <a:pt x="15449" y="10455"/>
                    <a:pt x="15370" y="10376"/>
                  </a:cubicBezTo>
                  <a:cubicBezTo>
                    <a:pt x="15291" y="10455"/>
                    <a:pt x="15251" y="10534"/>
                    <a:pt x="15211" y="10653"/>
                  </a:cubicBezTo>
                  <a:cubicBezTo>
                    <a:pt x="15172" y="10812"/>
                    <a:pt x="15211" y="11010"/>
                    <a:pt x="15211" y="11168"/>
                  </a:cubicBezTo>
                  <a:lnTo>
                    <a:pt x="13587" y="11089"/>
                  </a:lnTo>
                  <a:cubicBezTo>
                    <a:pt x="13548" y="10891"/>
                    <a:pt x="13508" y="10693"/>
                    <a:pt x="13469" y="10495"/>
                  </a:cubicBezTo>
                  <a:cubicBezTo>
                    <a:pt x="13389" y="10376"/>
                    <a:pt x="13310" y="10257"/>
                    <a:pt x="13231" y="10178"/>
                  </a:cubicBezTo>
                  <a:cubicBezTo>
                    <a:pt x="13152" y="10297"/>
                    <a:pt x="13072" y="10416"/>
                    <a:pt x="13033" y="10534"/>
                  </a:cubicBezTo>
                  <a:cubicBezTo>
                    <a:pt x="13033" y="10693"/>
                    <a:pt x="13072" y="10891"/>
                    <a:pt x="13072" y="11089"/>
                  </a:cubicBezTo>
                  <a:lnTo>
                    <a:pt x="11488" y="11010"/>
                  </a:lnTo>
                  <a:cubicBezTo>
                    <a:pt x="11488" y="10851"/>
                    <a:pt x="11448" y="10693"/>
                    <a:pt x="11448" y="10534"/>
                  </a:cubicBezTo>
                  <a:cubicBezTo>
                    <a:pt x="11409" y="10416"/>
                    <a:pt x="11369" y="10297"/>
                    <a:pt x="11290" y="10218"/>
                  </a:cubicBezTo>
                  <a:cubicBezTo>
                    <a:pt x="11211" y="10178"/>
                    <a:pt x="11131" y="10138"/>
                    <a:pt x="11052" y="10138"/>
                  </a:cubicBezTo>
                  <a:lnTo>
                    <a:pt x="11013" y="10138"/>
                  </a:lnTo>
                  <a:cubicBezTo>
                    <a:pt x="10933" y="10138"/>
                    <a:pt x="10894" y="10297"/>
                    <a:pt x="10933" y="10376"/>
                  </a:cubicBezTo>
                  <a:cubicBezTo>
                    <a:pt x="10933" y="10574"/>
                    <a:pt x="10973" y="10772"/>
                    <a:pt x="10973" y="11010"/>
                  </a:cubicBezTo>
                  <a:lnTo>
                    <a:pt x="9587" y="11010"/>
                  </a:lnTo>
                  <a:cubicBezTo>
                    <a:pt x="9587" y="10812"/>
                    <a:pt x="9547" y="10614"/>
                    <a:pt x="9507" y="10416"/>
                  </a:cubicBezTo>
                  <a:cubicBezTo>
                    <a:pt x="9468" y="10297"/>
                    <a:pt x="9349" y="10178"/>
                    <a:pt x="9230" y="10059"/>
                  </a:cubicBezTo>
                  <a:cubicBezTo>
                    <a:pt x="9190" y="10178"/>
                    <a:pt x="9111" y="10297"/>
                    <a:pt x="9072" y="10416"/>
                  </a:cubicBezTo>
                  <a:cubicBezTo>
                    <a:pt x="9072" y="10614"/>
                    <a:pt x="9072" y="10772"/>
                    <a:pt x="9072" y="10970"/>
                  </a:cubicBezTo>
                  <a:lnTo>
                    <a:pt x="7764" y="10970"/>
                  </a:lnTo>
                  <a:cubicBezTo>
                    <a:pt x="7725" y="10772"/>
                    <a:pt x="7685" y="10534"/>
                    <a:pt x="7646" y="10336"/>
                  </a:cubicBezTo>
                  <a:cubicBezTo>
                    <a:pt x="7606" y="10257"/>
                    <a:pt x="7487" y="10178"/>
                    <a:pt x="7408" y="10138"/>
                  </a:cubicBezTo>
                  <a:cubicBezTo>
                    <a:pt x="7368" y="10218"/>
                    <a:pt x="7249" y="10297"/>
                    <a:pt x="7249" y="10376"/>
                  </a:cubicBezTo>
                  <a:cubicBezTo>
                    <a:pt x="7249" y="10574"/>
                    <a:pt x="7249" y="10772"/>
                    <a:pt x="7249" y="10970"/>
                  </a:cubicBezTo>
                  <a:lnTo>
                    <a:pt x="5903" y="10970"/>
                  </a:lnTo>
                  <a:cubicBezTo>
                    <a:pt x="5863" y="10812"/>
                    <a:pt x="5863" y="10614"/>
                    <a:pt x="5823" y="10455"/>
                  </a:cubicBezTo>
                  <a:cubicBezTo>
                    <a:pt x="5784" y="10376"/>
                    <a:pt x="5625" y="10297"/>
                    <a:pt x="5546" y="10218"/>
                  </a:cubicBezTo>
                  <a:cubicBezTo>
                    <a:pt x="5506" y="10336"/>
                    <a:pt x="5427" y="10455"/>
                    <a:pt x="5427" y="10574"/>
                  </a:cubicBezTo>
                  <a:cubicBezTo>
                    <a:pt x="5388" y="10732"/>
                    <a:pt x="5388" y="10891"/>
                    <a:pt x="5427" y="11049"/>
                  </a:cubicBezTo>
                  <a:lnTo>
                    <a:pt x="3962" y="11049"/>
                  </a:lnTo>
                  <a:cubicBezTo>
                    <a:pt x="3962" y="10851"/>
                    <a:pt x="3962" y="10653"/>
                    <a:pt x="3922" y="10455"/>
                  </a:cubicBezTo>
                  <a:cubicBezTo>
                    <a:pt x="3922" y="10336"/>
                    <a:pt x="3803" y="10257"/>
                    <a:pt x="3724" y="10178"/>
                  </a:cubicBezTo>
                  <a:cubicBezTo>
                    <a:pt x="3645" y="10257"/>
                    <a:pt x="3565" y="10336"/>
                    <a:pt x="3526" y="10455"/>
                  </a:cubicBezTo>
                  <a:cubicBezTo>
                    <a:pt x="3486" y="10653"/>
                    <a:pt x="3486" y="10851"/>
                    <a:pt x="3486" y="11049"/>
                  </a:cubicBezTo>
                  <a:lnTo>
                    <a:pt x="1030" y="11089"/>
                  </a:lnTo>
                  <a:lnTo>
                    <a:pt x="1426" y="10732"/>
                  </a:lnTo>
                  <a:cubicBezTo>
                    <a:pt x="3526" y="8950"/>
                    <a:pt x="5625" y="7167"/>
                    <a:pt x="7725" y="5385"/>
                  </a:cubicBezTo>
                  <a:cubicBezTo>
                    <a:pt x="9151" y="4196"/>
                    <a:pt x="10616" y="3048"/>
                    <a:pt x="12043" y="1820"/>
                  </a:cubicBezTo>
                  <a:cubicBezTo>
                    <a:pt x="12557" y="1424"/>
                    <a:pt x="12993" y="909"/>
                    <a:pt x="13469" y="473"/>
                  </a:cubicBezTo>
                  <a:close/>
                  <a:moveTo>
                    <a:pt x="13605" y="0"/>
                  </a:moveTo>
                  <a:cubicBezTo>
                    <a:pt x="13505" y="0"/>
                    <a:pt x="13428" y="78"/>
                    <a:pt x="13350" y="156"/>
                  </a:cubicBezTo>
                  <a:cubicBezTo>
                    <a:pt x="12439" y="948"/>
                    <a:pt x="11528" y="1820"/>
                    <a:pt x="10577" y="2572"/>
                  </a:cubicBezTo>
                  <a:cubicBezTo>
                    <a:pt x="7210" y="5345"/>
                    <a:pt x="3764" y="8118"/>
                    <a:pt x="515" y="11049"/>
                  </a:cubicBezTo>
                  <a:cubicBezTo>
                    <a:pt x="436" y="11089"/>
                    <a:pt x="397" y="11089"/>
                    <a:pt x="317" y="11129"/>
                  </a:cubicBezTo>
                  <a:cubicBezTo>
                    <a:pt x="198" y="11168"/>
                    <a:pt x="0" y="11168"/>
                    <a:pt x="40" y="11366"/>
                  </a:cubicBezTo>
                  <a:cubicBezTo>
                    <a:pt x="119" y="11485"/>
                    <a:pt x="238" y="11564"/>
                    <a:pt x="397" y="11564"/>
                  </a:cubicBezTo>
                  <a:cubicBezTo>
                    <a:pt x="2179" y="11564"/>
                    <a:pt x="3962" y="11525"/>
                    <a:pt x="5705" y="11525"/>
                  </a:cubicBezTo>
                  <a:cubicBezTo>
                    <a:pt x="8240" y="11525"/>
                    <a:pt x="10775" y="11564"/>
                    <a:pt x="13310" y="11564"/>
                  </a:cubicBezTo>
                  <a:lnTo>
                    <a:pt x="17192" y="11604"/>
                  </a:lnTo>
                  <a:cubicBezTo>
                    <a:pt x="17509" y="11604"/>
                    <a:pt x="17549" y="11525"/>
                    <a:pt x="17509" y="11247"/>
                  </a:cubicBezTo>
                  <a:cubicBezTo>
                    <a:pt x="17469" y="11010"/>
                    <a:pt x="17390" y="10772"/>
                    <a:pt x="17351" y="10534"/>
                  </a:cubicBezTo>
                  <a:cubicBezTo>
                    <a:pt x="17152" y="9940"/>
                    <a:pt x="16954" y="9386"/>
                    <a:pt x="16717" y="8791"/>
                  </a:cubicBezTo>
                  <a:cubicBezTo>
                    <a:pt x="16162" y="7207"/>
                    <a:pt x="15608" y="5622"/>
                    <a:pt x="15093" y="3998"/>
                  </a:cubicBezTo>
                  <a:cubicBezTo>
                    <a:pt x="14657" y="2770"/>
                    <a:pt x="14300" y="1542"/>
                    <a:pt x="13944" y="275"/>
                  </a:cubicBezTo>
                  <a:cubicBezTo>
                    <a:pt x="13904" y="196"/>
                    <a:pt x="13865" y="116"/>
                    <a:pt x="13785" y="77"/>
                  </a:cubicBezTo>
                  <a:cubicBezTo>
                    <a:pt x="13717" y="22"/>
                    <a:pt x="13658" y="0"/>
                    <a:pt x="13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1"/>
            <p:cNvSpPr/>
            <p:nvPr/>
          </p:nvSpPr>
          <p:spPr>
            <a:xfrm>
              <a:off x="7646239" y="3868202"/>
              <a:ext cx="641123" cy="425793"/>
            </a:xfrm>
            <a:custGeom>
              <a:avLst/>
              <a:gdLst/>
              <a:ahLst/>
              <a:cxnLst/>
              <a:rect l="l" t="t" r="r" b="b"/>
              <a:pathLst>
                <a:path w="9984" h="6631" extrusionOk="0">
                  <a:moveTo>
                    <a:pt x="7646" y="610"/>
                  </a:moveTo>
                  <a:cubicBezTo>
                    <a:pt x="8201" y="2432"/>
                    <a:pt x="8716" y="4294"/>
                    <a:pt x="9270" y="6195"/>
                  </a:cubicBezTo>
                  <a:lnTo>
                    <a:pt x="714" y="6037"/>
                  </a:lnTo>
                  <a:lnTo>
                    <a:pt x="7646" y="610"/>
                  </a:lnTo>
                  <a:close/>
                  <a:moveTo>
                    <a:pt x="7646" y="0"/>
                  </a:moveTo>
                  <a:cubicBezTo>
                    <a:pt x="7589" y="0"/>
                    <a:pt x="7523" y="39"/>
                    <a:pt x="7448" y="95"/>
                  </a:cubicBezTo>
                  <a:cubicBezTo>
                    <a:pt x="6893" y="610"/>
                    <a:pt x="6378" y="1085"/>
                    <a:pt x="5824" y="1521"/>
                  </a:cubicBezTo>
                  <a:cubicBezTo>
                    <a:pt x="4160" y="2828"/>
                    <a:pt x="2457" y="4135"/>
                    <a:pt x="793" y="5443"/>
                  </a:cubicBezTo>
                  <a:cubicBezTo>
                    <a:pt x="555" y="5601"/>
                    <a:pt x="357" y="5799"/>
                    <a:pt x="199" y="5918"/>
                  </a:cubicBezTo>
                  <a:cubicBezTo>
                    <a:pt x="1" y="6235"/>
                    <a:pt x="120" y="6433"/>
                    <a:pt x="397" y="6472"/>
                  </a:cubicBezTo>
                  <a:cubicBezTo>
                    <a:pt x="793" y="6512"/>
                    <a:pt x="1189" y="6512"/>
                    <a:pt x="1585" y="6512"/>
                  </a:cubicBezTo>
                  <a:lnTo>
                    <a:pt x="2457" y="6512"/>
                  </a:lnTo>
                  <a:lnTo>
                    <a:pt x="4319" y="6552"/>
                  </a:lnTo>
                  <a:lnTo>
                    <a:pt x="6101" y="6591"/>
                  </a:lnTo>
                  <a:lnTo>
                    <a:pt x="8280" y="6631"/>
                  </a:lnTo>
                  <a:lnTo>
                    <a:pt x="8597" y="6631"/>
                  </a:lnTo>
                  <a:cubicBezTo>
                    <a:pt x="8953" y="6631"/>
                    <a:pt x="9349" y="6591"/>
                    <a:pt x="9706" y="6552"/>
                  </a:cubicBezTo>
                  <a:cubicBezTo>
                    <a:pt x="9785" y="6552"/>
                    <a:pt x="9864" y="6433"/>
                    <a:pt x="9904" y="6354"/>
                  </a:cubicBezTo>
                  <a:cubicBezTo>
                    <a:pt x="9983" y="6274"/>
                    <a:pt x="9825" y="6235"/>
                    <a:pt x="9785" y="6195"/>
                  </a:cubicBezTo>
                  <a:cubicBezTo>
                    <a:pt x="9746" y="6116"/>
                    <a:pt x="9706" y="6116"/>
                    <a:pt x="9666" y="6076"/>
                  </a:cubicBezTo>
                  <a:cubicBezTo>
                    <a:pt x="9547" y="5680"/>
                    <a:pt x="9429" y="5284"/>
                    <a:pt x="9310" y="4888"/>
                  </a:cubicBezTo>
                  <a:cubicBezTo>
                    <a:pt x="8914" y="3502"/>
                    <a:pt x="8518" y="2115"/>
                    <a:pt x="8082" y="768"/>
                  </a:cubicBezTo>
                  <a:cubicBezTo>
                    <a:pt x="8003" y="531"/>
                    <a:pt x="7884" y="372"/>
                    <a:pt x="7805" y="174"/>
                  </a:cubicBezTo>
                  <a:cubicBezTo>
                    <a:pt x="7763" y="49"/>
                    <a:pt x="7710" y="0"/>
                    <a:pt x="7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" name="Google Shape;145;p11"/>
          <p:cNvSpPr/>
          <p:nvPr/>
        </p:nvSpPr>
        <p:spPr>
          <a:xfrm rot="-9186183">
            <a:off x="8553442" y="3718032"/>
            <a:ext cx="640906" cy="475384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11"/>
          <p:cNvSpPr/>
          <p:nvPr/>
        </p:nvSpPr>
        <p:spPr>
          <a:xfrm>
            <a:off x="7006149" y="4603995"/>
            <a:ext cx="457491" cy="386891"/>
          </a:xfrm>
          <a:custGeom>
            <a:avLst/>
            <a:gdLst/>
            <a:ahLst/>
            <a:cxnLst/>
            <a:rect l="l" t="t" r="r" b="b"/>
            <a:pathLst>
              <a:path w="72936" h="61656" extrusionOk="0">
                <a:moveTo>
                  <a:pt x="58129" y="1"/>
                </a:moveTo>
                <a:cubicBezTo>
                  <a:pt x="49636" y="1"/>
                  <a:pt x="41824" y="11632"/>
                  <a:pt x="40726" y="20415"/>
                </a:cubicBezTo>
                <a:cubicBezTo>
                  <a:pt x="35733" y="16358"/>
                  <a:pt x="29227" y="14011"/>
                  <a:pt x="23094" y="14011"/>
                </a:cubicBezTo>
                <a:cubicBezTo>
                  <a:pt x="14674" y="14011"/>
                  <a:pt x="6955" y="18434"/>
                  <a:pt x="4813" y="28930"/>
                </a:cubicBezTo>
                <a:cubicBezTo>
                  <a:pt x="1" y="51884"/>
                  <a:pt x="33321" y="55957"/>
                  <a:pt x="47390" y="61140"/>
                </a:cubicBezTo>
                <a:lnTo>
                  <a:pt x="48501" y="61140"/>
                </a:lnTo>
                <a:cubicBezTo>
                  <a:pt x="48833" y="61473"/>
                  <a:pt x="49241" y="61656"/>
                  <a:pt x="49656" y="61656"/>
                </a:cubicBezTo>
                <a:cubicBezTo>
                  <a:pt x="50165" y="61656"/>
                  <a:pt x="50685" y="61381"/>
                  <a:pt x="51092" y="60770"/>
                </a:cubicBezTo>
                <a:cubicBezTo>
                  <a:pt x="57756" y="51884"/>
                  <a:pt x="62940" y="41888"/>
                  <a:pt x="66642" y="31522"/>
                </a:cubicBezTo>
                <a:cubicBezTo>
                  <a:pt x="69233" y="23376"/>
                  <a:pt x="72936" y="12270"/>
                  <a:pt x="67012" y="4865"/>
                </a:cubicBezTo>
                <a:cubicBezTo>
                  <a:pt x="64139" y="1417"/>
                  <a:pt x="61092" y="1"/>
                  <a:pt x="58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147;p11"/>
          <p:cNvGrpSpPr/>
          <p:nvPr/>
        </p:nvGrpSpPr>
        <p:grpSpPr>
          <a:xfrm rot="-6299928">
            <a:off x="7606517" y="4775210"/>
            <a:ext cx="290114" cy="299300"/>
            <a:chOff x="6109266" y="2958701"/>
            <a:chExt cx="158099" cy="163114"/>
          </a:xfrm>
        </p:grpSpPr>
        <p:sp>
          <p:nvSpPr>
            <p:cNvPr id="148" name="Google Shape;148;p11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1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1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Kalam"/>
              <a:buNone/>
              <a:defRPr sz="28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75" y="118760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Char char="●"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8" r:id="rId29"/>
    <p:sldLayoutId id="2147483679" r:id="rId30"/>
    <p:sldLayoutId id="2147483680" r:id="rId31"/>
    <p:sldLayoutId id="2147483681" r:id="rId32"/>
    <p:sldLayoutId id="2147483682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" name="Google Shape;843;p3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844" name="Google Shape;844;p3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alam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4.xml"/><Relationship Id="rId4" Type="http://schemas.openxmlformats.org/officeDocument/2006/relationships/hyperlink" Target="https://fonts.google.com/specimen/Montserrat" TargetMode="Externa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4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jgyPSzwT1JjSyb9rxogBjVGj6uL7YzOCkWlYg_PxPdQ/copy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39"/>
          <p:cNvSpPr txBox="1">
            <a:spLocks noGrp="1"/>
          </p:cNvSpPr>
          <p:nvPr>
            <p:ph type="ctrTitle"/>
          </p:nvPr>
        </p:nvSpPr>
        <p:spPr>
          <a:xfrm>
            <a:off x="1383650" y="1770900"/>
            <a:ext cx="6377100" cy="102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Doodle Sketchbook</a:t>
            </a:r>
            <a:endParaRPr dirty="0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851" name="Google Shape;851;p39"/>
          <p:cNvSpPr txBox="1">
            <a:spLocks noGrp="1"/>
          </p:cNvSpPr>
          <p:nvPr>
            <p:ph type="subTitle" idx="1"/>
          </p:nvPr>
        </p:nvSpPr>
        <p:spPr>
          <a:xfrm>
            <a:off x="1383650" y="2834125"/>
            <a:ext cx="6377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 is where your presentation begins</a:t>
            </a:r>
            <a:endParaRPr dirty="0"/>
          </a:p>
        </p:txBody>
      </p:sp>
      <p:sp>
        <p:nvSpPr>
          <p:cNvPr id="852" name="Google Shape;852;p39"/>
          <p:cNvSpPr/>
          <p:nvPr/>
        </p:nvSpPr>
        <p:spPr>
          <a:xfrm rot="-827735" flipH="1">
            <a:off x="4278603" y="647862"/>
            <a:ext cx="914412" cy="756986"/>
          </a:xfrm>
          <a:custGeom>
            <a:avLst/>
            <a:gdLst/>
            <a:ahLst/>
            <a:cxnLst/>
            <a:rect l="l" t="t" r="r" b="b"/>
            <a:pathLst>
              <a:path w="16036" h="13283" extrusionOk="0">
                <a:moveTo>
                  <a:pt x="4134" y="448"/>
                </a:moveTo>
                <a:cubicBezTo>
                  <a:pt x="4259" y="448"/>
                  <a:pt x="4418" y="463"/>
                  <a:pt x="4627" y="482"/>
                </a:cubicBezTo>
                <a:lnTo>
                  <a:pt x="6449" y="719"/>
                </a:lnTo>
                <a:cubicBezTo>
                  <a:pt x="4469" y="4284"/>
                  <a:pt x="2448" y="7691"/>
                  <a:pt x="785" y="11296"/>
                </a:cubicBezTo>
                <a:lnTo>
                  <a:pt x="666" y="11256"/>
                </a:lnTo>
                <a:cubicBezTo>
                  <a:pt x="903" y="10266"/>
                  <a:pt x="1181" y="9315"/>
                  <a:pt x="1458" y="8325"/>
                </a:cubicBezTo>
                <a:cubicBezTo>
                  <a:pt x="2131" y="5948"/>
                  <a:pt x="2844" y="3571"/>
                  <a:pt x="3518" y="1195"/>
                </a:cubicBezTo>
                <a:cubicBezTo>
                  <a:pt x="3698" y="593"/>
                  <a:pt x="3742" y="448"/>
                  <a:pt x="4134" y="448"/>
                </a:cubicBezTo>
                <a:close/>
                <a:moveTo>
                  <a:pt x="10569" y="1908"/>
                </a:moveTo>
                <a:cubicBezTo>
                  <a:pt x="11401" y="2264"/>
                  <a:pt x="12153" y="2621"/>
                  <a:pt x="12906" y="2938"/>
                </a:cubicBezTo>
                <a:cubicBezTo>
                  <a:pt x="13698" y="3215"/>
                  <a:pt x="14490" y="3413"/>
                  <a:pt x="15362" y="3690"/>
                </a:cubicBezTo>
                <a:cubicBezTo>
                  <a:pt x="15164" y="3849"/>
                  <a:pt x="15005" y="3968"/>
                  <a:pt x="14807" y="4086"/>
                </a:cubicBezTo>
                <a:cubicBezTo>
                  <a:pt x="13777" y="4720"/>
                  <a:pt x="12747" y="5354"/>
                  <a:pt x="11678" y="5948"/>
                </a:cubicBezTo>
                <a:cubicBezTo>
                  <a:pt x="11622" y="5976"/>
                  <a:pt x="11546" y="6004"/>
                  <a:pt x="11464" y="6004"/>
                </a:cubicBezTo>
                <a:cubicBezTo>
                  <a:pt x="11431" y="6004"/>
                  <a:pt x="11396" y="5999"/>
                  <a:pt x="11361" y="5988"/>
                </a:cubicBezTo>
                <a:cubicBezTo>
                  <a:pt x="11333" y="5978"/>
                  <a:pt x="11309" y="5973"/>
                  <a:pt x="11289" y="5973"/>
                </a:cubicBezTo>
                <a:cubicBezTo>
                  <a:pt x="11224" y="5973"/>
                  <a:pt x="11193" y="6025"/>
                  <a:pt x="11163" y="6146"/>
                </a:cubicBezTo>
                <a:cubicBezTo>
                  <a:pt x="11123" y="6225"/>
                  <a:pt x="11044" y="6305"/>
                  <a:pt x="10965" y="6384"/>
                </a:cubicBezTo>
                <a:cubicBezTo>
                  <a:pt x="8707" y="7770"/>
                  <a:pt x="6449" y="9157"/>
                  <a:pt x="4152" y="10543"/>
                </a:cubicBezTo>
                <a:cubicBezTo>
                  <a:pt x="3280" y="11098"/>
                  <a:pt x="2369" y="11534"/>
                  <a:pt x="1418" y="12048"/>
                </a:cubicBezTo>
                <a:cubicBezTo>
                  <a:pt x="4548" y="8800"/>
                  <a:pt x="7796" y="5552"/>
                  <a:pt x="10569" y="1908"/>
                </a:cubicBezTo>
                <a:close/>
                <a:moveTo>
                  <a:pt x="3802" y="0"/>
                </a:moveTo>
                <a:cubicBezTo>
                  <a:pt x="3597" y="0"/>
                  <a:pt x="3430" y="150"/>
                  <a:pt x="3359" y="363"/>
                </a:cubicBezTo>
                <a:lnTo>
                  <a:pt x="2686" y="2621"/>
                </a:lnTo>
                <a:cubicBezTo>
                  <a:pt x="2211" y="4205"/>
                  <a:pt x="1775" y="5829"/>
                  <a:pt x="1260" y="7374"/>
                </a:cubicBezTo>
                <a:cubicBezTo>
                  <a:pt x="705" y="9236"/>
                  <a:pt x="270" y="11098"/>
                  <a:pt x="32" y="12999"/>
                </a:cubicBezTo>
                <a:cubicBezTo>
                  <a:pt x="32" y="13141"/>
                  <a:pt x="0" y="13283"/>
                  <a:pt x="135" y="13283"/>
                </a:cubicBezTo>
                <a:cubicBezTo>
                  <a:pt x="151" y="13283"/>
                  <a:pt x="169" y="13281"/>
                  <a:pt x="190" y="13276"/>
                </a:cubicBezTo>
                <a:cubicBezTo>
                  <a:pt x="349" y="13237"/>
                  <a:pt x="547" y="13197"/>
                  <a:pt x="705" y="13078"/>
                </a:cubicBezTo>
                <a:cubicBezTo>
                  <a:pt x="1062" y="12920"/>
                  <a:pt x="1418" y="12722"/>
                  <a:pt x="1775" y="12563"/>
                </a:cubicBezTo>
                <a:cubicBezTo>
                  <a:pt x="2171" y="12445"/>
                  <a:pt x="2607" y="12326"/>
                  <a:pt x="3003" y="12167"/>
                </a:cubicBezTo>
                <a:cubicBezTo>
                  <a:pt x="3439" y="12048"/>
                  <a:pt x="3914" y="11811"/>
                  <a:pt x="4350" y="11692"/>
                </a:cubicBezTo>
                <a:cubicBezTo>
                  <a:pt x="5974" y="11217"/>
                  <a:pt x="7519" y="10622"/>
                  <a:pt x="9024" y="9909"/>
                </a:cubicBezTo>
                <a:cubicBezTo>
                  <a:pt x="9935" y="9474"/>
                  <a:pt x="10846" y="8959"/>
                  <a:pt x="11757" y="8523"/>
                </a:cubicBezTo>
                <a:cubicBezTo>
                  <a:pt x="12470" y="8206"/>
                  <a:pt x="12549" y="8048"/>
                  <a:pt x="12193" y="7335"/>
                </a:cubicBezTo>
                <a:cubicBezTo>
                  <a:pt x="12074" y="7057"/>
                  <a:pt x="11916" y="6820"/>
                  <a:pt x="11757" y="6542"/>
                </a:cubicBezTo>
                <a:cubicBezTo>
                  <a:pt x="11836" y="6503"/>
                  <a:pt x="11876" y="6463"/>
                  <a:pt x="11916" y="6424"/>
                </a:cubicBezTo>
                <a:lnTo>
                  <a:pt x="14887" y="4641"/>
                </a:lnTo>
                <a:cubicBezTo>
                  <a:pt x="15164" y="4443"/>
                  <a:pt x="15481" y="4245"/>
                  <a:pt x="15758" y="4047"/>
                </a:cubicBezTo>
                <a:cubicBezTo>
                  <a:pt x="16035" y="3769"/>
                  <a:pt x="15996" y="3453"/>
                  <a:pt x="15639" y="3294"/>
                </a:cubicBezTo>
                <a:cubicBezTo>
                  <a:pt x="15481" y="3215"/>
                  <a:pt x="15362" y="3175"/>
                  <a:pt x="15203" y="3136"/>
                </a:cubicBezTo>
                <a:cubicBezTo>
                  <a:pt x="14609" y="2977"/>
                  <a:pt x="14015" y="2858"/>
                  <a:pt x="13460" y="2660"/>
                </a:cubicBezTo>
                <a:cubicBezTo>
                  <a:pt x="12668" y="2343"/>
                  <a:pt x="11916" y="1987"/>
                  <a:pt x="11123" y="1670"/>
                </a:cubicBezTo>
                <a:cubicBezTo>
                  <a:pt x="11005" y="1591"/>
                  <a:pt x="10886" y="1512"/>
                  <a:pt x="10767" y="1432"/>
                </a:cubicBezTo>
                <a:cubicBezTo>
                  <a:pt x="9816" y="2066"/>
                  <a:pt x="9222" y="3136"/>
                  <a:pt x="8430" y="3888"/>
                </a:cubicBezTo>
                <a:cubicBezTo>
                  <a:pt x="8152" y="3255"/>
                  <a:pt x="7875" y="2581"/>
                  <a:pt x="7598" y="1908"/>
                </a:cubicBezTo>
                <a:cubicBezTo>
                  <a:pt x="7479" y="1551"/>
                  <a:pt x="7281" y="1195"/>
                  <a:pt x="7162" y="838"/>
                </a:cubicBezTo>
                <a:cubicBezTo>
                  <a:pt x="7123" y="600"/>
                  <a:pt x="6964" y="442"/>
                  <a:pt x="6726" y="442"/>
                </a:cubicBezTo>
                <a:cubicBezTo>
                  <a:pt x="5776" y="284"/>
                  <a:pt x="4825" y="165"/>
                  <a:pt x="3874" y="6"/>
                </a:cubicBezTo>
                <a:cubicBezTo>
                  <a:pt x="3850" y="2"/>
                  <a:pt x="3826" y="0"/>
                  <a:pt x="38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" name="Google Shape;853;p39"/>
          <p:cNvGrpSpPr/>
          <p:nvPr/>
        </p:nvGrpSpPr>
        <p:grpSpPr>
          <a:xfrm>
            <a:off x="389741" y="2017762"/>
            <a:ext cx="797563" cy="833072"/>
            <a:chOff x="4022111" y="879761"/>
            <a:chExt cx="1373687" cy="1426738"/>
          </a:xfrm>
        </p:grpSpPr>
        <p:sp>
          <p:nvSpPr>
            <p:cNvPr id="854" name="Google Shape;854;p39"/>
            <p:cNvSpPr/>
            <p:nvPr/>
          </p:nvSpPr>
          <p:spPr>
            <a:xfrm>
              <a:off x="4154389" y="1027899"/>
              <a:ext cx="1198123" cy="1190500"/>
            </a:xfrm>
            <a:custGeom>
              <a:avLst/>
              <a:gdLst/>
              <a:ahLst/>
              <a:cxnLst/>
              <a:rect l="l" t="t" r="r" b="b"/>
              <a:pathLst>
                <a:path w="18658" h="18540" extrusionOk="0">
                  <a:moveTo>
                    <a:pt x="7719" y="3321"/>
                  </a:moveTo>
                  <a:cubicBezTo>
                    <a:pt x="7793" y="3321"/>
                    <a:pt x="7881" y="3380"/>
                    <a:pt x="8042" y="3487"/>
                  </a:cubicBezTo>
                  <a:lnTo>
                    <a:pt x="10379" y="5150"/>
                  </a:lnTo>
                  <a:cubicBezTo>
                    <a:pt x="10537" y="5269"/>
                    <a:pt x="10696" y="5388"/>
                    <a:pt x="10854" y="5507"/>
                  </a:cubicBezTo>
                  <a:cubicBezTo>
                    <a:pt x="10973" y="5586"/>
                    <a:pt x="10973" y="5784"/>
                    <a:pt x="10894" y="5903"/>
                  </a:cubicBezTo>
                  <a:cubicBezTo>
                    <a:pt x="10022" y="7210"/>
                    <a:pt x="9151" y="8518"/>
                    <a:pt x="8279" y="9825"/>
                  </a:cubicBezTo>
                  <a:cubicBezTo>
                    <a:pt x="7883" y="10379"/>
                    <a:pt x="7527" y="11013"/>
                    <a:pt x="7131" y="11607"/>
                  </a:cubicBezTo>
                  <a:cubicBezTo>
                    <a:pt x="7051" y="11687"/>
                    <a:pt x="6972" y="11726"/>
                    <a:pt x="6893" y="11766"/>
                  </a:cubicBezTo>
                  <a:cubicBezTo>
                    <a:pt x="6893" y="11726"/>
                    <a:pt x="6893" y="11726"/>
                    <a:pt x="6893" y="11687"/>
                  </a:cubicBezTo>
                  <a:cubicBezTo>
                    <a:pt x="6853" y="11607"/>
                    <a:pt x="6853" y="11528"/>
                    <a:pt x="6893" y="11449"/>
                  </a:cubicBezTo>
                  <a:cubicBezTo>
                    <a:pt x="7051" y="11092"/>
                    <a:pt x="7249" y="10736"/>
                    <a:pt x="7447" y="10419"/>
                  </a:cubicBezTo>
                  <a:cubicBezTo>
                    <a:pt x="8319" y="9033"/>
                    <a:pt x="9230" y="7686"/>
                    <a:pt x="10141" y="6339"/>
                  </a:cubicBezTo>
                  <a:cubicBezTo>
                    <a:pt x="10260" y="6180"/>
                    <a:pt x="10339" y="5982"/>
                    <a:pt x="10458" y="5784"/>
                  </a:cubicBezTo>
                  <a:lnTo>
                    <a:pt x="7844" y="3804"/>
                  </a:lnTo>
                  <a:cubicBezTo>
                    <a:pt x="6259" y="5586"/>
                    <a:pt x="4912" y="7567"/>
                    <a:pt x="3486" y="9468"/>
                  </a:cubicBezTo>
                  <a:lnTo>
                    <a:pt x="5744" y="10974"/>
                  </a:lnTo>
                  <a:cubicBezTo>
                    <a:pt x="5982" y="11132"/>
                    <a:pt x="6259" y="11251"/>
                    <a:pt x="6457" y="11409"/>
                  </a:cubicBezTo>
                  <a:cubicBezTo>
                    <a:pt x="6576" y="11528"/>
                    <a:pt x="6774" y="11607"/>
                    <a:pt x="6774" y="11726"/>
                  </a:cubicBezTo>
                  <a:cubicBezTo>
                    <a:pt x="6774" y="11766"/>
                    <a:pt x="6774" y="11845"/>
                    <a:pt x="6734" y="11885"/>
                  </a:cubicBezTo>
                  <a:cubicBezTo>
                    <a:pt x="6694" y="11953"/>
                    <a:pt x="6639" y="11979"/>
                    <a:pt x="6580" y="11979"/>
                  </a:cubicBezTo>
                  <a:cubicBezTo>
                    <a:pt x="6466" y="11979"/>
                    <a:pt x="6337" y="11883"/>
                    <a:pt x="6259" y="11805"/>
                  </a:cubicBezTo>
                  <a:cubicBezTo>
                    <a:pt x="5546" y="11370"/>
                    <a:pt x="4833" y="10894"/>
                    <a:pt x="4120" y="10419"/>
                  </a:cubicBezTo>
                  <a:cubicBezTo>
                    <a:pt x="3803" y="10181"/>
                    <a:pt x="3447" y="9983"/>
                    <a:pt x="3130" y="9746"/>
                  </a:cubicBezTo>
                  <a:cubicBezTo>
                    <a:pt x="3051" y="9666"/>
                    <a:pt x="3011" y="9587"/>
                    <a:pt x="2971" y="9508"/>
                  </a:cubicBezTo>
                  <a:cubicBezTo>
                    <a:pt x="2932" y="9508"/>
                    <a:pt x="3051" y="9429"/>
                    <a:pt x="3090" y="9389"/>
                  </a:cubicBezTo>
                  <a:cubicBezTo>
                    <a:pt x="3169" y="9349"/>
                    <a:pt x="3209" y="9310"/>
                    <a:pt x="3249" y="9270"/>
                  </a:cubicBezTo>
                  <a:cubicBezTo>
                    <a:pt x="4477" y="7290"/>
                    <a:pt x="5863" y="5388"/>
                    <a:pt x="7408" y="3606"/>
                  </a:cubicBezTo>
                  <a:cubicBezTo>
                    <a:pt x="7561" y="3409"/>
                    <a:pt x="7629" y="3321"/>
                    <a:pt x="7719" y="3321"/>
                  </a:cubicBezTo>
                  <a:close/>
                  <a:moveTo>
                    <a:pt x="6655" y="1"/>
                  </a:moveTo>
                  <a:cubicBezTo>
                    <a:pt x="6497" y="239"/>
                    <a:pt x="6299" y="437"/>
                    <a:pt x="6140" y="635"/>
                  </a:cubicBezTo>
                  <a:cubicBezTo>
                    <a:pt x="5031" y="2259"/>
                    <a:pt x="3962" y="3883"/>
                    <a:pt x="2813" y="5507"/>
                  </a:cubicBezTo>
                  <a:cubicBezTo>
                    <a:pt x="1862" y="6893"/>
                    <a:pt x="951" y="8240"/>
                    <a:pt x="0" y="9627"/>
                  </a:cubicBezTo>
                  <a:cubicBezTo>
                    <a:pt x="4160" y="12281"/>
                    <a:pt x="8161" y="15291"/>
                    <a:pt x="11924" y="18539"/>
                  </a:cubicBezTo>
                  <a:cubicBezTo>
                    <a:pt x="12478" y="17826"/>
                    <a:pt x="13112" y="17113"/>
                    <a:pt x="13627" y="16361"/>
                  </a:cubicBezTo>
                  <a:cubicBezTo>
                    <a:pt x="14697" y="14935"/>
                    <a:pt x="15687" y="13469"/>
                    <a:pt x="16677" y="12003"/>
                  </a:cubicBezTo>
                  <a:cubicBezTo>
                    <a:pt x="17390" y="11013"/>
                    <a:pt x="18024" y="9944"/>
                    <a:pt x="18658" y="9033"/>
                  </a:cubicBezTo>
                  <a:cubicBezTo>
                    <a:pt x="18024" y="8597"/>
                    <a:pt x="17390" y="8201"/>
                    <a:pt x="16836" y="7725"/>
                  </a:cubicBezTo>
                  <a:cubicBezTo>
                    <a:pt x="14697" y="5943"/>
                    <a:pt x="12557" y="4160"/>
                    <a:pt x="10260" y="2576"/>
                  </a:cubicBezTo>
                  <a:lnTo>
                    <a:pt x="8319" y="1189"/>
                  </a:lnTo>
                  <a:cubicBezTo>
                    <a:pt x="8002" y="991"/>
                    <a:pt x="7685" y="833"/>
                    <a:pt x="7408" y="595"/>
                  </a:cubicBezTo>
                  <a:cubicBezTo>
                    <a:pt x="7131" y="397"/>
                    <a:pt x="6933" y="199"/>
                    <a:pt x="6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9"/>
            <p:cNvSpPr/>
            <p:nvPr/>
          </p:nvSpPr>
          <p:spPr>
            <a:xfrm>
              <a:off x="4022111" y="879761"/>
              <a:ext cx="1373687" cy="1426738"/>
            </a:xfrm>
            <a:custGeom>
              <a:avLst/>
              <a:gdLst/>
              <a:ahLst/>
              <a:cxnLst/>
              <a:rect l="l" t="t" r="r" b="b"/>
              <a:pathLst>
                <a:path w="21392" h="22219" extrusionOk="0">
                  <a:moveTo>
                    <a:pt x="5705" y="763"/>
                  </a:moveTo>
                  <a:cubicBezTo>
                    <a:pt x="6457" y="1278"/>
                    <a:pt x="7250" y="1833"/>
                    <a:pt x="8002" y="2347"/>
                  </a:cubicBezTo>
                  <a:lnTo>
                    <a:pt x="2417" y="10587"/>
                  </a:lnTo>
                  <a:cubicBezTo>
                    <a:pt x="2457" y="10112"/>
                    <a:pt x="5150" y="1476"/>
                    <a:pt x="5705" y="763"/>
                  </a:cubicBezTo>
                  <a:close/>
                  <a:moveTo>
                    <a:pt x="2615" y="525"/>
                  </a:moveTo>
                  <a:lnTo>
                    <a:pt x="3090" y="961"/>
                  </a:lnTo>
                  <a:cubicBezTo>
                    <a:pt x="3566" y="1357"/>
                    <a:pt x="4001" y="1753"/>
                    <a:pt x="4437" y="2110"/>
                  </a:cubicBezTo>
                  <a:cubicBezTo>
                    <a:pt x="4556" y="2189"/>
                    <a:pt x="4596" y="2308"/>
                    <a:pt x="4556" y="2427"/>
                  </a:cubicBezTo>
                  <a:cubicBezTo>
                    <a:pt x="3724" y="5041"/>
                    <a:pt x="2892" y="7695"/>
                    <a:pt x="2060" y="10349"/>
                  </a:cubicBezTo>
                  <a:cubicBezTo>
                    <a:pt x="1981" y="10666"/>
                    <a:pt x="1902" y="10983"/>
                    <a:pt x="1823" y="11300"/>
                  </a:cubicBezTo>
                  <a:lnTo>
                    <a:pt x="1743" y="11260"/>
                  </a:lnTo>
                  <a:cubicBezTo>
                    <a:pt x="2060" y="7695"/>
                    <a:pt x="2338" y="4170"/>
                    <a:pt x="2615" y="525"/>
                  </a:cubicBezTo>
                  <a:close/>
                  <a:moveTo>
                    <a:pt x="2060" y="1872"/>
                  </a:moveTo>
                  <a:cubicBezTo>
                    <a:pt x="1981" y="3259"/>
                    <a:pt x="1862" y="4605"/>
                    <a:pt x="1783" y="5952"/>
                  </a:cubicBezTo>
                  <a:cubicBezTo>
                    <a:pt x="1664" y="7656"/>
                    <a:pt x="1506" y="9359"/>
                    <a:pt x="1427" y="11023"/>
                  </a:cubicBezTo>
                  <a:cubicBezTo>
                    <a:pt x="1427" y="11260"/>
                    <a:pt x="1427" y="11498"/>
                    <a:pt x="1466" y="11696"/>
                  </a:cubicBezTo>
                  <a:cubicBezTo>
                    <a:pt x="1354" y="11752"/>
                    <a:pt x="1242" y="11778"/>
                    <a:pt x="1133" y="11778"/>
                  </a:cubicBezTo>
                  <a:cubicBezTo>
                    <a:pt x="935" y="11778"/>
                    <a:pt x="748" y="11691"/>
                    <a:pt x="595" y="11538"/>
                  </a:cubicBezTo>
                  <a:cubicBezTo>
                    <a:pt x="516" y="11458"/>
                    <a:pt x="516" y="11379"/>
                    <a:pt x="516" y="11300"/>
                  </a:cubicBezTo>
                  <a:cubicBezTo>
                    <a:pt x="753" y="9240"/>
                    <a:pt x="991" y="7141"/>
                    <a:pt x="1268" y="5081"/>
                  </a:cubicBezTo>
                  <a:cubicBezTo>
                    <a:pt x="1387" y="4011"/>
                    <a:pt x="1545" y="2981"/>
                    <a:pt x="1704" y="1912"/>
                  </a:cubicBezTo>
                  <a:lnTo>
                    <a:pt x="2060" y="1872"/>
                  </a:lnTo>
                  <a:close/>
                  <a:moveTo>
                    <a:pt x="8715" y="2347"/>
                  </a:moveTo>
                  <a:cubicBezTo>
                    <a:pt x="8953" y="2546"/>
                    <a:pt x="9191" y="2744"/>
                    <a:pt x="9468" y="2942"/>
                  </a:cubicBezTo>
                  <a:cubicBezTo>
                    <a:pt x="9706" y="3100"/>
                    <a:pt x="10062" y="3338"/>
                    <a:pt x="10379" y="3536"/>
                  </a:cubicBezTo>
                  <a:lnTo>
                    <a:pt x="12320" y="4883"/>
                  </a:lnTo>
                  <a:cubicBezTo>
                    <a:pt x="14578" y="6467"/>
                    <a:pt x="16757" y="8250"/>
                    <a:pt x="18896" y="10072"/>
                  </a:cubicBezTo>
                  <a:cubicBezTo>
                    <a:pt x="19450" y="10508"/>
                    <a:pt x="20084" y="10904"/>
                    <a:pt x="20718" y="11340"/>
                  </a:cubicBezTo>
                  <a:cubicBezTo>
                    <a:pt x="20084" y="12290"/>
                    <a:pt x="19450" y="13281"/>
                    <a:pt x="18737" y="14310"/>
                  </a:cubicBezTo>
                  <a:cubicBezTo>
                    <a:pt x="17747" y="15776"/>
                    <a:pt x="16757" y="17242"/>
                    <a:pt x="15687" y="18707"/>
                  </a:cubicBezTo>
                  <a:cubicBezTo>
                    <a:pt x="15172" y="19460"/>
                    <a:pt x="14538" y="20133"/>
                    <a:pt x="13984" y="20846"/>
                  </a:cubicBezTo>
                  <a:cubicBezTo>
                    <a:pt x="10221" y="17598"/>
                    <a:pt x="6220" y="14627"/>
                    <a:pt x="2060" y="11934"/>
                  </a:cubicBezTo>
                  <a:cubicBezTo>
                    <a:pt x="3011" y="10547"/>
                    <a:pt x="3922" y="9200"/>
                    <a:pt x="4873" y="7814"/>
                  </a:cubicBezTo>
                  <a:cubicBezTo>
                    <a:pt x="5982" y="6229"/>
                    <a:pt x="7091" y="4566"/>
                    <a:pt x="8200" y="2981"/>
                  </a:cubicBezTo>
                  <a:cubicBezTo>
                    <a:pt x="8359" y="2744"/>
                    <a:pt x="8557" y="2546"/>
                    <a:pt x="8715" y="2347"/>
                  </a:cubicBezTo>
                  <a:close/>
                  <a:moveTo>
                    <a:pt x="2501" y="0"/>
                  </a:moveTo>
                  <a:cubicBezTo>
                    <a:pt x="2473" y="0"/>
                    <a:pt x="2445" y="3"/>
                    <a:pt x="2417" y="10"/>
                  </a:cubicBezTo>
                  <a:cubicBezTo>
                    <a:pt x="2298" y="50"/>
                    <a:pt x="2219" y="248"/>
                    <a:pt x="2219" y="367"/>
                  </a:cubicBezTo>
                  <a:cubicBezTo>
                    <a:pt x="2140" y="723"/>
                    <a:pt x="2100" y="1040"/>
                    <a:pt x="2060" y="1436"/>
                  </a:cubicBezTo>
                  <a:cubicBezTo>
                    <a:pt x="1961" y="1456"/>
                    <a:pt x="1872" y="1466"/>
                    <a:pt x="1788" y="1466"/>
                  </a:cubicBezTo>
                  <a:cubicBezTo>
                    <a:pt x="1704" y="1466"/>
                    <a:pt x="1625" y="1456"/>
                    <a:pt x="1545" y="1436"/>
                  </a:cubicBezTo>
                  <a:cubicBezTo>
                    <a:pt x="1465" y="1413"/>
                    <a:pt x="1401" y="1400"/>
                    <a:pt x="1350" y="1400"/>
                  </a:cubicBezTo>
                  <a:cubicBezTo>
                    <a:pt x="1225" y="1400"/>
                    <a:pt x="1177" y="1477"/>
                    <a:pt x="1149" y="1674"/>
                  </a:cubicBezTo>
                  <a:cubicBezTo>
                    <a:pt x="1110" y="2625"/>
                    <a:pt x="1030" y="3575"/>
                    <a:pt x="872" y="4487"/>
                  </a:cubicBezTo>
                  <a:cubicBezTo>
                    <a:pt x="634" y="5992"/>
                    <a:pt x="516" y="7457"/>
                    <a:pt x="357" y="8963"/>
                  </a:cubicBezTo>
                  <a:cubicBezTo>
                    <a:pt x="238" y="9795"/>
                    <a:pt x="199" y="10666"/>
                    <a:pt x="40" y="11538"/>
                  </a:cubicBezTo>
                  <a:cubicBezTo>
                    <a:pt x="1" y="11815"/>
                    <a:pt x="80" y="12092"/>
                    <a:pt x="278" y="12290"/>
                  </a:cubicBezTo>
                  <a:cubicBezTo>
                    <a:pt x="357" y="12369"/>
                    <a:pt x="436" y="12488"/>
                    <a:pt x="555" y="12567"/>
                  </a:cubicBezTo>
                  <a:cubicBezTo>
                    <a:pt x="1981" y="13716"/>
                    <a:pt x="3368" y="14905"/>
                    <a:pt x="4794" y="16014"/>
                  </a:cubicBezTo>
                  <a:cubicBezTo>
                    <a:pt x="6457" y="17361"/>
                    <a:pt x="8121" y="18668"/>
                    <a:pt x="9745" y="19935"/>
                  </a:cubicBezTo>
                  <a:cubicBezTo>
                    <a:pt x="10696" y="20648"/>
                    <a:pt x="11647" y="21322"/>
                    <a:pt x="12558" y="21995"/>
                  </a:cubicBezTo>
                  <a:cubicBezTo>
                    <a:pt x="12710" y="22148"/>
                    <a:pt x="12895" y="22219"/>
                    <a:pt x="13092" y="22219"/>
                  </a:cubicBezTo>
                  <a:cubicBezTo>
                    <a:pt x="13202" y="22219"/>
                    <a:pt x="13315" y="22196"/>
                    <a:pt x="13429" y="22154"/>
                  </a:cubicBezTo>
                  <a:cubicBezTo>
                    <a:pt x="13667" y="22035"/>
                    <a:pt x="13904" y="21876"/>
                    <a:pt x="14142" y="21718"/>
                  </a:cubicBezTo>
                  <a:cubicBezTo>
                    <a:pt x="14340" y="21560"/>
                    <a:pt x="14380" y="21282"/>
                    <a:pt x="14301" y="21084"/>
                  </a:cubicBezTo>
                  <a:cubicBezTo>
                    <a:pt x="14301" y="20965"/>
                    <a:pt x="14301" y="20886"/>
                    <a:pt x="14380" y="20807"/>
                  </a:cubicBezTo>
                  <a:cubicBezTo>
                    <a:pt x="14895" y="20292"/>
                    <a:pt x="15410" y="19777"/>
                    <a:pt x="15885" y="19183"/>
                  </a:cubicBezTo>
                  <a:cubicBezTo>
                    <a:pt x="16479" y="18430"/>
                    <a:pt x="17034" y="17598"/>
                    <a:pt x="17588" y="16766"/>
                  </a:cubicBezTo>
                  <a:cubicBezTo>
                    <a:pt x="18816" y="14944"/>
                    <a:pt x="20044" y="13122"/>
                    <a:pt x="21312" y="11260"/>
                  </a:cubicBezTo>
                  <a:cubicBezTo>
                    <a:pt x="21312" y="11260"/>
                    <a:pt x="21352" y="11221"/>
                    <a:pt x="21352" y="11181"/>
                  </a:cubicBezTo>
                  <a:cubicBezTo>
                    <a:pt x="21391" y="11062"/>
                    <a:pt x="21272" y="10904"/>
                    <a:pt x="21114" y="10904"/>
                  </a:cubicBezTo>
                  <a:lnTo>
                    <a:pt x="20955" y="10904"/>
                  </a:lnTo>
                  <a:cubicBezTo>
                    <a:pt x="20401" y="10547"/>
                    <a:pt x="19807" y="10191"/>
                    <a:pt x="19292" y="9755"/>
                  </a:cubicBezTo>
                  <a:cubicBezTo>
                    <a:pt x="17905" y="8646"/>
                    <a:pt x="16519" y="7537"/>
                    <a:pt x="15132" y="6388"/>
                  </a:cubicBezTo>
                  <a:cubicBezTo>
                    <a:pt x="14103" y="5596"/>
                    <a:pt x="13073" y="4803"/>
                    <a:pt x="12003" y="4051"/>
                  </a:cubicBezTo>
                  <a:cubicBezTo>
                    <a:pt x="10934" y="3298"/>
                    <a:pt x="9983" y="2664"/>
                    <a:pt x="8993" y="1991"/>
                  </a:cubicBezTo>
                  <a:cubicBezTo>
                    <a:pt x="8903" y="1902"/>
                    <a:pt x="8790" y="1861"/>
                    <a:pt x="8681" y="1861"/>
                  </a:cubicBezTo>
                  <a:cubicBezTo>
                    <a:pt x="8549" y="1861"/>
                    <a:pt x="8424" y="1922"/>
                    <a:pt x="8359" y="2031"/>
                  </a:cubicBezTo>
                  <a:cubicBezTo>
                    <a:pt x="8002" y="1793"/>
                    <a:pt x="7685" y="1595"/>
                    <a:pt x="7368" y="1397"/>
                  </a:cubicBezTo>
                  <a:cubicBezTo>
                    <a:pt x="6893" y="1080"/>
                    <a:pt x="6457" y="723"/>
                    <a:pt x="5942" y="446"/>
                  </a:cubicBezTo>
                  <a:cubicBezTo>
                    <a:pt x="5794" y="357"/>
                    <a:pt x="5679" y="312"/>
                    <a:pt x="5582" y="312"/>
                  </a:cubicBezTo>
                  <a:cubicBezTo>
                    <a:pt x="5422" y="312"/>
                    <a:pt x="5314" y="436"/>
                    <a:pt x="5190" y="684"/>
                  </a:cubicBezTo>
                  <a:cubicBezTo>
                    <a:pt x="5031" y="1119"/>
                    <a:pt x="4912" y="1397"/>
                    <a:pt x="4754" y="1753"/>
                  </a:cubicBezTo>
                  <a:lnTo>
                    <a:pt x="4596" y="1634"/>
                  </a:lnTo>
                  <a:cubicBezTo>
                    <a:pt x="4001" y="1159"/>
                    <a:pt x="3447" y="644"/>
                    <a:pt x="2853" y="169"/>
                  </a:cubicBezTo>
                  <a:cubicBezTo>
                    <a:pt x="2755" y="71"/>
                    <a:pt x="2630" y="0"/>
                    <a:pt x="2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9"/>
            <p:cNvSpPr/>
            <p:nvPr/>
          </p:nvSpPr>
          <p:spPr>
            <a:xfrm>
              <a:off x="4342597" y="1241148"/>
              <a:ext cx="521554" cy="556851"/>
            </a:xfrm>
            <a:custGeom>
              <a:avLst/>
              <a:gdLst/>
              <a:ahLst/>
              <a:cxnLst/>
              <a:rect l="l" t="t" r="r" b="b"/>
              <a:pathLst>
                <a:path w="8122" h="8672" extrusionOk="0">
                  <a:moveTo>
                    <a:pt x="4788" y="0"/>
                  </a:moveTo>
                  <a:cubicBezTo>
                    <a:pt x="4698" y="0"/>
                    <a:pt x="4630" y="88"/>
                    <a:pt x="4477" y="285"/>
                  </a:cubicBezTo>
                  <a:cubicBezTo>
                    <a:pt x="2972" y="2067"/>
                    <a:pt x="1585" y="3969"/>
                    <a:pt x="318" y="5949"/>
                  </a:cubicBezTo>
                  <a:cubicBezTo>
                    <a:pt x="278" y="5989"/>
                    <a:pt x="238" y="6028"/>
                    <a:pt x="199" y="6068"/>
                  </a:cubicBezTo>
                  <a:cubicBezTo>
                    <a:pt x="120" y="6108"/>
                    <a:pt x="1" y="6187"/>
                    <a:pt x="1" y="6226"/>
                  </a:cubicBezTo>
                  <a:cubicBezTo>
                    <a:pt x="40" y="6306"/>
                    <a:pt x="80" y="6385"/>
                    <a:pt x="159" y="6425"/>
                  </a:cubicBezTo>
                  <a:cubicBezTo>
                    <a:pt x="476" y="6662"/>
                    <a:pt x="833" y="6900"/>
                    <a:pt x="1149" y="7138"/>
                  </a:cubicBezTo>
                  <a:cubicBezTo>
                    <a:pt x="1862" y="7613"/>
                    <a:pt x="2575" y="8049"/>
                    <a:pt x="3289" y="8524"/>
                  </a:cubicBezTo>
                  <a:cubicBezTo>
                    <a:pt x="3370" y="8579"/>
                    <a:pt x="3490" y="8671"/>
                    <a:pt x="3609" y="8671"/>
                  </a:cubicBezTo>
                  <a:cubicBezTo>
                    <a:pt x="3662" y="8671"/>
                    <a:pt x="3715" y="8652"/>
                    <a:pt x="3764" y="8603"/>
                  </a:cubicBezTo>
                  <a:cubicBezTo>
                    <a:pt x="3784" y="8623"/>
                    <a:pt x="3803" y="8633"/>
                    <a:pt x="3823" y="8633"/>
                  </a:cubicBezTo>
                  <a:cubicBezTo>
                    <a:pt x="3843" y="8633"/>
                    <a:pt x="3863" y="8623"/>
                    <a:pt x="3883" y="8603"/>
                  </a:cubicBezTo>
                  <a:lnTo>
                    <a:pt x="3962" y="8603"/>
                  </a:lnTo>
                  <a:cubicBezTo>
                    <a:pt x="4041" y="8524"/>
                    <a:pt x="4120" y="8445"/>
                    <a:pt x="4200" y="8326"/>
                  </a:cubicBezTo>
                  <a:lnTo>
                    <a:pt x="4239" y="8286"/>
                  </a:lnTo>
                  <a:cubicBezTo>
                    <a:pt x="4635" y="7692"/>
                    <a:pt x="4992" y="7098"/>
                    <a:pt x="5388" y="6504"/>
                  </a:cubicBezTo>
                  <a:cubicBezTo>
                    <a:pt x="6259" y="5197"/>
                    <a:pt x="7131" y="3889"/>
                    <a:pt x="8002" y="2582"/>
                  </a:cubicBezTo>
                  <a:cubicBezTo>
                    <a:pt x="8121" y="2463"/>
                    <a:pt x="8082" y="2265"/>
                    <a:pt x="7923" y="2186"/>
                  </a:cubicBezTo>
                  <a:cubicBezTo>
                    <a:pt x="7765" y="2067"/>
                    <a:pt x="7606" y="1948"/>
                    <a:pt x="7487" y="1829"/>
                  </a:cubicBezTo>
                  <a:lnTo>
                    <a:pt x="5111" y="166"/>
                  </a:lnTo>
                  <a:cubicBezTo>
                    <a:pt x="4950" y="59"/>
                    <a:pt x="4862" y="0"/>
                    <a:pt x="4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39"/>
          <p:cNvGrpSpPr/>
          <p:nvPr/>
        </p:nvGrpSpPr>
        <p:grpSpPr>
          <a:xfrm rot="506022">
            <a:off x="7506378" y="3920392"/>
            <a:ext cx="914345" cy="605774"/>
            <a:chOff x="7328322" y="3673510"/>
            <a:chExt cx="1126909" cy="745122"/>
          </a:xfrm>
        </p:grpSpPr>
        <p:sp>
          <p:nvSpPr>
            <p:cNvPr id="858" name="Google Shape;858;p39"/>
            <p:cNvSpPr/>
            <p:nvPr/>
          </p:nvSpPr>
          <p:spPr>
            <a:xfrm>
              <a:off x="7394461" y="3703818"/>
              <a:ext cx="1030265" cy="689385"/>
            </a:xfrm>
            <a:custGeom>
              <a:avLst/>
              <a:gdLst/>
              <a:ahLst/>
              <a:cxnLst/>
              <a:rect l="l" t="t" r="r" b="b"/>
              <a:pathLst>
                <a:path w="16044" h="10736" extrusionOk="0">
                  <a:moveTo>
                    <a:pt x="11587" y="2580"/>
                  </a:moveTo>
                  <a:cubicBezTo>
                    <a:pt x="11642" y="2580"/>
                    <a:pt x="11688" y="2622"/>
                    <a:pt x="11726" y="2734"/>
                  </a:cubicBezTo>
                  <a:cubicBezTo>
                    <a:pt x="11844" y="2972"/>
                    <a:pt x="11924" y="3130"/>
                    <a:pt x="12003" y="3328"/>
                  </a:cubicBezTo>
                  <a:cubicBezTo>
                    <a:pt x="12439" y="4715"/>
                    <a:pt x="12835" y="6062"/>
                    <a:pt x="13231" y="7448"/>
                  </a:cubicBezTo>
                  <a:cubicBezTo>
                    <a:pt x="13350" y="7844"/>
                    <a:pt x="13468" y="8240"/>
                    <a:pt x="13587" y="8636"/>
                  </a:cubicBezTo>
                  <a:cubicBezTo>
                    <a:pt x="13587" y="8676"/>
                    <a:pt x="13667" y="8716"/>
                    <a:pt x="13706" y="8755"/>
                  </a:cubicBezTo>
                  <a:cubicBezTo>
                    <a:pt x="13746" y="8795"/>
                    <a:pt x="13865" y="8914"/>
                    <a:pt x="13825" y="8914"/>
                  </a:cubicBezTo>
                  <a:cubicBezTo>
                    <a:pt x="13825" y="8953"/>
                    <a:pt x="13706" y="9112"/>
                    <a:pt x="13627" y="9112"/>
                  </a:cubicBezTo>
                  <a:cubicBezTo>
                    <a:pt x="13270" y="9151"/>
                    <a:pt x="12874" y="9191"/>
                    <a:pt x="12518" y="9191"/>
                  </a:cubicBezTo>
                  <a:lnTo>
                    <a:pt x="12201" y="9191"/>
                  </a:lnTo>
                  <a:lnTo>
                    <a:pt x="10022" y="9151"/>
                  </a:lnTo>
                  <a:lnTo>
                    <a:pt x="8240" y="9112"/>
                  </a:lnTo>
                  <a:lnTo>
                    <a:pt x="5506" y="9112"/>
                  </a:lnTo>
                  <a:cubicBezTo>
                    <a:pt x="5110" y="9072"/>
                    <a:pt x="4714" y="9072"/>
                    <a:pt x="4318" y="9032"/>
                  </a:cubicBezTo>
                  <a:cubicBezTo>
                    <a:pt x="4041" y="9032"/>
                    <a:pt x="3922" y="8795"/>
                    <a:pt x="4120" y="8478"/>
                  </a:cubicBezTo>
                  <a:cubicBezTo>
                    <a:pt x="4278" y="8359"/>
                    <a:pt x="4476" y="8161"/>
                    <a:pt x="4714" y="8003"/>
                  </a:cubicBezTo>
                  <a:cubicBezTo>
                    <a:pt x="6378" y="6695"/>
                    <a:pt x="8042" y="5428"/>
                    <a:pt x="9745" y="4121"/>
                  </a:cubicBezTo>
                  <a:cubicBezTo>
                    <a:pt x="10299" y="3645"/>
                    <a:pt x="10814" y="3170"/>
                    <a:pt x="11369" y="2694"/>
                  </a:cubicBezTo>
                  <a:cubicBezTo>
                    <a:pt x="11453" y="2632"/>
                    <a:pt x="11525" y="2580"/>
                    <a:pt x="11587" y="2580"/>
                  </a:cubicBezTo>
                  <a:close/>
                  <a:moveTo>
                    <a:pt x="12439" y="1"/>
                  </a:moveTo>
                  <a:cubicBezTo>
                    <a:pt x="12003" y="437"/>
                    <a:pt x="11527" y="952"/>
                    <a:pt x="11052" y="1348"/>
                  </a:cubicBezTo>
                  <a:cubicBezTo>
                    <a:pt x="9626" y="2576"/>
                    <a:pt x="8160" y="3724"/>
                    <a:pt x="6734" y="4913"/>
                  </a:cubicBezTo>
                  <a:cubicBezTo>
                    <a:pt x="4595" y="6695"/>
                    <a:pt x="2535" y="8478"/>
                    <a:pt x="436" y="10260"/>
                  </a:cubicBezTo>
                  <a:lnTo>
                    <a:pt x="0" y="10617"/>
                  </a:lnTo>
                  <a:lnTo>
                    <a:pt x="2417" y="10577"/>
                  </a:lnTo>
                  <a:cubicBezTo>
                    <a:pt x="2417" y="10340"/>
                    <a:pt x="2456" y="10142"/>
                    <a:pt x="2496" y="9944"/>
                  </a:cubicBezTo>
                  <a:cubicBezTo>
                    <a:pt x="2496" y="9864"/>
                    <a:pt x="2615" y="9785"/>
                    <a:pt x="2694" y="9666"/>
                  </a:cubicBezTo>
                  <a:cubicBezTo>
                    <a:pt x="2773" y="9785"/>
                    <a:pt x="2852" y="9864"/>
                    <a:pt x="2892" y="9983"/>
                  </a:cubicBezTo>
                  <a:cubicBezTo>
                    <a:pt x="2932" y="10181"/>
                    <a:pt x="2932" y="10379"/>
                    <a:pt x="2932" y="10577"/>
                  </a:cubicBezTo>
                  <a:lnTo>
                    <a:pt x="4358" y="10538"/>
                  </a:lnTo>
                  <a:cubicBezTo>
                    <a:pt x="4358" y="10379"/>
                    <a:pt x="4358" y="10221"/>
                    <a:pt x="4358" y="10102"/>
                  </a:cubicBezTo>
                  <a:cubicBezTo>
                    <a:pt x="4397" y="9983"/>
                    <a:pt x="4437" y="9904"/>
                    <a:pt x="4516" y="9785"/>
                  </a:cubicBezTo>
                  <a:cubicBezTo>
                    <a:pt x="4595" y="9864"/>
                    <a:pt x="4714" y="9944"/>
                    <a:pt x="4754" y="10062"/>
                  </a:cubicBezTo>
                  <a:cubicBezTo>
                    <a:pt x="4793" y="10221"/>
                    <a:pt x="4833" y="10379"/>
                    <a:pt x="4833" y="10538"/>
                  </a:cubicBezTo>
                  <a:lnTo>
                    <a:pt x="6219" y="10538"/>
                  </a:lnTo>
                  <a:cubicBezTo>
                    <a:pt x="6180" y="10340"/>
                    <a:pt x="6180" y="10142"/>
                    <a:pt x="6219" y="9944"/>
                  </a:cubicBezTo>
                  <a:cubicBezTo>
                    <a:pt x="6219" y="9864"/>
                    <a:pt x="6299" y="9785"/>
                    <a:pt x="6378" y="9706"/>
                  </a:cubicBezTo>
                  <a:cubicBezTo>
                    <a:pt x="6457" y="9785"/>
                    <a:pt x="6576" y="9825"/>
                    <a:pt x="6616" y="9944"/>
                  </a:cubicBezTo>
                  <a:cubicBezTo>
                    <a:pt x="6655" y="10142"/>
                    <a:pt x="6695" y="10340"/>
                    <a:pt x="6734" y="10538"/>
                  </a:cubicBezTo>
                  <a:lnTo>
                    <a:pt x="8042" y="10538"/>
                  </a:lnTo>
                  <a:cubicBezTo>
                    <a:pt x="8002" y="10379"/>
                    <a:pt x="8002" y="10181"/>
                    <a:pt x="8042" y="10023"/>
                  </a:cubicBezTo>
                  <a:cubicBezTo>
                    <a:pt x="8081" y="9904"/>
                    <a:pt x="8121" y="9785"/>
                    <a:pt x="8200" y="9666"/>
                  </a:cubicBezTo>
                  <a:cubicBezTo>
                    <a:pt x="8279" y="9785"/>
                    <a:pt x="8438" y="9864"/>
                    <a:pt x="8477" y="9983"/>
                  </a:cubicBezTo>
                  <a:cubicBezTo>
                    <a:pt x="8517" y="10181"/>
                    <a:pt x="8517" y="10379"/>
                    <a:pt x="8517" y="10577"/>
                  </a:cubicBezTo>
                  <a:lnTo>
                    <a:pt x="9943" y="10577"/>
                  </a:lnTo>
                  <a:cubicBezTo>
                    <a:pt x="9903" y="10340"/>
                    <a:pt x="9903" y="10142"/>
                    <a:pt x="9903" y="9944"/>
                  </a:cubicBezTo>
                  <a:cubicBezTo>
                    <a:pt x="9903" y="9864"/>
                    <a:pt x="9943" y="9706"/>
                    <a:pt x="9983" y="9706"/>
                  </a:cubicBezTo>
                  <a:lnTo>
                    <a:pt x="10062" y="9706"/>
                  </a:lnTo>
                  <a:cubicBezTo>
                    <a:pt x="10141" y="9706"/>
                    <a:pt x="10181" y="9706"/>
                    <a:pt x="10260" y="9746"/>
                  </a:cubicBezTo>
                  <a:cubicBezTo>
                    <a:pt x="10339" y="9864"/>
                    <a:pt x="10379" y="9983"/>
                    <a:pt x="10418" y="10102"/>
                  </a:cubicBezTo>
                  <a:cubicBezTo>
                    <a:pt x="10458" y="10260"/>
                    <a:pt x="10458" y="10379"/>
                    <a:pt x="10458" y="10538"/>
                  </a:cubicBezTo>
                  <a:lnTo>
                    <a:pt x="12082" y="10617"/>
                  </a:lnTo>
                  <a:cubicBezTo>
                    <a:pt x="12042" y="10459"/>
                    <a:pt x="12042" y="10260"/>
                    <a:pt x="12042" y="10062"/>
                  </a:cubicBezTo>
                  <a:cubicBezTo>
                    <a:pt x="12082" y="9944"/>
                    <a:pt x="12122" y="9825"/>
                    <a:pt x="12201" y="9746"/>
                  </a:cubicBezTo>
                  <a:cubicBezTo>
                    <a:pt x="12320" y="9825"/>
                    <a:pt x="12399" y="9944"/>
                    <a:pt x="12439" y="10062"/>
                  </a:cubicBezTo>
                  <a:cubicBezTo>
                    <a:pt x="12518" y="10260"/>
                    <a:pt x="12557" y="10459"/>
                    <a:pt x="12557" y="10657"/>
                  </a:cubicBezTo>
                  <a:lnTo>
                    <a:pt x="14221" y="10696"/>
                  </a:lnTo>
                  <a:cubicBezTo>
                    <a:pt x="14181" y="10538"/>
                    <a:pt x="14181" y="10379"/>
                    <a:pt x="14181" y="10221"/>
                  </a:cubicBezTo>
                  <a:cubicBezTo>
                    <a:pt x="14221" y="10102"/>
                    <a:pt x="14300" y="9983"/>
                    <a:pt x="14380" y="9904"/>
                  </a:cubicBezTo>
                  <a:cubicBezTo>
                    <a:pt x="14459" y="9983"/>
                    <a:pt x="14578" y="10062"/>
                    <a:pt x="14617" y="10181"/>
                  </a:cubicBezTo>
                  <a:cubicBezTo>
                    <a:pt x="14657" y="10340"/>
                    <a:pt x="14736" y="10538"/>
                    <a:pt x="14776" y="10736"/>
                  </a:cubicBezTo>
                  <a:lnTo>
                    <a:pt x="16043" y="10736"/>
                  </a:lnTo>
                  <a:cubicBezTo>
                    <a:pt x="14815" y="7171"/>
                    <a:pt x="13627" y="3566"/>
                    <a:pt x="12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9"/>
            <p:cNvSpPr/>
            <p:nvPr/>
          </p:nvSpPr>
          <p:spPr>
            <a:xfrm>
              <a:off x="7328322" y="3673510"/>
              <a:ext cx="1126909" cy="745122"/>
            </a:xfrm>
            <a:custGeom>
              <a:avLst/>
              <a:gdLst/>
              <a:ahLst/>
              <a:cxnLst/>
              <a:rect l="l" t="t" r="r" b="b"/>
              <a:pathLst>
                <a:path w="17549" h="11604" extrusionOk="0">
                  <a:moveTo>
                    <a:pt x="13469" y="473"/>
                  </a:moveTo>
                  <a:cubicBezTo>
                    <a:pt x="14657" y="4038"/>
                    <a:pt x="15845" y="7643"/>
                    <a:pt x="17034" y="11208"/>
                  </a:cubicBezTo>
                  <a:lnTo>
                    <a:pt x="15766" y="11208"/>
                  </a:lnTo>
                  <a:cubicBezTo>
                    <a:pt x="15726" y="11010"/>
                    <a:pt x="15687" y="10812"/>
                    <a:pt x="15608" y="10614"/>
                  </a:cubicBezTo>
                  <a:cubicBezTo>
                    <a:pt x="15568" y="10534"/>
                    <a:pt x="15449" y="10455"/>
                    <a:pt x="15370" y="10376"/>
                  </a:cubicBezTo>
                  <a:cubicBezTo>
                    <a:pt x="15291" y="10455"/>
                    <a:pt x="15251" y="10534"/>
                    <a:pt x="15211" y="10653"/>
                  </a:cubicBezTo>
                  <a:cubicBezTo>
                    <a:pt x="15172" y="10812"/>
                    <a:pt x="15211" y="11010"/>
                    <a:pt x="15211" y="11168"/>
                  </a:cubicBezTo>
                  <a:lnTo>
                    <a:pt x="13587" y="11089"/>
                  </a:lnTo>
                  <a:cubicBezTo>
                    <a:pt x="13548" y="10891"/>
                    <a:pt x="13508" y="10693"/>
                    <a:pt x="13469" y="10495"/>
                  </a:cubicBezTo>
                  <a:cubicBezTo>
                    <a:pt x="13389" y="10376"/>
                    <a:pt x="13310" y="10257"/>
                    <a:pt x="13231" y="10178"/>
                  </a:cubicBezTo>
                  <a:cubicBezTo>
                    <a:pt x="13152" y="10297"/>
                    <a:pt x="13072" y="10416"/>
                    <a:pt x="13033" y="10534"/>
                  </a:cubicBezTo>
                  <a:cubicBezTo>
                    <a:pt x="13033" y="10693"/>
                    <a:pt x="13072" y="10891"/>
                    <a:pt x="13072" y="11089"/>
                  </a:cubicBezTo>
                  <a:lnTo>
                    <a:pt x="11488" y="11010"/>
                  </a:lnTo>
                  <a:cubicBezTo>
                    <a:pt x="11488" y="10851"/>
                    <a:pt x="11448" y="10693"/>
                    <a:pt x="11448" y="10534"/>
                  </a:cubicBezTo>
                  <a:cubicBezTo>
                    <a:pt x="11409" y="10416"/>
                    <a:pt x="11369" y="10297"/>
                    <a:pt x="11290" y="10218"/>
                  </a:cubicBezTo>
                  <a:cubicBezTo>
                    <a:pt x="11211" y="10178"/>
                    <a:pt x="11131" y="10138"/>
                    <a:pt x="11052" y="10138"/>
                  </a:cubicBezTo>
                  <a:lnTo>
                    <a:pt x="11013" y="10138"/>
                  </a:lnTo>
                  <a:cubicBezTo>
                    <a:pt x="10933" y="10138"/>
                    <a:pt x="10894" y="10297"/>
                    <a:pt x="10933" y="10376"/>
                  </a:cubicBezTo>
                  <a:cubicBezTo>
                    <a:pt x="10933" y="10574"/>
                    <a:pt x="10973" y="10772"/>
                    <a:pt x="10973" y="11010"/>
                  </a:cubicBezTo>
                  <a:lnTo>
                    <a:pt x="9587" y="11010"/>
                  </a:lnTo>
                  <a:cubicBezTo>
                    <a:pt x="9587" y="10812"/>
                    <a:pt x="9547" y="10614"/>
                    <a:pt x="9507" y="10416"/>
                  </a:cubicBezTo>
                  <a:cubicBezTo>
                    <a:pt x="9468" y="10297"/>
                    <a:pt x="9349" y="10178"/>
                    <a:pt x="9230" y="10059"/>
                  </a:cubicBezTo>
                  <a:cubicBezTo>
                    <a:pt x="9190" y="10178"/>
                    <a:pt x="9111" y="10297"/>
                    <a:pt x="9072" y="10416"/>
                  </a:cubicBezTo>
                  <a:cubicBezTo>
                    <a:pt x="9072" y="10614"/>
                    <a:pt x="9072" y="10772"/>
                    <a:pt x="9072" y="10970"/>
                  </a:cubicBezTo>
                  <a:lnTo>
                    <a:pt x="7764" y="10970"/>
                  </a:lnTo>
                  <a:cubicBezTo>
                    <a:pt x="7725" y="10772"/>
                    <a:pt x="7685" y="10534"/>
                    <a:pt x="7646" y="10336"/>
                  </a:cubicBezTo>
                  <a:cubicBezTo>
                    <a:pt x="7606" y="10257"/>
                    <a:pt x="7487" y="10178"/>
                    <a:pt x="7408" y="10138"/>
                  </a:cubicBezTo>
                  <a:cubicBezTo>
                    <a:pt x="7368" y="10218"/>
                    <a:pt x="7249" y="10297"/>
                    <a:pt x="7249" y="10376"/>
                  </a:cubicBezTo>
                  <a:cubicBezTo>
                    <a:pt x="7249" y="10574"/>
                    <a:pt x="7249" y="10772"/>
                    <a:pt x="7249" y="10970"/>
                  </a:cubicBezTo>
                  <a:lnTo>
                    <a:pt x="5903" y="10970"/>
                  </a:lnTo>
                  <a:cubicBezTo>
                    <a:pt x="5863" y="10812"/>
                    <a:pt x="5863" y="10614"/>
                    <a:pt x="5823" y="10455"/>
                  </a:cubicBezTo>
                  <a:cubicBezTo>
                    <a:pt x="5784" y="10376"/>
                    <a:pt x="5625" y="10297"/>
                    <a:pt x="5546" y="10218"/>
                  </a:cubicBezTo>
                  <a:cubicBezTo>
                    <a:pt x="5506" y="10336"/>
                    <a:pt x="5427" y="10455"/>
                    <a:pt x="5427" y="10574"/>
                  </a:cubicBezTo>
                  <a:cubicBezTo>
                    <a:pt x="5388" y="10732"/>
                    <a:pt x="5388" y="10891"/>
                    <a:pt x="5427" y="11049"/>
                  </a:cubicBezTo>
                  <a:lnTo>
                    <a:pt x="3962" y="11049"/>
                  </a:lnTo>
                  <a:cubicBezTo>
                    <a:pt x="3962" y="10851"/>
                    <a:pt x="3962" y="10653"/>
                    <a:pt x="3922" y="10455"/>
                  </a:cubicBezTo>
                  <a:cubicBezTo>
                    <a:pt x="3922" y="10336"/>
                    <a:pt x="3803" y="10257"/>
                    <a:pt x="3724" y="10178"/>
                  </a:cubicBezTo>
                  <a:cubicBezTo>
                    <a:pt x="3645" y="10257"/>
                    <a:pt x="3565" y="10336"/>
                    <a:pt x="3526" y="10455"/>
                  </a:cubicBezTo>
                  <a:cubicBezTo>
                    <a:pt x="3486" y="10653"/>
                    <a:pt x="3486" y="10851"/>
                    <a:pt x="3486" y="11049"/>
                  </a:cubicBezTo>
                  <a:lnTo>
                    <a:pt x="1030" y="11089"/>
                  </a:lnTo>
                  <a:lnTo>
                    <a:pt x="1426" y="10732"/>
                  </a:lnTo>
                  <a:cubicBezTo>
                    <a:pt x="3526" y="8950"/>
                    <a:pt x="5625" y="7167"/>
                    <a:pt x="7725" y="5385"/>
                  </a:cubicBezTo>
                  <a:cubicBezTo>
                    <a:pt x="9151" y="4196"/>
                    <a:pt x="10616" y="3048"/>
                    <a:pt x="12043" y="1820"/>
                  </a:cubicBezTo>
                  <a:cubicBezTo>
                    <a:pt x="12557" y="1424"/>
                    <a:pt x="12993" y="909"/>
                    <a:pt x="13469" y="473"/>
                  </a:cubicBezTo>
                  <a:close/>
                  <a:moveTo>
                    <a:pt x="13605" y="0"/>
                  </a:moveTo>
                  <a:cubicBezTo>
                    <a:pt x="13505" y="0"/>
                    <a:pt x="13428" y="78"/>
                    <a:pt x="13350" y="156"/>
                  </a:cubicBezTo>
                  <a:cubicBezTo>
                    <a:pt x="12439" y="948"/>
                    <a:pt x="11528" y="1820"/>
                    <a:pt x="10577" y="2572"/>
                  </a:cubicBezTo>
                  <a:cubicBezTo>
                    <a:pt x="7210" y="5345"/>
                    <a:pt x="3764" y="8118"/>
                    <a:pt x="515" y="11049"/>
                  </a:cubicBezTo>
                  <a:cubicBezTo>
                    <a:pt x="436" y="11089"/>
                    <a:pt x="397" y="11089"/>
                    <a:pt x="317" y="11129"/>
                  </a:cubicBezTo>
                  <a:cubicBezTo>
                    <a:pt x="198" y="11168"/>
                    <a:pt x="0" y="11168"/>
                    <a:pt x="40" y="11366"/>
                  </a:cubicBezTo>
                  <a:cubicBezTo>
                    <a:pt x="119" y="11485"/>
                    <a:pt x="238" y="11564"/>
                    <a:pt x="397" y="11564"/>
                  </a:cubicBezTo>
                  <a:cubicBezTo>
                    <a:pt x="2179" y="11564"/>
                    <a:pt x="3962" y="11525"/>
                    <a:pt x="5705" y="11525"/>
                  </a:cubicBezTo>
                  <a:cubicBezTo>
                    <a:pt x="8240" y="11525"/>
                    <a:pt x="10775" y="11564"/>
                    <a:pt x="13310" y="11564"/>
                  </a:cubicBezTo>
                  <a:lnTo>
                    <a:pt x="17192" y="11604"/>
                  </a:lnTo>
                  <a:cubicBezTo>
                    <a:pt x="17509" y="11604"/>
                    <a:pt x="17549" y="11525"/>
                    <a:pt x="17509" y="11247"/>
                  </a:cubicBezTo>
                  <a:cubicBezTo>
                    <a:pt x="17469" y="11010"/>
                    <a:pt x="17390" y="10772"/>
                    <a:pt x="17351" y="10534"/>
                  </a:cubicBezTo>
                  <a:cubicBezTo>
                    <a:pt x="17152" y="9940"/>
                    <a:pt x="16954" y="9386"/>
                    <a:pt x="16717" y="8791"/>
                  </a:cubicBezTo>
                  <a:cubicBezTo>
                    <a:pt x="16162" y="7207"/>
                    <a:pt x="15608" y="5622"/>
                    <a:pt x="15093" y="3998"/>
                  </a:cubicBezTo>
                  <a:cubicBezTo>
                    <a:pt x="14657" y="2770"/>
                    <a:pt x="14300" y="1542"/>
                    <a:pt x="13944" y="275"/>
                  </a:cubicBezTo>
                  <a:cubicBezTo>
                    <a:pt x="13904" y="196"/>
                    <a:pt x="13865" y="116"/>
                    <a:pt x="13785" y="77"/>
                  </a:cubicBezTo>
                  <a:cubicBezTo>
                    <a:pt x="13717" y="22"/>
                    <a:pt x="13658" y="0"/>
                    <a:pt x="13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9"/>
            <p:cNvSpPr/>
            <p:nvPr/>
          </p:nvSpPr>
          <p:spPr>
            <a:xfrm>
              <a:off x="7646239" y="3868202"/>
              <a:ext cx="641123" cy="425793"/>
            </a:xfrm>
            <a:custGeom>
              <a:avLst/>
              <a:gdLst/>
              <a:ahLst/>
              <a:cxnLst/>
              <a:rect l="l" t="t" r="r" b="b"/>
              <a:pathLst>
                <a:path w="9984" h="6631" extrusionOk="0">
                  <a:moveTo>
                    <a:pt x="7646" y="610"/>
                  </a:moveTo>
                  <a:cubicBezTo>
                    <a:pt x="8201" y="2432"/>
                    <a:pt x="8716" y="4294"/>
                    <a:pt x="9270" y="6195"/>
                  </a:cubicBezTo>
                  <a:lnTo>
                    <a:pt x="714" y="6037"/>
                  </a:lnTo>
                  <a:lnTo>
                    <a:pt x="7646" y="610"/>
                  </a:lnTo>
                  <a:close/>
                  <a:moveTo>
                    <a:pt x="7646" y="0"/>
                  </a:moveTo>
                  <a:cubicBezTo>
                    <a:pt x="7589" y="0"/>
                    <a:pt x="7523" y="39"/>
                    <a:pt x="7448" y="95"/>
                  </a:cubicBezTo>
                  <a:cubicBezTo>
                    <a:pt x="6893" y="610"/>
                    <a:pt x="6378" y="1085"/>
                    <a:pt x="5824" y="1521"/>
                  </a:cubicBezTo>
                  <a:cubicBezTo>
                    <a:pt x="4160" y="2828"/>
                    <a:pt x="2457" y="4135"/>
                    <a:pt x="793" y="5443"/>
                  </a:cubicBezTo>
                  <a:cubicBezTo>
                    <a:pt x="555" y="5601"/>
                    <a:pt x="357" y="5799"/>
                    <a:pt x="199" y="5918"/>
                  </a:cubicBezTo>
                  <a:cubicBezTo>
                    <a:pt x="1" y="6235"/>
                    <a:pt x="120" y="6433"/>
                    <a:pt x="397" y="6472"/>
                  </a:cubicBezTo>
                  <a:cubicBezTo>
                    <a:pt x="793" y="6512"/>
                    <a:pt x="1189" y="6512"/>
                    <a:pt x="1585" y="6512"/>
                  </a:cubicBezTo>
                  <a:lnTo>
                    <a:pt x="2457" y="6512"/>
                  </a:lnTo>
                  <a:lnTo>
                    <a:pt x="4319" y="6552"/>
                  </a:lnTo>
                  <a:lnTo>
                    <a:pt x="6101" y="6591"/>
                  </a:lnTo>
                  <a:lnTo>
                    <a:pt x="8280" y="6631"/>
                  </a:lnTo>
                  <a:lnTo>
                    <a:pt x="8597" y="6631"/>
                  </a:lnTo>
                  <a:cubicBezTo>
                    <a:pt x="8953" y="6631"/>
                    <a:pt x="9349" y="6591"/>
                    <a:pt x="9706" y="6552"/>
                  </a:cubicBezTo>
                  <a:cubicBezTo>
                    <a:pt x="9785" y="6552"/>
                    <a:pt x="9864" y="6433"/>
                    <a:pt x="9904" y="6354"/>
                  </a:cubicBezTo>
                  <a:cubicBezTo>
                    <a:pt x="9983" y="6274"/>
                    <a:pt x="9825" y="6235"/>
                    <a:pt x="9785" y="6195"/>
                  </a:cubicBezTo>
                  <a:cubicBezTo>
                    <a:pt x="9746" y="6116"/>
                    <a:pt x="9706" y="6116"/>
                    <a:pt x="9666" y="6076"/>
                  </a:cubicBezTo>
                  <a:cubicBezTo>
                    <a:pt x="9547" y="5680"/>
                    <a:pt x="9429" y="5284"/>
                    <a:pt x="9310" y="4888"/>
                  </a:cubicBezTo>
                  <a:cubicBezTo>
                    <a:pt x="8914" y="3502"/>
                    <a:pt x="8518" y="2115"/>
                    <a:pt x="8082" y="768"/>
                  </a:cubicBezTo>
                  <a:cubicBezTo>
                    <a:pt x="8003" y="531"/>
                    <a:pt x="7884" y="372"/>
                    <a:pt x="7805" y="174"/>
                  </a:cubicBezTo>
                  <a:cubicBezTo>
                    <a:pt x="7763" y="49"/>
                    <a:pt x="7710" y="0"/>
                    <a:pt x="7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" name="Google Shape;861;p39"/>
          <p:cNvGrpSpPr/>
          <p:nvPr/>
        </p:nvGrpSpPr>
        <p:grpSpPr>
          <a:xfrm>
            <a:off x="1275144" y="505785"/>
            <a:ext cx="829411" cy="861785"/>
            <a:chOff x="6038323" y="506808"/>
            <a:chExt cx="2625549" cy="2728894"/>
          </a:xfrm>
        </p:grpSpPr>
        <p:sp>
          <p:nvSpPr>
            <p:cNvPr id="862" name="Google Shape;862;p39"/>
            <p:cNvSpPr/>
            <p:nvPr/>
          </p:nvSpPr>
          <p:spPr>
            <a:xfrm>
              <a:off x="6860206" y="1334081"/>
              <a:ext cx="1714992" cy="1577986"/>
            </a:xfrm>
            <a:custGeom>
              <a:avLst/>
              <a:gdLst/>
              <a:ahLst/>
              <a:cxnLst/>
              <a:rect l="l" t="t" r="r" b="b"/>
              <a:pathLst>
                <a:path w="11489" h="10571" extrusionOk="0">
                  <a:moveTo>
                    <a:pt x="5953" y="410"/>
                  </a:moveTo>
                  <a:cubicBezTo>
                    <a:pt x="7104" y="410"/>
                    <a:pt x="8209" y="858"/>
                    <a:pt x="9032" y="1681"/>
                  </a:cubicBezTo>
                  <a:cubicBezTo>
                    <a:pt x="9785" y="2355"/>
                    <a:pt x="10340" y="3226"/>
                    <a:pt x="10538" y="4256"/>
                  </a:cubicBezTo>
                  <a:cubicBezTo>
                    <a:pt x="10617" y="4652"/>
                    <a:pt x="10617" y="5048"/>
                    <a:pt x="10577" y="5445"/>
                  </a:cubicBezTo>
                  <a:cubicBezTo>
                    <a:pt x="10458" y="6831"/>
                    <a:pt x="9785" y="8099"/>
                    <a:pt x="8715" y="9010"/>
                  </a:cubicBezTo>
                  <a:cubicBezTo>
                    <a:pt x="7760" y="9768"/>
                    <a:pt x="6722" y="10306"/>
                    <a:pt x="5533" y="10306"/>
                  </a:cubicBezTo>
                  <a:cubicBezTo>
                    <a:pt x="5293" y="10306"/>
                    <a:pt x="5047" y="10284"/>
                    <a:pt x="4794" y="10238"/>
                  </a:cubicBezTo>
                  <a:cubicBezTo>
                    <a:pt x="3407" y="10000"/>
                    <a:pt x="2179" y="9168"/>
                    <a:pt x="1466" y="7901"/>
                  </a:cubicBezTo>
                  <a:cubicBezTo>
                    <a:pt x="1387" y="7703"/>
                    <a:pt x="1308" y="7504"/>
                    <a:pt x="1229" y="7267"/>
                  </a:cubicBezTo>
                  <a:cubicBezTo>
                    <a:pt x="912" y="6395"/>
                    <a:pt x="872" y="5405"/>
                    <a:pt x="1189" y="4494"/>
                  </a:cubicBezTo>
                  <a:cubicBezTo>
                    <a:pt x="1229" y="4177"/>
                    <a:pt x="1308" y="3900"/>
                    <a:pt x="1387" y="3583"/>
                  </a:cubicBezTo>
                  <a:cubicBezTo>
                    <a:pt x="1744" y="2949"/>
                    <a:pt x="2140" y="2394"/>
                    <a:pt x="2615" y="1840"/>
                  </a:cubicBezTo>
                  <a:cubicBezTo>
                    <a:pt x="3249" y="1206"/>
                    <a:pt x="4041" y="731"/>
                    <a:pt x="4913" y="533"/>
                  </a:cubicBezTo>
                  <a:cubicBezTo>
                    <a:pt x="5259" y="451"/>
                    <a:pt x="5608" y="410"/>
                    <a:pt x="5953" y="410"/>
                  </a:cubicBezTo>
                  <a:close/>
                  <a:moveTo>
                    <a:pt x="6161" y="1"/>
                  </a:moveTo>
                  <a:cubicBezTo>
                    <a:pt x="4404" y="1"/>
                    <a:pt x="2692" y="789"/>
                    <a:pt x="1546" y="2236"/>
                  </a:cubicBezTo>
                  <a:cubicBezTo>
                    <a:pt x="1466" y="2315"/>
                    <a:pt x="1387" y="2434"/>
                    <a:pt x="1308" y="2553"/>
                  </a:cubicBezTo>
                  <a:cubicBezTo>
                    <a:pt x="833" y="3028"/>
                    <a:pt x="516" y="3583"/>
                    <a:pt x="357" y="4256"/>
                  </a:cubicBezTo>
                  <a:cubicBezTo>
                    <a:pt x="1" y="5920"/>
                    <a:pt x="476" y="7663"/>
                    <a:pt x="1665" y="8891"/>
                  </a:cubicBezTo>
                  <a:cubicBezTo>
                    <a:pt x="2692" y="9991"/>
                    <a:pt x="4110" y="10571"/>
                    <a:pt x="5542" y="10571"/>
                  </a:cubicBezTo>
                  <a:cubicBezTo>
                    <a:pt x="6484" y="10571"/>
                    <a:pt x="7432" y="10320"/>
                    <a:pt x="8280" y="9802"/>
                  </a:cubicBezTo>
                  <a:cubicBezTo>
                    <a:pt x="9032" y="9287"/>
                    <a:pt x="9706" y="8653"/>
                    <a:pt x="10181" y="7901"/>
                  </a:cubicBezTo>
                  <a:cubicBezTo>
                    <a:pt x="11211" y="6633"/>
                    <a:pt x="11488" y="4930"/>
                    <a:pt x="10973" y="3385"/>
                  </a:cubicBezTo>
                  <a:cubicBezTo>
                    <a:pt x="10498" y="1919"/>
                    <a:pt x="9706" y="1008"/>
                    <a:pt x="8517" y="493"/>
                  </a:cubicBezTo>
                  <a:cubicBezTo>
                    <a:pt x="7754" y="161"/>
                    <a:pt x="6953" y="1"/>
                    <a:pt x="6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9"/>
            <p:cNvSpPr/>
            <p:nvPr/>
          </p:nvSpPr>
          <p:spPr>
            <a:xfrm>
              <a:off x="8415304" y="506808"/>
              <a:ext cx="189427" cy="179578"/>
            </a:xfrm>
            <a:custGeom>
              <a:avLst/>
              <a:gdLst/>
              <a:ahLst/>
              <a:cxnLst/>
              <a:rect l="l" t="t" r="r" b="b"/>
              <a:pathLst>
                <a:path w="1269" h="1203" extrusionOk="0">
                  <a:moveTo>
                    <a:pt x="400" y="0"/>
                  </a:moveTo>
                  <a:cubicBezTo>
                    <a:pt x="347" y="0"/>
                    <a:pt x="293" y="5"/>
                    <a:pt x="238" y="14"/>
                  </a:cubicBezTo>
                  <a:cubicBezTo>
                    <a:pt x="159" y="54"/>
                    <a:pt x="80" y="93"/>
                    <a:pt x="1" y="172"/>
                  </a:cubicBezTo>
                  <a:cubicBezTo>
                    <a:pt x="80" y="212"/>
                    <a:pt x="120" y="331"/>
                    <a:pt x="199" y="331"/>
                  </a:cubicBezTo>
                  <a:cubicBezTo>
                    <a:pt x="476" y="450"/>
                    <a:pt x="753" y="648"/>
                    <a:pt x="912" y="925"/>
                  </a:cubicBezTo>
                  <a:cubicBezTo>
                    <a:pt x="991" y="1044"/>
                    <a:pt x="1110" y="1123"/>
                    <a:pt x="1229" y="1202"/>
                  </a:cubicBezTo>
                  <a:cubicBezTo>
                    <a:pt x="1229" y="1044"/>
                    <a:pt x="1268" y="885"/>
                    <a:pt x="1268" y="727"/>
                  </a:cubicBezTo>
                  <a:lnTo>
                    <a:pt x="1268" y="648"/>
                  </a:lnTo>
                  <a:cubicBezTo>
                    <a:pt x="1163" y="262"/>
                    <a:pt x="810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9"/>
            <p:cNvSpPr/>
            <p:nvPr/>
          </p:nvSpPr>
          <p:spPr>
            <a:xfrm>
              <a:off x="8190652" y="555919"/>
              <a:ext cx="248539" cy="171816"/>
            </a:xfrm>
            <a:custGeom>
              <a:avLst/>
              <a:gdLst/>
              <a:ahLst/>
              <a:cxnLst/>
              <a:rect l="l" t="t" r="r" b="b"/>
              <a:pathLst>
                <a:path w="1665" h="1151" extrusionOk="0">
                  <a:moveTo>
                    <a:pt x="505" y="1"/>
                  </a:moveTo>
                  <a:cubicBezTo>
                    <a:pt x="404" y="1"/>
                    <a:pt x="301" y="14"/>
                    <a:pt x="199" y="41"/>
                  </a:cubicBezTo>
                  <a:cubicBezTo>
                    <a:pt x="119" y="41"/>
                    <a:pt x="80" y="121"/>
                    <a:pt x="1" y="160"/>
                  </a:cubicBezTo>
                  <a:cubicBezTo>
                    <a:pt x="40" y="240"/>
                    <a:pt x="119" y="279"/>
                    <a:pt x="159" y="319"/>
                  </a:cubicBezTo>
                  <a:cubicBezTo>
                    <a:pt x="238" y="358"/>
                    <a:pt x="357" y="358"/>
                    <a:pt x="436" y="398"/>
                  </a:cubicBezTo>
                  <a:cubicBezTo>
                    <a:pt x="793" y="398"/>
                    <a:pt x="1070" y="596"/>
                    <a:pt x="1268" y="873"/>
                  </a:cubicBezTo>
                  <a:cubicBezTo>
                    <a:pt x="1308" y="953"/>
                    <a:pt x="1347" y="992"/>
                    <a:pt x="1427" y="1071"/>
                  </a:cubicBezTo>
                  <a:cubicBezTo>
                    <a:pt x="1466" y="1111"/>
                    <a:pt x="1545" y="1151"/>
                    <a:pt x="1585" y="1151"/>
                  </a:cubicBezTo>
                  <a:cubicBezTo>
                    <a:pt x="1625" y="1071"/>
                    <a:pt x="1664" y="992"/>
                    <a:pt x="1664" y="953"/>
                  </a:cubicBezTo>
                  <a:cubicBezTo>
                    <a:pt x="1664" y="873"/>
                    <a:pt x="1664" y="834"/>
                    <a:pt x="1625" y="794"/>
                  </a:cubicBezTo>
                  <a:cubicBezTo>
                    <a:pt x="1428" y="303"/>
                    <a:pt x="988" y="1"/>
                    <a:pt x="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9"/>
            <p:cNvSpPr/>
            <p:nvPr/>
          </p:nvSpPr>
          <p:spPr>
            <a:xfrm>
              <a:off x="6393139" y="745496"/>
              <a:ext cx="2270733" cy="2490206"/>
            </a:xfrm>
            <a:custGeom>
              <a:avLst/>
              <a:gdLst/>
              <a:ahLst/>
              <a:cxnLst/>
              <a:rect l="l" t="t" r="r" b="b"/>
              <a:pathLst>
                <a:path w="15212" h="16682" extrusionOk="0">
                  <a:moveTo>
                    <a:pt x="11564" y="417"/>
                  </a:moveTo>
                  <a:cubicBezTo>
                    <a:pt x="11898" y="417"/>
                    <a:pt x="12234" y="478"/>
                    <a:pt x="12558" y="594"/>
                  </a:cubicBezTo>
                  <a:cubicBezTo>
                    <a:pt x="13072" y="792"/>
                    <a:pt x="13429" y="1267"/>
                    <a:pt x="13548" y="1782"/>
                  </a:cubicBezTo>
                  <a:cubicBezTo>
                    <a:pt x="13667" y="2297"/>
                    <a:pt x="13667" y="2812"/>
                    <a:pt x="13469" y="3327"/>
                  </a:cubicBezTo>
                  <a:lnTo>
                    <a:pt x="9389" y="1980"/>
                  </a:lnTo>
                  <a:cubicBezTo>
                    <a:pt x="9547" y="1227"/>
                    <a:pt x="10141" y="673"/>
                    <a:pt x="10854" y="514"/>
                  </a:cubicBezTo>
                  <a:cubicBezTo>
                    <a:pt x="11086" y="448"/>
                    <a:pt x="11324" y="417"/>
                    <a:pt x="11564" y="417"/>
                  </a:cubicBezTo>
                  <a:close/>
                  <a:moveTo>
                    <a:pt x="3169" y="5268"/>
                  </a:moveTo>
                  <a:cubicBezTo>
                    <a:pt x="2694" y="6575"/>
                    <a:pt x="2219" y="7764"/>
                    <a:pt x="1783" y="8952"/>
                  </a:cubicBezTo>
                  <a:cubicBezTo>
                    <a:pt x="1704" y="8952"/>
                    <a:pt x="1585" y="8912"/>
                    <a:pt x="1506" y="8912"/>
                  </a:cubicBezTo>
                  <a:cubicBezTo>
                    <a:pt x="912" y="8635"/>
                    <a:pt x="515" y="8041"/>
                    <a:pt x="515" y="7367"/>
                  </a:cubicBezTo>
                  <a:cubicBezTo>
                    <a:pt x="476" y="6456"/>
                    <a:pt x="1110" y="5624"/>
                    <a:pt x="1981" y="5347"/>
                  </a:cubicBezTo>
                  <a:cubicBezTo>
                    <a:pt x="2377" y="5308"/>
                    <a:pt x="2773" y="5268"/>
                    <a:pt x="3169" y="5268"/>
                  </a:cubicBezTo>
                  <a:close/>
                  <a:moveTo>
                    <a:pt x="9290" y="3904"/>
                  </a:moveTo>
                  <a:cubicBezTo>
                    <a:pt x="10082" y="3904"/>
                    <a:pt x="10883" y="4064"/>
                    <a:pt x="11646" y="4396"/>
                  </a:cubicBezTo>
                  <a:cubicBezTo>
                    <a:pt x="12835" y="4911"/>
                    <a:pt x="13627" y="5862"/>
                    <a:pt x="14102" y="7288"/>
                  </a:cubicBezTo>
                  <a:cubicBezTo>
                    <a:pt x="14617" y="8833"/>
                    <a:pt x="14340" y="10576"/>
                    <a:pt x="13310" y="11844"/>
                  </a:cubicBezTo>
                  <a:cubicBezTo>
                    <a:pt x="12795" y="12596"/>
                    <a:pt x="12161" y="13230"/>
                    <a:pt x="11369" y="13745"/>
                  </a:cubicBezTo>
                  <a:cubicBezTo>
                    <a:pt x="10534" y="14249"/>
                    <a:pt x="9591" y="14497"/>
                    <a:pt x="8652" y="14497"/>
                  </a:cubicBezTo>
                  <a:cubicBezTo>
                    <a:pt x="7232" y="14497"/>
                    <a:pt x="5819" y="13931"/>
                    <a:pt x="4794" y="12834"/>
                  </a:cubicBezTo>
                  <a:cubicBezTo>
                    <a:pt x="3605" y="11606"/>
                    <a:pt x="3090" y="9823"/>
                    <a:pt x="3486" y="8160"/>
                  </a:cubicBezTo>
                  <a:cubicBezTo>
                    <a:pt x="3645" y="7526"/>
                    <a:pt x="3962" y="6932"/>
                    <a:pt x="4437" y="6456"/>
                  </a:cubicBezTo>
                  <a:cubicBezTo>
                    <a:pt x="4516" y="6377"/>
                    <a:pt x="4595" y="6258"/>
                    <a:pt x="4675" y="6139"/>
                  </a:cubicBezTo>
                  <a:cubicBezTo>
                    <a:pt x="5821" y="4692"/>
                    <a:pt x="7533" y="3904"/>
                    <a:pt x="9290" y="3904"/>
                  </a:cubicBezTo>
                  <a:close/>
                  <a:moveTo>
                    <a:pt x="11750" y="1"/>
                  </a:moveTo>
                  <a:cubicBezTo>
                    <a:pt x="11595" y="1"/>
                    <a:pt x="11440" y="14"/>
                    <a:pt x="11290" y="39"/>
                  </a:cubicBezTo>
                  <a:cubicBezTo>
                    <a:pt x="10181" y="79"/>
                    <a:pt x="9190" y="871"/>
                    <a:pt x="8953" y="1980"/>
                  </a:cubicBezTo>
                  <a:cubicBezTo>
                    <a:pt x="8874" y="2218"/>
                    <a:pt x="8992" y="2297"/>
                    <a:pt x="9151" y="2337"/>
                  </a:cubicBezTo>
                  <a:lnTo>
                    <a:pt x="10260" y="2654"/>
                  </a:lnTo>
                  <a:cubicBezTo>
                    <a:pt x="10458" y="2733"/>
                    <a:pt x="10656" y="2812"/>
                    <a:pt x="10854" y="2852"/>
                  </a:cubicBezTo>
                  <a:cubicBezTo>
                    <a:pt x="10815" y="3129"/>
                    <a:pt x="10735" y="3367"/>
                    <a:pt x="10696" y="3565"/>
                  </a:cubicBezTo>
                  <a:cubicBezTo>
                    <a:pt x="10271" y="3494"/>
                    <a:pt x="9842" y="3458"/>
                    <a:pt x="9411" y="3458"/>
                  </a:cubicBezTo>
                  <a:cubicBezTo>
                    <a:pt x="8635" y="3458"/>
                    <a:pt x="7855" y="3573"/>
                    <a:pt x="7091" y="3802"/>
                  </a:cubicBezTo>
                  <a:lnTo>
                    <a:pt x="6933" y="3802"/>
                  </a:lnTo>
                  <a:cubicBezTo>
                    <a:pt x="6814" y="3644"/>
                    <a:pt x="6695" y="3446"/>
                    <a:pt x="6616" y="3248"/>
                  </a:cubicBezTo>
                  <a:cubicBezTo>
                    <a:pt x="6576" y="3168"/>
                    <a:pt x="6774" y="3010"/>
                    <a:pt x="6853" y="2931"/>
                  </a:cubicBezTo>
                  <a:cubicBezTo>
                    <a:pt x="6933" y="2812"/>
                    <a:pt x="6972" y="2772"/>
                    <a:pt x="7012" y="2733"/>
                  </a:cubicBezTo>
                  <a:cubicBezTo>
                    <a:pt x="7131" y="2574"/>
                    <a:pt x="7249" y="2337"/>
                    <a:pt x="7091" y="2218"/>
                  </a:cubicBezTo>
                  <a:cubicBezTo>
                    <a:pt x="6993" y="2120"/>
                    <a:pt x="6842" y="2049"/>
                    <a:pt x="6681" y="2049"/>
                  </a:cubicBezTo>
                  <a:cubicBezTo>
                    <a:pt x="6646" y="2049"/>
                    <a:pt x="6611" y="2052"/>
                    <a:pt x="6576" y="2059"/>
                  </a:cubicBezTo>
                  <a:cubicBezTo>
                    <a:pt x="5665" y="2218"/>
                    <a:pt x="4794" y="2733"/>
                    <a:pt x="4239" y="3525"/>
                  </a:cubicBezTo>
                  <a:cubicBezTo>
                    <a:pt x="4160" y="3604"/>
                    <a:pt x="4120" y="3763"/>
                    <a:pt x="4160" y="3881"/>
                  </a:cubicBezTo>
                  <a:cubicBezTo>
                    <a:pt x="4160" y="4000"/>
                    <a:pt x="4358" y="4040"/>
                    <a:pt x="4477" y="4040"/>
                  </a:cubicBezTo>
                  <a:cubicBezTo>
                    <a:pt x="4794" y="4040"/>
                    <a:pt x="5071" y="3961"/>
                    <a:pt x="5388" y="3881"/>
                  </a:cubicBezTo>
                  <a:cubicBezTo>
                    <a:pt x="5467" y="4040"/>
                    <a:pt x="5546" y="4238"/>
                    <a:pt x="5625" y="4396"/>
                  </a:cubicBezTo>
                  <a:cubicBezTo>
                    <a:pt x="5625" y="4436"/>
                    <a:pt x="5625" y="4515"/>
                    <a:pt x="5665" y="4555"/>
                  </a:cubicBezTo>
                  <a:cubicBezTo>
                    <a:pt x="5625" y="4595"/>
                    <a:pt x="5586" y="4674"/>
                    <a:pt x="5546" y="4713"/>
                  </a:cubicBezTo>
                  <a:cubicBezTo>
                    <a:pt x="5031" y="5030"/>
                    <a:pt x="4595" y="5466"/>
                    <a:pt x="4239" y="5941"/>
                  </a:cubicBezTo>
                  <a:cubicBezTo>
                    <a:pt x="4001" y="6258"/>
                    <a:pt x="3764" y="6536"/>
                    <a:pt x="3486" y="6813"/>
                  </a:cubicBezTo>
                  <a:lnTo>
                    <a:pt x="3130" y="6654"/>
                  </a:lnTo>
                  <a:cubicBezTo>
                    <a:pt x="3288" y="6219"/>
                    <a:pt x="3447" y="5823"/>
                    <a:pt x="3566" y="5466"/>
                  </a:cubicBezTo>
                  <a:cubicBezTo>
                    <a:pt x="3684" y="5189"/>
                    <a:pt x="3566" y="5030"/>
                    <a:pt x="3367" y="4951"/>
                  </a:cubicBezTo>
                  <a:cubicBezTo>
                    <a:pt x="3110" y="4872"/>
                    <a:pt x="2843" y="4832"/>
                    <a:pt x="2575" y="4832"/>
                  </a:cubicBezTo>
                  <a:cubicBezTo>
                    <a:pt x="2308" y="4832"/>
                    <a:pt x="2040" y="4872"/>
                    <a:pt x="1783" y="4951"/>
                  </a:cubicBezTo>
                  <a:cubicBezTo>
                    <a:pt x="674" y="5347"/>
                    <a:pt x="0" y="6417"/>
                    <a:pt x="80" y="7565"/>
                  </a:cubicBezTo>
                  <a:cubicBezTo>
                    <a:pt x="159" y="8358"/>
                    <a:pt x="674" y="9031"/>
                    <a:pt x="1426" y="9308"/>
                  </a:cubicBezTo>
                  <a:cubicBezTo>
                    <a:pt x="1545" y="9348"/>
                    <a:pt x="1664" y="9348"/>
                    <a:pt x="1823" y="9348"/>
                  </a:cubicBezTo>
                  <a:cubicBezTo>
                    <a:pt x="1848" y="9353"/>
                    <a:pt x="1873" y="9356"/>
                    <a:pt x="1897" y="9356"/>
                  </a:cubicBezTo>
                  <a:cubicBezTo>
                    <a:pt x="2060" y="9356"/>
                    <a:pt x="2184" y="9243"/>
                    <a:pt x="2219" y="9071"/>
                  </a:cubicBezTo>
                  <a:cubicBezTo>
                    <a:pt x="2298" y="8754"/>
                    <a:pt x="2456" y="8437"/>
                    <a:pt x="2575" y="8120"/>
                  </a:cubicBezTo>
                  <a:lnTo>
                    <a:pt x="3051" y="8199"/>
                  </a:lnTo>
                  <a:cubicBezTo>
                    <a:pt x="2813" y="9546"/>
                    <a:pt x="3051" y="10933"/>
                    <a:pt x="3764" y="12121"/>
                  </a:cubicBezTo>
                  <a:cubicBezTo>
                    <a:pt x="4318" y="13190"/>
                    <a:pt x="5308" y="14022"/>
                    <a:pt x="6457" y="14458"/>
                  </a:cubicBezTo>
                  <a:cubicBezTo>
                    <a:pt x="6616" y="14498"/>
                    <a:pt x="6735" y="14656"/>
                    <a:pt x="6774" y="14815"/>
                  </a:cubicBezTo>
                  <a:cubicBezTo>
                    <a:pt x="6933" y="15290"/>
                    <a:pt x="7091" y="15765"/>
                    <a:pt x="7289" y="16241"/>
                  </a:cubicBezTo>
                  <a:cubicBezTo>
                    <a:pt x="7423" y="16530"/>
                    <a:pt x="7606" y="16682"/>
                    <a:pt x="7805" y="16682"/>
                  </a:cubicBezTo>
                  <a:cubicBezTo>
                    <a:pt x="7960" y="16682"/>
                    <a:pt x="8123" y="16590"/>
                    <a:pt x="8279" y="16399"/>
                  </a:cubicBezTo>
                  <a:cubicBezTo>
                    <a:pt x="8636" y="16003"/>
                    <a:pt x="8953" y="15488"/>
                    <a:pt x="9270" y="15052"/>
                  </a:cubicBezTo>
                  <a:cubicBezTo>
                    <a:pt x="9349" y="14933"/>
                    <a:pt x="9428" y="14854"/>
                    <a:pt x="9547" y="14854"/>
                  </a:cubicBezTo>
                  <a:cubicBezTo>
                    <a:pt x="10894" y="14616"/>
                    <a:pt x="12122" y="13903"/>
                    <a:pt x="12993" y="12874"/>
                  </a:cubicBezTo>
                  <a:cubicBezTo>
                    <a:pt x="13097" y="12691"/>
                    <a:pt x="13287" y="12595"/>
                    <a:pt x="13483" y="12595"/>
                  </a:cubicBezTo>
                  <a:cubicBezTo>
                    <a:pt x="13586" y="12595"/>
                    <a:pt x="13690" y="12621"/>
                    <a:pt x="13785" y="12675"/>
                  </a:cubicBezTo>
                  <a:cubicBezTo>
                    <a:pt x="14102" y="12755"/>
                    <a:pt x="14419" y="12834"/>
                    <a:pt x="14776" y="12913"/>
                  </a:cubicBezTo>
                  <a:cubicBezTo>
                    <a:pt x="14811" y="12927"/>
                    <a:pt x="14846" y="12934"/>
                    <a:pt x="14880" y="12934"/>
                  </a:cubicBezTo>
                  <a:cubicBezTo>
                    <a:pt x="15038" y="12934"/>
                    <a:pt x="15172" y="12792"/>
                    <a:pt x="15172" y="12596"/>
                  </a:cubicBezTo>
                  <a:cubicBezTo>
                    <a:pt x="15212" y="12081"/>
                    <a:pt x="15013" y="11527"/>
                    <a:pt x="14697" y="11091"/>
                  </a:cubicBezTo>
                  <a:cubicBezTo>
                    <a:pt x="14660" y="11054"/>
                    <a:pt x="14519" y="10810"/>
                    <a:pt x="14436" y="10810"/>
                  </a:cubicBezTo>
                  <a:cubicBezTo>
                    <a:pt x="14430" y="10810"/>
                    <a:pt x="14425" y="10811"/>
                    <a:pt x="14419" y="10814"/>
                  </a:cubicBezTo>
                  <a:cubicBezTo>
                    <a:pt x="14855" y="9823"/>
                    <a:pt x="14974" y="8714"/>
                    <a:pt x="14697" y="7684"/>
                  </a:cubicBezTo>
                  <a:cubicBezTo>
                    <a:pt x="14419" y="6100"/>
                    <a:pt x="13389" y="4753"/>
                    <a:pt x="11963" y="4000"/>
                  </a:cubicBezTo>
                  <a:cubicBezTo>
                    <a:pt x="12003" y="3763"/>
                    <a:pt x="12043" y="3525"/>
                    <a:pt x="12082" y="3327"/>
                  </a:cubicBezTo>
                  <a:cubicBezTo>
                    <a:pt x="12518" y="3446"/>
                    <a:pt x="12954" y="3604"/>
                    <a:pt x="13350" y="3763"/>
                  </a:cubicBezTo>
                  <a:cubicBezTo>
                    <a:pt x="13407" y="3774"/>
                    <a:pt x="13458" y="3782"/>
                    <a:pt x="13504" y="3782"/>
                  </a:cubicBezTo>
                  <a:cubicBezTo>
                    <a:pt x="13617" y="3782"/>
                    <a:pt x="13701" y="3733"/>
                    <a:pt x="13785" y="3565"/>
                  </a:cubicBezTo>
                  <a:cubicBezTo>
                    <a:pt x="14063" y="3010"/>
                    <a:pt x="14142" y="2376"/>
                    <a:pt x="13984" y="1782"/>
                  </a:cubicBezTo>
                  <a:cubicBezTo>
                    <a:pt x="13865" y="1069"/>
                    <a:pt x="13389" y="475"/>
                    <a:pt x="12716" y="198"/>
                  </a:cubicBezTo>
                  <a:cubicBezTo>
                    <a:pt x="12418" y="62"/>
                    <a:pt x="12083" y="1"/>
                    <a:pt x="11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9"/>
            <p:cNvSpPr/>
            <p:nvPr/>
          </p:nvSpPr>
          <p:spPr>
            <a:xfrm>
              <a:off x="8184681" y="931938"/>
              <a:ext cx="195398" cy="209731"/>
            </a:xfrm>
            <a:custGeom>
              <a:avLst/>
              <a:gdLst/>
              <a:ahLst/>
              <a:cxnLst/>
              <a:rect l="l" t="t" r="r" b="b"/>
              <a:pathLst>
                <a:path w="1309" h="1405" extrusionOk="0">
                  <a:moveTo>
                    <a:pt x="249" y="0"/>
                  </a:moveTo>
                  <a:cubicBezTo>
                    <a:pt x="230" y="0"/>
                    <a:pt x="212" y="5"/>
                    <a:pt x="199" y="18"/>
                  </a:cubicBezTo>
                  <a:cubicBezTo>
                    <a:pt x="120" y="58"/>
                    <a:pt x="80" y="137"/>
                    <a:pt x="1" y="216"/>
                  </a:cubicBezTo>
                  <a:cubicBezTo>
                    <a:pt x="80" y="256"/>
                    <a:pt x="120" y="295"/>
                    <a:pt x="159" y="335"/>
                  </a:cubicBezTo>
                  <a:cubicBezTo>
                    <a:pt x="318" y="454"/>
                    <a:pt x="476" y="533"/>
                    <a:pt x="635" y="691"/>
                  </a:cubicBezTo>
                  <a:cubicBezTo>
                    <a:pt x="793" y="929"/>
                    <a:pt x="912" y="1167"/>
                    <a:pt x="1031" y="1405"/>
                  </a:cubicBezTo>
                  <a:cubicBezTo>
                    <a:pt x="1308" y="850"/>
                    <a:pt x="991" y="137"/>
                    <a:pt x="357" y="18"/>
                  </a:cubicBezTo>
                  <a:cubicBezTo>
                    <a:pt x="331" y="18"/>
                    <a:pt x="287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9"/>
            <p:cNvSpPr/>
            <p:nvPr/>
          </p:nvSpPr>
          <p:spPr>
            <a:xfrm>
              <a:off x="6996191" y="1394387"/>
              <a:ext cx="1454810" cy="1478270"/>
            </a:xfrm>
            <a:custGeom>
              <a:avLst/>
              <a:gdLst/>
              <a:ahLst/>
              <a:cxnLst/>
              <a:rect l="l" t="t" r="r" b="b"/>
              <a:pathLst>
                <a:path w="9746" h="9903" extrusionOk="0">
                  <a:moveTo>
                    <a:pt x="5111" y="446"/>
                  </a:moveTo>
                  <a:cubicBezTo>
                    <a:pt x="6118" y="446"/>
                    <a:pt x="7079" y="839"/>
                    <a:pt x="7804" y="1594"/>
                  </a:cubicBezTo>
                  <a:cubicBezTo>
                    <a:pt x="8518" y="2189"/>
                    <a:pt x="8993" y="2981"/>
                    <a:pt x="9191" y="3892"/>
                  </a:cubicBezTo>
                  <a:cubicBezTo>
                    <a:pt x="9270" y="4090"/>
                    <a:pt x="9270" y="4328"/>
                    <a:pt x="9270" y="4526"/>
                  </a:cubicBezTo>
                  <a:cubicBezTo>
                    <a:pt x="9270" y="6189"/>
                    <a:pt x="8399" y="7734"/>
                    <a:pt x="7012" y="8645"/>
                  </a:cubicBezTo>
                  <a:cubicBezTo>
                    <a:pt x="6378" y="9041"/>
                    <a:pt x="5665" y="9319"/>
                    <a:pt x="4952" y="9438"/>
                  </a:cubicBezTo>
                  <a:cubicBezTo>
                    <a:pt x="4873" y="9438"/>
                    <a:pt x="4794" y="9455"/>
                    <a:pt x="4715" y="9455"/>
                  </a:cubicBezTo>
                  <a:cubicBezTo>
                    <a:pt x="4675" y="9455"/>
                    <a:pt x="4636" y="9451"/>
                    <a:pt x="4596" y="9438"/>
                  </a:cubicBezTo>
                  <a:cubicBezTo>
                    <a:pt x="4566" y="9438"/>
                    <a:pt x="4536" y="9439"/>
                    <a:pt x="4507" y="9439"/>
                  </a:cubicBezTo>
                  <a:cubicBezTo>
                    <a:pt x="2761" y="9439"/>
                    <a:pt x="1220" y="8301"/>
                    <a:pt x="714" y="6665"/>
                  </a:cubicBezTo>
                  <a:cubicBezTo>
                    <a:pt x="318" y="5556"/>
                    <a:pt x="397" y="4328"/>
                    <a:pt x="991" y="3298"/>
                  </a:cubicBezTo>
                  <a:cubicBezTo>
                    <a:pt x="1110" y="3020"/>
                    <a:pt x="1229" y="2743"/>
                    <a:pt x="1387" y="2466"/>
                  </a:cubicBezTo>
                  <a:cubicBezTo>
                    <a:pt x="2021" y="1515"/>
                    <a:pt x="2932" y="881"/>
                    <a:pt x="4002" y="604"/>
                  </a:cubicBezTo>
                  <a:cubicBezTo>
                    <a:pt x="4372" y="498"/>
                    <a:pt x="4745" y="446"/>
                    <a:pt x="5111" y="446"/>
                  </a:cubicBezTo>
                  <a:close/>
                  <a:moveTo>
                    <a:pt x="5103" y="1"/>
                  </a:moveTo>
                  <a:cubicBezTo>
                    <a:pt x="4749" y="1"/>
                    <a:pt x="4393" y="43"/>
                    <a:pt x="4041" y="129"/>
                  </a:cubicBezTo>
                  <a:cubicBezTo>
                    <a:pt x="3170" y="287"/>
                    <a:pt x="2338" y="762"/>
                    <a:pt x="1704" y="1436"/>
                  </a:cubicBezTo>
                  <a:cubicBezTo>
                    <a:pt x="1229" y="1951"/>
                    <a:pt x="833" y="2545"/>
                    <a:pt x="516" y="3179"/>
                  </a:cubicBezTo>
                  <a:cubicBezTo>
                    <a:pt x="397" y="3456"/>
                    <a:pt x="357" y="3773"/>
                    <a:pt x="318" y="4050"/>
                  </a:cubicBezTo>
                  <a:cubicBezTo>
                    <a:pt x="1" y="4961"/>
                    <a:pt x="1" y="5952"/>
                    <a:pt x="357" y="6863"/>
                  </a:cubicBezTo>
                  <a:cubicBezTo>
                    <a:pt x="437" y="7061"/>
                    <a:pt x="516" y="7259"/>
                    <a:pt x="595" y="7457"/>
                  </a:cubicBezTo>
                  <a:cubicBezTo>
                    <a:pt x="1268" y="8725"/>
                    <a:pt x="2496" y="9596"/>
                    <a:pt x="3922" y="9834"/>
                  </a:cubicBezTo>
                  <a:cubicBezTo>
                    <a:pt x="4169" y="9880"/>
                    <a:pt x="4411" y="9902"/>
                    <a:pt x="4648" y="9902"/>
                  </a:cubicBezTo>
                  <a:cubicBezTo>
                    <a:pt x="5823" y="9902"/>
                    <a:pt x="6888" y="9364"/>
                    <a:pt x="7844" y="8606"/>
                  </a:cubicBezTo>
                  <a:cubicBezTo>
                    <a:pt x="8914" y="7695"/>
                    <a:pt x="9587" y="6427"/>
                    <a:pt x="9706" y="5001"/>
                  </a:cubicBezTo>
                  <a:cubicBezTo>
                    <a:pt x="9745" y="4605"/>
                    <a:pt x="9706" y="4209"/>
                    <a:pt x="9627" y="3813"/>
                  </a:cubicBezTo>
                  <a:cubicBezTo>
                    <a:pt x="9429" y="2822"/>
                    <a:pt x="8914" y="1911"/>
                    <a:pt x="8161" y="1238"/>
                  </a:cubicBezTo>
                  <a:cubicBezTo>
                    <a:pt x="7318" y="425"/>
                    <a:pt x="6223" y="1"/>
                    <a:pt x="5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9"/>
            <p:cNvSpPr/>
            <p:nvPr/>
          </p:nvSpPr>
          <p:spPr>
            <a:xfrm>
              <a:off x="8539497" y="2359589"/>
              <a:ext cx="6120" cy="11942"/>
            </a:xfrm>
            <a:custGeom>
              <a:avLst/>
              <a:gdLst/>
              <a:ahLst/>
              <a:cxnLst/>
              <a:rect l="l" t="t" r="r" b="b"/>
              <a:pathLst>
                <a:path w="41" h="80" extrusionOk="0">
                  <a:moveTo>
                    <a:pt x="40" y="1"/>
                  </a:moveTo>
                  <a:cubicBezTo>
                    <a:pt x="1" y="1"/>
                    <a:pt x="1" y="40"/>
                    <a:pt x="1" y="80"/>
                  </a:cubicBezTo>
                  <a:cubicBezTo>
                    <a:pt x="1" y="40"/>
                    <a:pt x="4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9"/>
            <p:cNvSpPr/>
            <p:nvPr/>
          </p:nvSpPr>
          <p:spPr>
            <a:xfrm>
              <a:off x="8125570" y="1861314"/>
              <a:ext cx="153900" cy="108224"/>
            </a:xfrm>
            <a:custGeom>
              <a:avLst/>
              <a:gdLst/>
              <a:ahLst/>
              <a:cxnLst/>
              <a:rect l="l" t="t" r="r" b="b"/>
              <a:pathLst>
                <a:path w="1031" h="725" extrusionOk="0">
                  <a:moveTo>
                    <a:pt x="770" y="0"/>
                  </a:moveTo>
                  <a:cubicBezTo>
                    <a:pt x="749" y="0"/>
                    <a:pt x="730" y="3"/>
                    <a:pt x="714" y="11"/>
                  </a:cubicBezTo>
                  <a:cubicBezTo>
                    <a:pt x="516" y="90"/>
                    <a:pt x="357" y="209"/>
                    <a:pt x="199" y="328"/>
                  </a:cubicBezTo>
                  <a:cubicBezTo>
                    <a:pt x="120" y="368"/>
                    <a:pt x="80" y="526"/>
                    <a:pt x="1" y="605"/>
                  </a:cubicBezTo>
                  <a:lnTo>
                    <a:pt x="318" y="724"/>
                  </a:lnTo>
                  <a:cubicBezTo>
                    <a:pt x="516" y="605"/>
                    <a:pt x="714" y="487"/>
                    <a:pt x="952" y="368"/>
                  </a:cubicBezTo>
                  <a:cubicBezTo>
                    <a:pt x="991" y="289"/>
                    <a:pt x="991" y="170"/>
                    <a:pt x="1031" y="51"/>
                  </a:cubicBezTo>
                  <a:cubicBezTo>
                    <a:pt x="967" y="51"/>
                    <a:pt x="853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9"/>
            <p:cNvSpPr/>
            <p:nvPr/>
          </p:nvSpPr>
          <p:spPr>
            <a:xfrm>
              <a:off x="7936445" y="1555453"/>
              <a:ext cx="218833" cy="153903"/>
            </a:xfrm>
            <a:custGeom>
              <a:avLst/>
              <a:gdLst/>
              <a:ahLst/>
              <a:cxnLst/>
              <a:rect l="l" t="t" r="r" b="b"/>
              <a:pathLst>
                <a:path w="1466" h="1031" extrusionOk="0">
                  <a:moveTo>
                    <a:pt x="119" y="0"/>
                  </a:moveTo>
                  <a:cubicBezTo>
                    <a:pt x="79" y="0"/>
                    <a:pt x="0" y="80"/>
                    <a:pt x="0" y="119"/>
                  </a:cubicBezTo>
                  <a:cubicBezTo>
                    <a:pt x="0" y="159"/>
                    <a:pt x="0" y="238"/>
                    <a:pt x="40" y="278"/>
                  </a:cubicBezTo>
                  <a:cubicBezTo>
                    <a:pt x="436" y="515"/>
                    <a:pt x="832" y="753"/>
                    <a:pt x="1228" y="1030"/>
                  </a:cubicBezTo>
                  <a:cubicBezTo>
                    <a:pt x="1307" y="1030"/>
                    <a:pt x="1387" y="1030"/>
                    <a:pt x="1426" y="991"/>
                  </a:cubicBezTo>
                  <a:cubicBezTo>
                    <a:pt x="1466" y="991"/>
                    <a:pt x="1466" y="872"/>
                    <a:pt x="1466" y="872"/>
                  </a:cubicBezTo>
                  <a:cubicBezTo>
                    <a:pt x="1149" y="397"/>
                    <a:pt x="674" y="119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9"/>
            <p:cNvSpPr/>
            <p:nvPr/>
          </p:nvSpPr>
          <p:spPr>
            <a:xfrm>
              <a:off x="8220208" y="2123140"/>
              <a:ext cx="71054" cy="165695"/>
            </a:xfrm>
            <a:custGeom>
              <a:avLst/>
              <a:gdLst/>
              <a:ahLst/>
              <a:cxnLst/>
              <a:rect l="l" t="t" r="r" b="b"/>
              <a:pathLst>
                <a:path w="476" h="11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19" y="277"/>
                    <a:pt x="1" y="634"/>
                    <a:pt x="1" y="990"/>
                  </a:cubicBezTo>
                  <a:cubicBezTo>
                    <a:pt x="1" y="1030"/>
                    <a:pt x="40" y="1109"/>
                    <a:pt x="80" y="1109"/>
                  </a:cubicBezTo>
                  <a:cubicBezTo>
                    <a:pt x="159" y="1109"/>
                    <a:pt x="199" y="1109"/>
                    <a:pt x="278" y="1070"/>
                  </a:cubicBezTo>
                  <a:cubicBezTo>
                    <a:pt x="476" y="753"/>
                    <a:pt x="476" y="317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9"/>
            <p:cNvSpPr/>
            <p:nvPr/>
          </p:nvSpPr>
          <p:spPr>
            <a:xfrm>
              <a:off x="8054667" y="2383323"/>
              <a:ext cx="153900" cy="162411"/>
            </a:xfrm>
            <a:custGeom>
              <a:avLst/>
              <a:gdLst/>
              <a:ahLst/>
              <a:cxnLst/>
              <a:rect l="l" t="t" r="r" b="b"/>
              <a:pathLst>
                <a:path w="1031" h="1088" extrusionOk="0">
                  <a:moveTo>
                    <a:pt x="912" y="0"/>
                  </a:moveTo>
                  <a:cubicBezTo>
                    <a:pt x="832" y="79"/>
                    <a:pt x="713" y="159"/>
                    <a:pt x="634" y="238"/>
                  </a:cubicBezTo>
                  <a:cubicBezTo>
                    <a:pt x="436" y="436"/>
                    <a:pt x="278" y="634"/>
                    <a:pt x="80" y="832"/>
                  </a:cubicBezTo>
                  <a:cubicBezTo>
                    <a:pt x="40" y="911"/>
                    <a:pt x="40" y="990"/>
                    <a:pt x="0" y="1070"/>
                  </a:cubicBezTo>
                  <a:cubicBezTo>
                    <a:pt x="80" y="1070"/>
                    <a:pt x="159" y="1087"/>
                    <a:pt x="226" y="1087"/>
                  </a:cubicBezTo>
                  <a:cubicBezTo>
                    <a:pt x="260" y="1087"/>
                    <a:pt x="291" y="1083"/>
                    <a:pt x="317" y="1070"/>
                  </a:cubicBezTo>
                  <a:cubicBezTo>
                    <a:pt x="515" y="872"/>
                    <a:pt x="753" y="634"/>
                    <a:pt x="951" y="357"/>
                  </a:cubicBezTo>
                  <a:cubicBezTo>
                    <a:pt x="991" y="277"/>
                    <a:pt x="991" y="198"/>
                    <a:pt x="1030" y="79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9"/>
            <p:cNvSpPr/>
            <p:nvPr/>
          </p:nvSpPr>
          <p:spPr>
            <a:xfrm>
              <a:off x="7427881" y="1703234"/>
              <a:ext cx="573654" cy="529926"/>
            </a:xfrm>
            <a:custGeom>
              <a:avLst/>
              <a:gdLst/>
              <a:ahLst/>
              <a:cxnLst/>
              <a:rect l="l" t="t" r="r" b="b"/>
              <a:pathLst>
                <a:path w="3843" h="3550" extrusionOk="0">
                  <a:moveTo>
                    <a:pt x="40" y="1"/>
                  </a:moveTo>
                  <a:cubicBezTo>
                    <a:pt x="1" y="80"/>
                    <a:pt x="1" y="199"/>
                    <a:pt x="40" y="318"/>
                  </a:cubicBezTo>
                  <a:cubicBezTo>
                    <a:pt x="159" y="634"/>
                    <a:pt x="357" y="951"/>
                    <a:pt x="516" y="1268"/>
                  </a:cubicBezTo>
                  <a:cubicBezTo>
                    <a:pt x="832" y="1942"/>
                    <a:pt x="1149" y="2615"/>
                    <a:pt x="1466" y="3289"/>
                  </a:cubicBezTo>
                  <a:cubicBezTo>
                    <a:pt x="1570" y="3470"/>
                    <a:pt x="1657" y="3550"/>
                    <a:pt x="1782" y="3550"/>
                  </a:cubicBezTo>
                  <a:cubicBezTo>
                    <a:pt x="1848" y="3550"/>
                    <a:pt x="1925" y="3528"/>
                    <a:pt x="2021" y="3487"/>
                  </a:cubicBezTo>
                  <a:cubicBezTo>
                    <a:pt x="2179" y="3447"/>
                    <a:pt x="2338" y="3368"/>
                    <a:pt x="2496" y="3289"/>
                  </a:cubicBezTo>
                  <a:cubicBezTo>
                    <a:pt x="2932" y="3051"/>
                    <a:pt x="3328" y="2774"/>
                    <a:pt x="3724" y="2536"/>
                  </a:cubicBezTo>
                  <a:cubicBezTo>
                    <a:pt x="3803" y="2496"/>
                    <a:pt x="3803" y="2338"/>
                    <a:pt x="3843" y="2219"/>
                  </a:cubicBezTo>
                  <a:cubicBezTo>
                    <a:pt x="3764" y="2219"/>
                    <a:pt x="3645" y="2219"/>
                    <a:pt x="3526" y="2259"/>
                  </a:cubicBezTo>
                  <a:cubicBezTo>
                    <a:pt x="3447" y="2259"/>
                    <a:pt x="3368" y="2298"/>
                    <a:pt x="3288" y="2377"/>
                  </a:cubicBezTo>
                  <a:lnTo>
                    <a:pt x="1902" y="3051"/>
                  </a:lnTo>
                  <a:cubicBezTo>
                    <a:pt x="1744" y="2694"/>
                    <a:pt x="1585" y="2417"/>
                    <a:pt x="1427" y="2100"/>
                  </a:cubicBezTo>
                  <a:cubicBezTo>
                    <a:pt x="1070" y="1427"/>
                    <a:pt x="714" y="793"/>
                    <a:pt x="317" y="120"/>
                  </a:cubicBezTo>
                  <a:cubicBezTo>
                    <a:pt x="278" y="40"/>
                    <a:pt x="11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9"/>
            <p:cNvSpPr/>
            <p:nvPr/>
          </p:nvSpPr>
          <p:spPr>
            <a:xfrm>
              <a:off x="7865392" y="2507369"/>
              <a:ext cx="130315" cy="165845"/>
            </a:xfrm>
            <a:custGeom>
              <a:avLst/>
              <a:gdLst/>
              <a:ahLst/>
              <a:cxnLst/>
              <a:rect l="l" t="t" r="r" b="b"/>
              <a:pathLst>
                <a:path w="873" h="1111" extrusionOk="0">
                  <a:moveTo>
                    <a:pt x="80" y="1"/>
                  </a:moveTo>
                  <a:cubicBezTo>
                    <a:pt x="80" y="120"/>
                    <a:pt x="1" y="239"/>
                    <a:pt x="40" y="318"/>
                  </a:cubicBezTo>
                  <a:cubicBezTo>
                    <a:pt x="159" y="556"/>
                    <a:pt x="278" y="793"/>
                    <a:pt x="437" y="991"/>
                  </a:cubicBezTo>
                  <a:cubicBezTo>
                    <a:pt x="516" y="1071"/>
                    <a:pt x="635" y="1110"/>
                    <a:pt x="754" y="1110"/>
                  </a:cubicBezTo>
                  <a:cubicBezTo>
                    <a:pt x="833" y="1071"/>
                    <a:pt x="833" y="912"/>
                    <a:pt x="872" y="793"/>
                  </a:cubicBezTo>
                  <a:cubicBezTo>
                    <a:pt x="714" y="556"/>
                    <a:pt x="555" y="318"/>
                    <a:pt x="397" y="80"/>
                  </a:cubicBezTo>
                  <a:cubicBezTo>
                    <a:pt x="318" y="1"/>
                    <a:pt x="159" y="4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9"/>
            <p:cNvSpPr/>
            <p:nvPr/>
          </p:nvSpPr>
          <p:spPr>
            <a:xfrm>
              <a:off x="7175912" y="1827429"/>
              <a:ext cx="92549" cy="133452"/>
            </a:xfrm>
            <a:custGeom>
              <a:avLst/>
              <a:gdLst/>
              <a:ahLst/>
              <a:cxnLst/>
              <a:rect l="l" t="t" r="r" b="b"/>
              <a:pathLst>
                <a:path w="620" h="894" extrusionOk="0">
                  <a:moveTo>
                    <a:pt x="579" y="1"/>
                  </a:moveTo>
                  <a:cubicBezTo>
                    <a:pt x="540" y="1"/>
                    <a:pt x="421" y="1"/>
                    <a:pt x="381" y="40"/>
                  </a:cubicBezTo>
                  <a:cubicBezTo>
                    <a:pt x="263" y="238"/>
                    <a:pt x="144" y="436"/>
                    <a:pt x="64" y="674"/>
                  </a:cubicBezTo>
                  <a:cubicBezTo>
                    <a:pt x="0" y="771"/>
                    <a:pt x="40" y="893"/>
                    <a:pt x="143" y="893"/>
                  </a:cubicBezTo>
                  <a:cubicBezTo>
                    <a:pt x="166" y="893"/>
                    <a:pt x="193" y="887"/>
                    <a:pt x="223" y="872"/>
                  </a:cubicBezTo>
                  <a:cubicBezTo>
                    <a:pt x="461" y="674"/>
                    <a:pt x="619" y="317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9"/>
            <p:cNvSpPr/>
            <p:nvPr/>
          </p:nvSpPr>
          <p:spPr>
            <a:xfrm>
              <a:off x="7203229" y="2398400"/>
              <a:ext cx="189278" cy="121062"/>
            </a:xfrm>
            <a:custGeom>
              <a:avLst/>
              <a:gdLst/>
              <a:ahLst/>
              <a:cxnLst/>
              <a:rect l="l" t="t" r="r" b="b"/>
              <a:pathLst>
                <a:path w="1268" h="811" extrusionOk="0">
                  <a:moveTo>
                    <a:pt x="1080" y="0"/>
                  </a:moveTo>
                  <a:cubicBezTo>
                    <a:pt x="1048" y="0"/>
                    <a:pt x="1017" y="5"/>
                    <a:pt x="991" y="18"/>
                  </a:cubicBezTo>
                  <a:cubicBezTo>
                    <a:pt x="674" y="137"/>
                    <a:pt x="396" y="295"/>
                    <a:pt x="80" y="454"/>
                  </a:cubicBezTo>
                  <a:cubicBezTo>
                    <a:pt x="40" y="493"/>
                    <a:pt x="40" y="612"/>
                    <a:pt x="0" y="691"/>
                  </a:cubicBezTo>
                  <a:cubicBezTo>
                    <a:pt x="80" y="731"/>
                    <a:pt x="159" y="771"/>
                    <a:pt x="238" y="810"/>
                  </a:cubicBezTo>
                  <a:cubicBezTo>
                    <a:pt x="317" y="810"/>
                    <a:pt x="357" y="771"/>
                    <a:pt x="436" y="731"/>
                  </a:cubicBezTo>
                  <a:cubicBezTo>
                    <a:pt x="674" y="612"/>
                    <a:pt x="911" y="493"/>
                    <a:pt x="1149" y="335"/>
                  </a:cubicBezTo>
                  <a:cubicBezTo>
                    <a:pt x="1228" y="295"/>
                    <a:pt x="1228" y="137"/>
                    <a:pt x="1268" y="18"/>
                  </a:cubicBezTo>
                  <a:cubicBezTo>
                    <a:pt x="1215" y="18"/>
                    <a:pt x="1145" y="0"/>
                    <a:pt x="1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9"/>
            <p:cNvSpPr/>
            <p:nvPr/>
          </p:nvSpPr>
          <p:spPr>
            <a:xfrm>
              <a:off x="7108591" y="2028500"/>
              <a:ext cx="88817" cy="331241"/>
            </a:xfrm>
            <a:custGeom>
              <a:avLst/>
              <a:gdLst/>
              <a:ahLst/>
              <a:cxnLst/>
              <a:rect l="l" t="t" r="r" b="b"/>
              <a:pathLst>
                <a:path w="595" h="2219" extrusionOk="0">
                  <a:moveTo>
                    <a:pt x="436" y="0"/>
                  </a:moveTo>
                  <a:cubicBezTo>
                    <a:pt x="357" y="80"/>
                    <a:pt x="278" y="159"/>
                    <a:pt x="238" y="278"/>
                  </a:cubicBezTo>
                  <a:cubicBezTo>
                    <a:pt x="1" y="832"/>
                    <a:pt x="1" y="1466"/>
                    <a:pt x="278" y="2021"/>
                  </a:cubicBezTo>
                  <a:cubicBezTo>
                    <a:pt x="317" y="2100"/>
                    <a:pt x="436" y="2139"/>
                    <a:pt x="515" y="2219"/>
                  </a:cubicBezTo>
                  <a:cubicBezTo>
                    <a:pt x="515" y="2139"/>
                    <a:pt x="595" y="2021"/>
                    <a:pt x="555" y="1941"/>
                  </a:cubicBezTo>
                  <a:cubicBezTo>
                    <a:pt x="436" y="1426"/>
                    <a:pt x="436" y="911"/>
                    <a:pt x="555" y="396"/>
                  </a:cubicBezTo>
                  <a:cubicBezTo>
                    <a:pt x="595" y="278"/>
                    <a:pt x="595" y="159"/>
                    <a:pt x="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9"/>
            <p:cNvSpPr/>
            <p:nvPr/>
          </p:nvSpPr>
          <p:spPr>
            <a:xfrm>
              <a:off x="6511361" y="1791902"/>
              <a:ext cx="112551" cy="177637"/>
            </a:xfrm>
            <a:custGeom>
              <a:avLst/>
              <a:gdLst/>
              <a:ahLst/>
              <a:cxnLst/>
              <a:rect l="l" t="t" r="r" b="b"/>
              <a:pathLst>
                <a:path w="754" h="1190" extrusionOk="0">
                  <a:moveTo>
                    <a:pt x="318" y="1"/>
                  </a:moveTo>
                  <a:cubicBezTo>
                    <a:pt x="278" y="40"/>
                    <a:pt x="159" y="120"/>
                    <a:pt x="120" y="199"/>
                  </a:cubicBezTo>
                  <a:cubicBezTo>
                    <a:pt x="1" y="635"/>
                    <a:pt x="278" y="1070"/>
                    <a:pt x="753" y="1189"/>
                  </a:cubicBezTo>
                  <a:cubicBezTo>
                    <a:pt x="674" y="991"/>
                    <a:pt x="634" y="833"/>
                    <a:pt x="595" y="674"/>
                  </a:cubicBezTo>
                  <a:cubicBezTo>
                    <a:pt x="555" y="516"/>
                    <a:pt x="555" y="357"/>
                    <a:pt x="476" y="199"/>
                  </a:cubicBezTo>
                  <a:cubicBezTo>
                    <a:pt x="436" y="120"/>
                    <a:pt x="397" y="40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9"/>
            <p:cNvSpPr/>
            <p:nvPr/>
          </p:nvSpPr>
          <p:spPr>
            <a:xfrm>
              <a:off x="6192072" y="1774288"/>
              <a:ext cx="124344" cy="295714"/>
            </a:xfrm>
            <a:custGeom>
              <a:avLst/>
              <a:gdLst/>
              <a:ahLst/>
              <a:cxnLst/>
              <a:rect l="l" t="t" r="r" b="b"/>
              <a:pathLst>
                <a:path w="833" h="1981" extrusionOk="0">
                  <a:moveTo>
                    <a:pt x="357" y="0"/>
                  </a:moveTo>
                  <a:cubicBezTo>
                    <a:pt x="238" y="198"/>
                    <a:pt x="119" y="277"/>
                    <a:pt x="119" y="396"/>
                  </a:cubicBezTo>
                  <a:cubicBezTo>
                    <a:pt x="1" y="911"/>
                    <a:pt x="159" y="1466"/>
                    <a:pt x="516" y="1862"/>
                  </a:cubicBezTo>
                  <a:cubicBezTo>
                    <a:pt x="595" y="1941"/>
                    <a:pt x="714" y="1941"/>
                    <a:pt x="793" y="1981"/>
                  </a:cubicBezTo>
                  <a:cubicBezTo>
                    <a:pt x="832" y="1862"/>
                    <a:pt x="832" y="1783"/>
                    <a:pt x="793" y="1703"/>
                  </a:cubicBezTo>
                  <a:cubicBezTo>
                    <a:pt x="595" y="1268"/>
                    <a:pt x="516" y="792"/>
                    <a:pt x="555" y="317"/>
                  </a:cubicBezTo>
                  <a:cubicBezTo>
                    <a:pt x="555" y="238"/>
                    <a:pt x="436" y="158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9"/>
            <p:cNvSpPr/>
            <p:nvPr/>
          </p:nvSpPr>
          <p:spPr>
            <a:xfrm>
              <a:off x="6038323" y="1827429"/>
              <a:ext cx="153900" cy="337212"/>
            </a:xfrm>
            <a:custGeom>
              <a:avLst/>
              <a:gdLst/>
              <a:ahLst/>
              <a:cxnLst/>
              <a:rect l="l" t="t" r="r" b="b"/>
              <a:pathLst>
                <a:path w="1031" h="2259" extrusionOk="0">
                  <a:moveTo>
                    <a:pt x="278" y="1"/>
                  </a:moveTo>
                  <a:cubicBezTo>
                    <a:pt x="199" y="1"/>
                    <a:pt x="120" y="1"/>
                    <a:pt x="80" y="80"/>
                  </a:cubicBezTo>
                  <a:cubicBezTo>
                    <a:pt x="40" y="159"/>
                    <a:pt x="1" y="278"/>
                    <a:pt x="1" y="397"/>
                  </a:cubicBezTo>
                  <a:cubicBezTo>
                    <a:pt x="40" y="991"/>
                    <a:pt x="238" y="1545"/>
                    <a:pt x="634" y="1981"/>
                  </a:cubicBezTo>
                  <a:cubicBezTo>
                    <a:pt x="753" y="2060"/>
                    <a:pt x="872" y="2179"/>
                    <a:pt x="1031" y="2258"/>
                  </a:cubicBezTo>
                  <a:cubicBezTo>
                    <a:pt x="1031" y="2219"/>
                    <a:pt x="1031" y="2179"/>
                    <a:pt x="1031" y="2140"/>
                  </a:cubicBezTo>
                  <a:cubicBezTo>
                    <a:pt x="674" y="1545"/>
                    <a:pt x="436" y="832"/>
                    <a:pt x="357" y="119"/>
                  </a:cubicBezTo>
                  <a:cubicBezTo>
                    <a:pt x="357" y="80"/>
                    <a:pt x="318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" name="Google Shape;881;p39"/>
          <p:cNvSpPr/>
          <p:nvPr/>
        </p:nvSpPr>
        <p:spPr>
          <a:xfrm rot="8100000" flipH="1">
            <a:off x="3862900" y="626028"/>
            <a:ext cx="417267" cy="266355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" name="Google Shape;882;p39"/>
          <p:cNvSpPr/>
          <p:nvPr/>
        </p:nvSpPr>
        <p:spPr>
          <a:xfrm>
            <a:off x="6324998" y="601791"/>
            <a:ext cx="424413" cy="314803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3" name="Google Shape;883;p39"/>
          <p:cNvGrpSpPr/>
          <p:nvPr/>
        </p:nvGrpSpPr>
        <p:grpSpPr>
          <a:xfrm>
            <a:off x="3374740" y="4069703"/>
            <a:ext cx="314245" cy="307150"/>
            <a:chOff x="3536277" y="1668288"/>
            <a:chExt cx="475769" cy="465027"/>
          </a:xfrm>
        </p:grpSpPr>
        <p:sp>
          <p:nvSpPr>
            <p:cNvPr id="884" name="Google Shape;884;p39"/>
            <p:cNvSpPr/>
            <p:nvPr/>
          </p:nvSpPr>
          <p:spPr>
            <a:xfrm>
              <a:off x="3584630" y="1696863"/>
              <a:ext cx="386703" cy="404539"/>
            </a:xfrm>
            <a:custGeom>
              <a:avLst/>
              <a:gdLst/>
              <a:ahLst/>
              <a:cxnLst/>
              <a:rect l="l" t="t" r="r" b="b"/>
              <a:pathLst>
                <a:path w="6022" h="6300" extrusionOk="0">
                  <a:moveTo>
                    <a:pt x="2100" y="1"/>
                  </a:moveTo>
                  <a:cubicBezTo>
                    <a:pt x="2020" y="1"/>
                    <a:pt x="1783" y="199"/>
                    <a:pt x="1704" y="239"/>
                  </a:cubicBezTo>
                  <a:lnTo>
                    <a:pt x="951" y="635"/>
                  </a:lnTo>
                  <a:lnTo>
                    <a:pt x="2219" y="2972"/>
                  </a:lnTo>
                  <a:cubicBezTo>
                    <a:pt x="2298" y="3130"/>
                    <a:pt x="2179" y="3289"/>
                    <a:pt x="2020" y="3328"/>
                  </a:cubicBezTo>
                  <a:cubicBezTo>
                    <a:pt x="2020" y="3408"/>
                    <a:pt x="1941" y="3447"/>
                    <a:pt x="1902" y="3447"/>
                  </a:cubicBezTo>
                  <a:cubicBezTo>
                    <a:pt x="1228" y="3645"/>
                    <a:pt x="594" y="3962"/>
                    <a:pt x="0" y="4319"/>
                  </a:cubicBezTo>
                  <a:cubicBezTo>
                    <a:pt x="79" y="4477"/>
                    <a:pt x="198" y="4636"/>
                    <a:pt x="357" y="4794"/>
                  </a:cubicBezTo>
                  <a:lnTo>
                    <a:pt x="555" y="5111"/>
                  </a:lnTo>
                  <a:cubicBezTo>
                    <a:pt x="647" y="5264"/>
                    <a:pt x="668" y="5323"/>
                    <a:pt x="746" y="5323"/>
                  </a:cubicBezTo>
                  <a:cubicBezTo>
                    <a:pt x="769" y="5323"/>
                    <a:pt x="796" y="5318"/>
                    <a:pt x="832" y="5309"/>
                  </a:cubicBezTo>
                  <a:cubicBezTo>
                    <a:pt x="1149" y="5190"/>
                    <a:pt x="1466" y="5032"/>
                    <a:pt x="1704" y="4834"/>
                  </a:cubicBezTo>
                  <a:cubicBezTo>
                    <a:pt x="1941" y="4675"/>
                    <a:pt x="2219" y="4477"/>
                    <a:pt x="2417" y="4319"/>
                  </a:cubicBezTo>
                  <a:cubicBezTo>
                    <a:pt x="2456" y="4292"/>
                    <a:pt x="2500" y="4279"/>
                    <a:pt x="2544" y="4279"/>
                  </a:cubicBezTo>
                  <a:cubicBezTo>
                    <a:pt x="2632" y="4279"/>
                    <a:pt x="2720" y="4332"/>
                    <a:pt x="2773" y="4438"/>
                  </a:cubicBezTo>
                  <a:cubicBezTo>
                    <a:pt x="2794" y="4427"/>
                    <a:pt x="2816" y="4422"/>
                    <a:pt x="2837" y="4422"/>
                  </a:cubicBezTo>
                  <a:cubicBezTo>
                    <a:pt x="2895" y="4422"/>
                    <a:pt x="2953" y="4459"/>
                    <a:pt x="3011" y="4517"/>
                  </a:cubicBezTo>
                  <a:cubicBezTo>
                    <a:pt x="3288" y="4913"/>
                    <a:pt x="3565" y="5269"/>
                    <a:pt x="3803" y="5666"/>
                  </a:cubicBezTo>
                  <a:cubicBezTo>
                    <a:pt x="3882" y="5903"/>
                    <a:pt x="4001" y="6101"/>
                    <a:pt x="4160" y="6299"/>
                  </a:cubicBezTo>
                  <a:lnTo>
                    <a:pt x="4476" y="6141"/>
                  </a:lnTo>
                  <a:cubicBezTo>
                    <a:pt x="4754" y="6062"/>
                    <a:pt x="4991" y="5903"/>
                    <a:pt x="5229" y="5784"/>
                  </a:cubicBezTo>
                  <a:cubicBezTo>
                    <a:pt x="5467" y="5547"/>
                    <a:pt x="5308" y="5467"/>
                    <a:pt x="5150" y="5190"/>
                  </a:cubicBezTo>
                  <a:lnTo>
                    <a:pt x="4239" y="4002"/>
                  </a:lnTo>
                  <a:cubicBezTo>
                    <a:pt x="4199" y="3923"/>
                    <a:pt x="4199" y="3764"/>
                    <a:pt x="4278" y="3725"/>
                  </a:cubicBezTo>
                  <a:cubicBezTo>
                    <a:pt x="4318" y="3645"/>
                    <a:pt x="4358" y="3566"/>
                    <a:pt x="4437" y="3566"/>
                  </a:cubicBezTo>
                  <a:cubicBezTo>
                    <a:pt x="4991" y="3368"/>
                    <a:pt x="5506" y="3091"/>
                    <a:pt x="6021" y="2774"/>
                  </a:cubicBezTo>
                  <a:cubicBezTo>
                    <a:pt x="5902" y="2576"/>
                    <a:pt x="5784" y="2378"/>
                    <a:pt x="5665" y="2180"/>
                  </a:cubicBezTo>
                  <a:cubicBezTo>
                    <a:pt x="5546" y="1982"/>
                    <a:pt x="5546" y="1942"/>
                    <a:pt x="5467" y="1863"/>
                  </a:cubicBezTo>
                  <a:cubicBezTo>
                    <a:pt x="5442" y="1739"/>
                    <a:pt x="5402" y="1677"/>
                    <a:pt x="5346" y="1677"/>
                  </a:cubicBezTo>
                  <a:cubicBezTo>
                    <a:pt x="5313" y="1677"/>
                    <a:pt x="5274" y="1699"/>
                    <a:pt x="5229" y="1744"/>
                  </a:cubicBezTo>
                  <a:cubicBezTo>
                    <a:pt x="4991" y="1823"/>
                    <a:pt x="4754" y="1902"/>
                    <a:pt x="4556" y="2061"/>
                  </a:cubicBezTo>
                  <a:cubicBezTo>
                    <a:pt x="4318" y="2140"/>
                    <a:pt x="4080" y="2259"/>
                    <a:pt x="3843" y="2378"/>
                  </a:cubicBezTo>
                  <a:lnTo>
                    <a:pt x="3684" y="2378"/>
                  </a:lnTo>
                  <a:cubicBezTo>
                    <a:pt x="3645" y="2437"/>
                    <a:pt x="3575" y="2467"/>
                    <a:pt x="3506" y="2467"/>
                  </a:cubicBezTo>
                  <a:cubicBezTo>
                    <a:pt x="3437" y="2467"/>
                    <a:pt x="3367" y="2437"/>
                    <a:pt x="3328" y="2378"/>
                  </a:cubicBezTo>
                  <a:lnTo>
                    <a:pt x="2337" y="516"/>
                  </a:lnTo>
                  <a:cubicBezTo>
                    <a:pt x="2298" y="437"/>
                    <a:pt x="2139" y="1"/>
                    <a:pt x="2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9"/>
            <p:cNvSpPr/>
            <p:nvPr/>
          </p:nvSpPr>
          <p:spPr>
            <a:xfrm>
              <a:off x="3536277" y="1668288"/>
              <a:ext cx="475769" cy="465027"/>
            </a:xfrm>
            <a:custGeom>
              <a:avLst/>
              <a:gdLst/>
              <a:ahLst/>
              <a:cxnLst/>
              <a:rect l="l" t="t" r="r" b="b"/>
              <a:pathLst>
                <a:path w="7409" h="7242" extrusionOk="0">
                  <a:moveTo>
                    <a:pt x="2813" y="446"/>
                  </a:moveTo>
                  <a:cubicBezTo>
                    <a:pt x="2892" y="486"/>
                    <a:pt x="3051" y="882"/>
                    <a:pt x="3090" y="961"/>
                  </a:cubicBezTo>
                  <a:lnTo>
                    <a:pt x="4081" y="2823"/>
                  </a:lnTo>
                  <a:cubicBezTo>
                    <a:pt x="4120" y="2882"/>
                    <a:pt x="4180" y="2912"/>
                    <a:pt x="4239" y="2912"/>
                  </a:cubicBezTo>
                  <a:cubicBezTo>
                    <a:pt x="4299" y="2912"/>
                    <a:pt x="4358" y="2882"/>
                    <a:pt x="4398" y="2823"/>
                  </a:cubicBezTo>
                  <a:cubicBezTo>
                    <a:pt x="4437" y="2842"/>
                    <a:pt x="4467" y="2852"/>
                    <a:pt x="4497" y="2852"/>
                  </a:cubicBezTo>
                  <a:cubicBezTo>
                    <a:pt x="4526" y="2852"/>
                    <a:pt x="4556" y="2842"/>
                    <a:pt x="4596" y="2823"/>
                  </a:cubicBezTo>
                  <a:cubicBezTo>
                    <a:pt x="4833" y="2704"/>
                    <a:pt x="5031" y="2585"/>
                    <a:pt x="5269" y="2506"/>
                  </a:cubicBezTo>
                  <a:cubicBezTo>
                    <a:pt x="5507" y="2387"/>
                    <a:pt x="5744" y="2268"/>
                    <a:pt x="5982" y="2189"/>
                  </a:cubicBezTo>
                  <a:cubicBezTo>
                    <a:pt x="6027" y="2144"/>
                    <a:pt x="6066" y="2122"/>
                    <a:pt x="6099" y="2122"/>
                  </a:cubicBezTo>
                  <a:cubicBezTo>
                    <a:pt x="6155" y="2122"/>
                    <a:pt x="6195" y="2184"/>
                    <a:pt x="6220" y="2308"/>
                  </a:cubicBezTo>
                  <a:cubicBezTo>
                    <a:pt x="6259" y="2427"/>
                    <a:pt x="6339" y="2506"/>
                    <a:pt x="6418" y="2625"/>
                  </a:cubicBezTo>
                  <a:cubicBezTo>
                    <a:pt x="6457" y="2743"/>
                    <a:pt x="6655" y="3021"/>
                    <a:pt x="6735" y="3219"/>
                  </a:cubicBezTo>
                  <a:cubicBezTo>
                    <a:pt x="6259" y="3536"/>
                    <a:pt x="5744" y="3813"/>
                    <a:pt x="5150" y="3971"/>
                  </a:cubicBezTo>
                  <a:cubicBezTo>
                    <a:pt x="5111" y="4011"/>
                    <a:pt x="5031" y="4090"/>
                    <a:pt x="5031" y="4130"/>
                  </a:cubicBezTo>
                  <a:cubicBezTo>
                    <a:pt x="4952" y="4209"/>
                    <a:pt x="4913" y="4368"/>
                    <a:pt x="4992" y="4447"/>
                  </a:cubicBezTo>
                  <a:lnTo>
                    <a:pt x="5903" y="5635"/>
                  </a:lnTo>
                  <a:cubicBezTo>
                    <a:pt x="6101" y="5912"/>
                    <a:pt x="6220" y="5992"/>
                    <a:pt x="5982" y="6229"/>
                  </a:cubicBezTo>
                  <a:cubicBezTo>
                    <a:pt x="5744" y="6348"/>
                    <a:pt x="5507" y="6507"/>
                    <a:pt x="5229" y="6586"/>
                  </a:cubicBezTo>
                  <a:lnTo>
                    <a:pt x="4913" y="6744"/>
                  </a:lnTo>
                  <a:cubicBezTo>
                    <a:pt x="4754" y="6546"/>
                    <a:pt x="4635" y="6348"/>
                    <a:pt x="4556" y="6150"/>
                  </a:cubicBezTo>
                  <a:cubicBezTo>
                    <a:pt x="4318" y="5714"/>
                    <a:pt x="4041" y="5358"/>
                    <a:pt x="3764" y="4962"/>
                  </a:cubicBezTo>
                  <a:cubicBezTo>
                    <a:pt x="3685" y="4922"/>
                    <a:pt x="3605" y="4883"/>
                    <a:pt x="3526" y="4883"/>
                  </a:cubicBezTo>
                  <a:cubicBezTo>
                    <a:pt x="3469" y="4797"/>
                    <a:pt x="3371" y="4732"/>
                    <a:pt x="3276" y="4732"/>
                  </a:cubicBezTo>
                  <a:cubicBezTo>
                    <a:pt x="3239" y="4732"/>
                    <a:pt x="3203" y="4742"/>
                    <a:pt x="3170" y="4764"/>
                  </a:cubicBezTo>
                  <a:cubicBezTo>
                    <a:pt x="2932" y="4962"/>
                    <a:pt x="2694" y="5120"/>
                    <a:pt x="2457" y="5279"/>
                  </a:cubicBezTo>
                  <a:cubicBezTo>
                    <a:pt x="2219" y="5477"/>
                    <a:pt x="1902" y="5675"/>
                    <a:pt x="1585" y="5754"/>
                  </a:cubicBezTo>
                  <a:cubicBezTo>
                    <a:pt x="1427" y="5754"/>
                    <a:pt x="1427" y="5754"/>
                    <a:pt x="1308" y="5596"/>
                  </a:cubicBezTo>
                  <a:lnTo>
                    <a:pt x="1070" y="5239"/>
                  </a:lnTo>
                  <a:cubicBezTo>
                    <a:pt x="951" y="5081"/>
                    <a:pt x="832" y="4922"/>
                    <a:pt x="714" y="4764"/>
                  </a:cubicBezTo>
                  <a:cubicBezTo>
                    <a:pt x="1308" y="4368"/>
                    <a:pt x="1981" y="4090"/>
                    <a:pt x="2655" y="3892"/>
                  </a:cubicBezTo>
                  <a:cubicBezTo>
                    <a:pt x="2694" y="3853"/>
                    <a:pt x="2734" y="3813"/>
                    <a:pt x="2773" y="3773"/>
                  </a:cubicBezTo>
                  <a:cubicBezTo>
                    <a:pt x="2932" y="3734"/>
                    <a:pt x="3011" y="3536"/>
                    <a:pt x="2932" y="3417"/>
                  </a:cubicBezTo>
                  <a:lnTo>
                    <a:pt x="1664" y="1080"/>
                  </a:lnTo>
                  <a:lnTo>
                    <a:pt x="2417" y="684"/>
                  </a:lnTo>
                  <a:cubicBezTo>
                    <a:pt x="2496" y="644"/>
                    <a:pt x="2734" y="446"/>
                    <a:pt x="2813" y="446"/>
                  </a:cubicBezTo>
                  <a:close/>
                  <a:moveTo>
                    <a:pt x="2868" y="0"/>
                  </a:moveTo>
                  <a:cubicBezTo>
                    <a:pt x="2783" y="0"/>
                    <a:pt x="2694" y="30"/>
                    <a:pt x="2615" y="89"/>
                  </a:cubicBezTo>
                  <a:cubicBezTo>
                    <a:pt x="2179" y="287"/>
                    <a:pt x="1744" y="486"/>
                    <a:pt x="1308" y="763"/>
                  </a:cubicBezTo>
                  <a:cubicBezTo>
                    <a:pt x="1229" y="802"/>
                    <a:pt x="1189" y="882"/>
                    <a:pt x="1189" y="961"/>
                  </a:cubicBezTo>
                  <a:cubicBezTo>
                    <a:pt x="1149" y="1040"/>
                    <a:pt x="1149" y="1119"/>
                    <a:pt x="1189" y="1199"/>
                  </a:cubicBezTo>
                  <a:lnTo>
                    <a:pt x="2457" y="3456"/>
                  </a:lnTo>
                  <a:cubicBezTo>
                    <a:pt x="1704" y="3694"/>
                    <a:pt x="1031" y="4011"/>
                    <a:pt x="397" y="4407"/>
                  </a:cubicBezTo>
                  <a:cubicBezTo>
                    <a:pt x="1" y="4684"/>
                    <a:pt x="357" y="5041"/>
                    <a:pt x="595" y="5318"/>
                  </a:cubicBezTo>
                  <a:cubicBezTo>
                    <a:pt x="783" y="5619"/>
                    <a:pt x="1043" y="6314"/>
                    <a:pt x="1476" y="6314"/>
                  </a:cubicBezTo>
                  <a:cubicBezTo>
                    <a:pt x="1499" y="6314"/>
                    <a:pt x="1522" y="6313"/>
                    <a:pt x="1545" y="6309"/>
                  </a:cubicBezTo>
                  <a:cubicBezTo>
                    <a:pt x="1862" y="6190"/>
                    <a:pt x="2100" y="6031"/>
                    <a:pt x="2338" y="5873"/>
                  </a:cubicBezTo>
                  <a:cubicBezTo>
                    <a:pt x="2694" y="5635"/>
                    <a:pt x="3011" y="5437"/>
                    <a:pt x="3368" y="5199"/>
                  </a:cubicBezTo>
                  <a:cubicBezTo>
                    <a:pt x="3605" y="5516"/>
                    <a:pt x="3843" y="5833"/>
                    <a:pt x="4041" y="6190"/>
                  </a:cubicBezTo>
                  <a:cubicBezTo>
                    <a:pt x="4200" y="6507"/>
                    <a:pt x="4398" y="6824"/>
                    <a:pt x="4635" y="7140"/>
                  </a:cubicBezTo>
                  <a:cubicBezTo>
                    <a:pt x="4707" y="7212"/>
                    <a:pt x="4796" y="7241"/>
                    <a:pt x="4896" y="7241"/>
                  </a:cubicBezTo>
                  <a:cubicBezTo>
                    <a:pt x="5236" y="7241"/>
                    <a:pt x="5688" y="6898"/>
                    <a:pt x="5903" y="6744"/>
                  </a:cubicBezTo>
                  <a:cubicBezTo>
                    <a:pt x="6220" y="6586"/>
                    <a:pt x="6735" y="6427"/>
                    <a:pt x="6655" y="5952"/>
                  </a:cubicBezTo>
                  <a:cubicBezTo>
                    <a:pt x="6537" y="5675"/>
                    <a:pt x="6378" y="5398"/>
                    <a:pt x="6141" y="5199"/>
                  </a:cubicBezTo>
                  <a:cubicBezTo>
                    <a:pt x="5942" y="4922"/>
                    <a:pt x="5744" y="4645"/>
                    <a:pt x="5507" y="4368"/>
                  </a:cubicBezTo>
                  <a:cubicBezTo>
                    <a:pt x="6022" y="4130"/>
                    <a:pt x="6497" y="3892"/>
                    <a:pt x="6933" y="3655"/>
                  </a:cubicBezTo>
                  <a:cubicBezTo>
                    <a:pt x="7408" y="3338"/>
                    <a:pt x="7250" y="3140"/>
                    <a:pt x="7012" y="2704"/>
                  </a:cubicBezTo>
                  <a:cubicBezTo>
                    <a:pt x="6814" y="2427"/>
                    <a:pt x="6576" y="1714"/>
                    <a:pt x="6180" y="1674"/>
                  </a:cubicBezTo>
                  <a:cubicBezTo>
                    <a:pt x="5942" y="1714"/>
                    <a:pt x="5705" y="1793"/>
                    <a:pt x="5507" y="1912"/>
                  </a:cubicBezTo>
                  <a:cubicBezTo>
                    <a:pt x="5150" y="2070"/>
                    <a:pt x="4794" y="2229"/>
                    <a:pt x="4437" y="2387"/>
                  </a:cubicBezTo>
                  <a:lnTo>
                    <a:pt x="4398" y="2387"/>
                  </a:lnTo>
                  <a:lnTo>
                    <a:pt x="3724" y="1199"/>
                  </a:lnTo>
                  <a:cubicBezTo>
                    <a:pt x="3566" y="763"/>
                    <a:pt x="3368" y="406"/>
                    <a:pt x="3090" y="89"/>
                  </a:cubicBezTo>
                  <a:cubicBezTo>
                    <a:pt x="3031" y="30"/>
                    <a:pt x="2952" y="0"/>
                    <a:pt x="28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6" name="Google Shape;886;p39"/>
          <p:cNvSpPr/>
          <p:nvPr/>
        </p:nvSpPr>
        <p:spPr>
          <a:xfrm>
            <a:off x="2248562" y="4114391"/>
            <a:ext cx="243038" cy="388069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9"/>
          <p:cNvSpPr/>
          <p:nvPr/>
        </p:nvSpPr>
        <p:spPr>
          <a:xfrm>
            <a:off x="7238313" y="3945385"/>
            <a:ext cx="244847" cy="242424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" name="Google Shape;888;p39"/>
          <p:cNvGrpSpPr/>
          <p:nvPr/>
        </p:nvGrpSpPr>
        <p:grpSpPr>
          <a:xfrm>
            <a:off x="6935693" y="1077106"/>
            <a:ext cx="218825" cy="225782"/>
            <a:chOff x="6109266" y="2958701"/>
            <a:chExt cx="158099" cy="163114"/>
          </a:xfrm>
        </p:grpSpPr>
        <p:sp>
          <p:nvSpPr>
            <p:cNvPr id="889" name="Google Shape;889;p39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9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9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" name="Google Shape;892;p39"/>
          <p:cNvGrpSpPr/>
          <p:nvPr/>
        </p:nvGrpSpPr>
        <p:grpSpPr>
          <a:xfrm>
            <a:off x="3790395" y="1000910"/>
            <a:ext cx="470204" cy="456903"/>
            <a:chOff x="4915097" y="219724"/>
            <a:chExt cx="427847" cy="414801"/>
          </a:xfrm>
        </p:grpSpPr>
        <p:sp>
          <p:nvSpPr>
            <p:cNvPr id="893" name="Google Shape;893;p39"/>
            <p:cNvSpPr/>
            <p:nvPr/>
          </p:nvSpPr>
          <p:spPr>
            <a:xfrm>
              <a:off x="4946857" y="255387"/>
              <a:ext cx="364328" cy="353741"/>
            </a:xfrm>
            <a:custGeom>
              <a:avLst/>
              <a:gdLst/>
              <a:ahLst/>
              <a:cxnLst/>
              <a:rect l="l" t="t" r="r" b="b"/>
              <a:pathLst>
                <a:path w="6814" h="6616" extrusionOk="0">
                  <a:moveTo>
                    <a:pt x="3565" y="0"/>
                  </a:moveTo>
                  <a:cubicBezTo>
                    <a:pt x="3248" y="832"/>
                    <a:pt x="2932" y="1624"/>
                    <a:pt x="2615" y="2456"/>
                  </a:cubicBezTo>
                  <a:cubicBezTo>
                    <a:pt x="2570" y="2545"/>
                    <a:pt x="2488" y="2597"/>
                    <a:pt x="2411" y="2597"/>
                  </a:cubicBezTo>
                  <a:cubicBezTo>
                    <a:pt x="2350" y="2597"/>
                    <a:pt x="2293" y="2565"/>
                    <a:pt x="2258" y="2496"/>
                  </a:cubicBezTo>
                  <a:cubicBezTo>
                    <a:pt x="2219" y="2575"/>
                    <a:pt x="2139" y="2575"/>
                    <a:pt x="2100" y="2575"/>
                  </a:cubicBezTo>
                  <a:cubicBezTo>
                    <a:pt x="1704" y="2575"/>
                    <a:pt x="1347" y="2575"/>
                    <a:pt x="991" y="2615"/>
                  </a:cubicBezTo>
                  <a:cubicBezTo>
                    <a:pt x="634" y="2615"/>
                    <a:pt x="317" y="2654"/>
                    <a:pt x="0" y="2694"/>
                  </a:cubicBezTo>
                  <a:cubicBezTo>
                    <a:pt x="476" y="3328"/>
                    <a:pt x="1070" y="3843"/>
                    <a:pt x="1783" y="4159"/>
                  </a:cubicBezTo>
                  <a:cubicBezTo>
                    <a:pt x="1941" y="4278"/>
                    <a:pt x="1941" y="4476"/>
                    <a:pt x="1783" y="4595"/>
                  </a:cubicBezTo>
                  <a:cubicBezTo>
                    <a:pt x="1704" y="4952"/>
                    <a:pt x="1624" y="5348"/>
                    <a:pt x="1545" y="5704"/>
                  </a:cubicBezTo>
                  <a:cubicBezTo>
                    <a:pt x="1426" y="6021"/>
                    <a:pt x="1387" y="6298"/>
                    <a:pt x="1347" y="6615"/>
                  </a:cubicBezTo>
                  <a:cubicBezTo>
                    <a:pt x="1743" y="6457"/>
                    <a:pt x="2100" y="6219"/>
                    <a:pt x="2377" y="5902"/>
                  </a:cubicBezTo>
                  <a:cubicBezTo>
                    <a:pt x="2773" y="5585"/>
                    <a:pt x="3169" y="5229"/>
                    <a:pt x="3565" y="4872"/>
                  </a:cubicBezTo>
                  <a:cubicBezTo>
                    <a:pt x="3605" y="4833"/>
                    <a:pt x="3664" y="4813"/>
                    <a:pt x="3724" y="4813"/>
                  </a:cubicBezTo>
                  <a:cubicBezTo>
                    <a:pt x="3783" y="4813"/>
                    <a:pt x="3843" y="4833"/>
                    <a:pt x="3882" y="4872"/>
                  </a:cubicBezTo>
                  <a:cubicBezTo>
                    <a:pt x="3895" y="4859"/>
                    <a:pt x="3913" y="4855"/>
                    <a:pt x="3932" y="4855"/>
                  </a:cubicBezTo>
                  <a:cubicBezTo>
                    <a:pt x="3970" y="4855"/>
                    <a:pt x="4014" y="4872"/>
                    <a:pt x="4041" y="4872"/>
                  </a:cubicBezTo>
                  <a:cubicBezTo>
                    <a:pt x="4437" y="5150"/>
                    <a:pt x="4833" y="5387"/>
                    <a:pt x="5229" y="5625"/>
                  </a:cubicBezTo>
                  <a:cubicBezTo>
                    <a:pt x="5339" y="5698"/>
                    <a:pt x="5989" y="6109"/>
                    <a:pt x="6182" y="6109"/>
                  </a:cubicBezTo>
                  <a:cubicBezTo>
                    <a:pt x="6197" y="6109"/>
                    <a:pt x="6210" y="6106"/>
                    <a:pt x="6219" y="6100"/>
                  </a:cubicBezTo>
                  <a:cubicBezTo>
                    <a:pt x="6338" y="6061"/>
                    <a:pt x="6101" y="5150"/>
                    <a:pt x="6061" y="4991"/>
                  </a:cubicBezTo>
                  <a:cubicBezTo>
                    <a:pt x="5942" y="4595"/>
                    <a:pt x="5744" y="4239"/>
                    <a:pt x="5506" y="3882"/>
                  </a:cubicBezTo>
                  <a:cubicBezTo>
                    <a:pt x="5506" y="3843"/>
                    <a:pt x="5467" y="3803"/>
                    <a:pt x="5467" y="3763"/>
                  </a:cubicBezTo>
                  <a:cubicBezTo>
                    <a:pt x="5427" y="3684"/>
                    <a:pt x="5427" y="3565"/>
                    <a:pt x="5506" y="3526"/>
                  </a:cubicBezTo>
                  <a:cubicBezTo>
                    <a:pt x="5982" y="3050"/>
                    <a:pt x="6417" y="2575"/>
                    <a:pt x="6814" y="2020"/>
                  </a:cubicBezTo>
                  <a:cubicBezTo>
                    <a:pt x="6654" y="1983"/>
                    <a:pt x="6482" y="1968"/>
                    <a:pt x="6303" y="1968"/>
                  </a:cubicBezTo>
                  <a:cubicBezTo>
                    <a:pt x="5725" y="1968"/>
                    <a:pt x="5079" y="2128"/>
                    <a:pt x="4595" y="2218"/>
                  </a:cubicBezTo>
                  <a:cubicBezTo>
                    <a:pt x="4516" y="2218"/>
                    <a:pt x="4437" y="2179"/>
                    <a:pt x="4397" y="2139"/>
                  </a:cubicBezTo>
                  <a:cubicBezTo>
                    <a:pt x="4318" y="2100"/>
                    <a:pt x="4278" y="2060"/>
                    <a:pt x="4239" y="1981"/>
                  </a:cubicBezTo>
                  <a:cubicBezTo>
                    <a:pt x="4120" y="1585"/>
                    <a:pt x="4001" y="1228"/>
                    <a:pt x="3882" y="872"/>
                  </a:cubicBezTo>
                  <a:cubicBezTo>
                    <a:pt x="3803" y="555"/>
                    <a:pt x="3684" y="277"/>
                    <a:pt x="3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9"/>
            <p:cNvSpPr/>
            <p:nvPr/>
          </p:nvSpPr>
          <p:spPr>
            <a:xfrm>
              <a:off x="4915097" y="219724"/>
              <a:ext cx="427847" cy="414801"/>
            </a:xfrm>
            <a:custGeom>
              <a:avLst/>
              <a:gdLst/>
              <a:ahLst/>
              <a:cxnLst/>
              <a:rect l="l" t="t" r="r" b="b"/>
              <a:pathLst>
                <a:path w="8002" h="7758" extrusionOk="0">
                  <a:moveTo>
                    <a:pt x="4159" y="627"/>
                  </a:moveTo>
                  <a:cubicBezTo>
                    <a:pt x="4278" y="905"/>
                    <a:pt x="4397" y="1222"/>
                    <a:pt x="4476" y="1539"/>
                  </a:cubicBezTo>
                  <a:cubicBezTo>
                    <a:pt x="4635" y="1895"/>
                    <a:pt x="4754" y="2252"/>
                    <a:pt x="4833" y="2608"/>
                  </a:cubicBezTo>
                  <a:cubicBezTo>
                    <a:pt x="4872" y="2687"/>
                    <a:pt x="4952" y="2767"/>
                    <a:pt x="5031" y="2767"/>
                  </a:cubicBezTo>
                  <a:cubicBezTo>
                    <a:pt x="5060" y="2825"/>
                    <a:pt x="5110" y="2861"/>
                    <a:pt x="5166" y="2861"/>
                  </a:cubicBezTo>
                  <a:cubicBezTo>
                    <a:pt x="5186" y="2861"/>
                    <a:pt x="5208" y="2856"/>
                    <a:pt x="5229" y="2846"/>
                  </a:cubicBezTo>
                  <a:cubicBezTo>
                    <a:pt x="5680" y="2786"/>
                    <a:pt x="6314" y="2634"/>
                    <a:pt x="6888" y="2634"/>
                  </a:cubicBezTo>
                  <a:cubicBezTo>
                    <a:pt x="7070" y="2634"/>
                    <a:pt x="7246" y="2649"/>
                    <a:pt x="7408" y="2687"/>
                  </a:cubicBezTo>
                  <a:cubicBezTo>
                    <a:pt x="7011" y="3242"/>
                    <a:pt x="6576" y="3717"/>
                    <a:pt x="6100" y="4193"/>
                  </a:cubicBezTo>
                  <a:cubicBezTo>
                    <a:pt x="6021" y="4272"/>
                    <a:pt x="6021" y="4351"/>
                    <a:pt x="6061" y="4430"/>
                  </a:cubicBezTo>
                  <a:cubicBezTo>
                    <a:pt x="6061" y="4470"/>
                    <a:pt x="6100" y="4510"/>
                    <a:pt x="6100" y="4549"/>
                  </a:cubicBezTo>
                  <a:cubicBezTo>
                    <a:pt x="6338" y="4906"/>
                    <a:pt x="6536" y="5262"/>
                    <a:pt x="6695" y="5658"/>
                  </a:cubicBezTo>
                  <a:cubicBezTo>
                    <a:pt x="6734" y="5817"/>
                    <a:pt x="7051" y="6649"/>
                    <a:pt x="6853" y="6767"/>
                  </a:cubicBezTo>
                  <a:cubicBezTo>
                    <a:pt x="6833" y="6780"/>
                    <a:pt x="6807" y="6785"/>
                    <a:pt x="6778" y="6785"/>
                  </a:cubicBezTo>
                  <a:cubicBezTo>
                    <a:pt x="6523" y="6785"/>
                    <a:pt x="5969" y="6359"/>
                    <a:pt x="5863" y="6252"/>
                  </a:cubicBezTo>
                  <a:cubicBezTo>
                    <a:pt x="5427" y="6054"/>
                    <a:pt x="5031" y="5817"/>
                    <a:pt x="4635" y="5539"/>
                  </a:cubicBezTo>
                  <a:cubicBezTo>
                    <a:pt x="4595" y="5500"/>
                    <a:pt x="4555" y="5500"/>
                    <a:pt x="4516" y="5500"/>
                  </a:cubicBezTo>
                  <a:cubicBezTo>
                    <a:pt x="4456" y="5460"/>
                    <a:pt x="4397" y="5440"/>
                    <a:pt x="4338" y="5440"/>
                  </a:cubicBezTo>
                  <a:cubicBezTo>
                    <a:pt x="4278" y="5440"/>
                    <a:pt x="4219" y="5460"/>
                    <a:pt x="4159" y="5500"/>
                  </a:cubicBezTo>
                  <a:cubicBezTo>
                    <a:pt x="3763" y="5856"/>
                    <a:pt x="3407" y="6213"/>
                    <a:pt x="2971" y="6569"/>
                  </a:cubicBezTo>
                  <a:cubicBezTo>
                    <a:pt x="2694" y="6886"/>
                    <a:pt x="2337" y="7124"/>
                    <a:pt x="1941" y="7282"/>
                  </a:cubicBezTo>
                  <a:cubicBezTo>
                    <a:pt x="1981" y="6965"/>
                    <a:pt x="2060" y="6649"/>
                    <a:pt x="2139" y="6371"/>
                  </a:cubicBezTo>
                  <a:cubicBezTo>
                    <a:pt x="2258" y="5975"/>
                    <a:pt x="2337" y="5619"/>
                    <a:pt x="2416" y="5223"/>
                  </a:cubicBezTo>
                  <a:cubicBezTo>
                    <a:pt x="2535" y="5143"/>
                    <a:pt x="2535" y="4906"/>
                    <a:pt x="2416" y="4826"/>
                  </a:cubicBezTo>
                  <a:cubicBezTo>
                    <a:pt x="1703" y="4510"/>
                    <a:pt x="1070" y="3995"/>
                    <a:pt x="594" y="3361"/>
                  </a:cubicBezTo>
                  <a:cubicBezTo>
                    <a:pt x="826" y="3303"/>
                    <a:pt x="1079" y="3266"/>
                    <a:pt x="1323" y="3266"/>
                  </a:cubicBezTo>
                  <a:cubicBezTo>
                    <a:pt x="1412" y="3266"/>
                    <a:pt x="1500" y="3271"/>
                    <a:pt x="1585" y="3282"/>
                  </a:cubicBezTo>
                  <a:cubicBezTo>
                    <a:pt x="1941" y="3282"/>
                    <a:pt x="2337" y="3242"/>
                    <a:pt x="2694" y="3242"/>
                  </a:cubicBezTo>
                  <a:cubicBezTo>
                    <a:pt x="2733" y="3242"/>
                    <a:pt x="2813" y="3202"/>
                    <a:pt x="2852" y="3163"/>
                  </a:cubicBezTo>
                  <a:cubicBezTo>
                    <a:pt x="2885" y="3212"/>
                    <a:pt x="2939" y="3234"/>
                    <a:pt x="2997" y="3234"/>
                  </a:cubicBezTo>
                  <a:cubicBezTo>
                    <a:pt x="3076" y="3234"/>
                    <a:pt x="3163" y="3192"/>
                    <a:pt x="3209" y="3123"/>
                  </a:cubicBezTo>
                  <a:cubicBezTo>
                    <a:pt x="3526" y="2291"/>
                    <a:pt x="3842" y="1459"/>
                    <a:pt x="4159" y="627"/>
                  </a:cubicBezTo>
                  <a:close/>
                  <a:moveTo>
                    <a:pt x="4056" y="0"/>
                  </a:moveTo>
                  <a:cubicBezTo>
                    <a:pt x="3974" y="0"/>
                    <a:pt x="3898" y="56"/>
                    <a:pt x="3842" y="113"/>
                  </a:cubicBezTo>
                  <a:cubicBezTo>
                    <a:pt x="3486" y="1024"/>
                    <a:pt x="3169" y="1935"/>
                    <a:pt x="2813" y="2846"/>
                  </a:cubicBezTo>
                  <a:cubicBezTo>
                    <a:pt x="2773" y="2806"/>
                    <a:pt x="2694" y="2806"/>
                    <a:pt x="2654" y="2806"/>
                  </a:cubicBezTo>
                  <a:cubicBezTo>
                    <a:pt x="2139" y="2806"/>
                    <a:pt x="1664" y="2846"/>
                    <a:pt x="1149" y="2846"/>
                  </a:cubicBezTo>
                  <a:cubicBezTo>
                    <a:pt x="792" y="2846"/>
                    <a:pt x="436" y="2925"/>
                    <a:pt x="119" y="3083"/>
                  </a:cubicBezTo>
                  <a:cubicBezTo>
                    <a:pt x="40" y="3123"/>
                    <a:pt x="0" y="3242"/>
                    <a:pt x="40" y="3321"/>
                  </a:cubicBezTo>
                  <a:cubicBezTo>
                    <a:pt x="357" y="4113"/>
                    <a:pt x="1188" y="4708"/>
                    <a:pt x="1941" y="5143"/>
                  </a:cubicBezTo>
                  <a:cubicBezTo>
                    <a:pt x="1783" y="5777"/>
                    <a:pt x="1664" y="6411"/>
                    <a:pt x="1545" y="7045"/>
                  </a:cubicBezTo>
                  <a:cubicBezTo>
                    <a:pt x="1466" y="7322"/>
                    <a:pt x="1426" y="7718"/>
                    <a:pt x="1862" y="7758"/>
                  </a:cubicBezTo>
                  <a:cubicBezTo>
                    <a:pt x="2258" y="7758"/>
                    <a:pt x="2773" y="7322"/>
                    <a:pt x="3090" y="7084"/>
                  </a:cubicBezTo>
                  <a:cubicBezTo>
                    <a:pt x="3526" y="6728"/>
                    <a:pt x="3961" y="6332"/>
                    <a:pt x="4397" y="5936"/>
                  </a:cubicBezTo>
                  <a:cubicBezTo>
                    <a:pt x="4872" y="6252"/>
                    <a:pt x="5427" y="6569"/>
                    <a:pt x="5942" y="6847"/>
                  </a:cubicBezTo>
                  <a:cubicBezTo>
                    <a:pt x="6193" y="6972"/>
                    <a:pt x="6619" y="7273"/>
                    <a:pt x="6963" y="7273"/>
                  </a:cubicBezTo>
                  <a:cubicBezTo>
                    <a:pt x="7052" y="7273"/>
                    <a:pt x="7136" y="7252"/>
                    <a:pt x="7209" y="7203"/>
                  </a:cubicBezTo>
                  <a:cubicBezTo>
                    <a:pt x="7526" y="6965"/>
                    <a:pt x="7289" y="6292"/>
                    <a:pt x="7249" y="5975"/>
                  </a:cubicBezTo>
                  <a:cubicBezTo>
                    <a:pt x="7091" y="5421"/>
                    <a:pt x="6853" y="4866"/>
                    <a:pt x="6536" y="4351"/>
                  </a:cubicBezTo>
                  <a:cubicBezTo>
                    <a:pt x="7051" y="3876"/>
                    <a:pt x="7526" y="3321"/>
                    <a:pt x="7922" y="2727"/>
                  </a:cubicBezTo>
                  <a:cubicBezTo>
                    <a:pt x="8002" y="2608"/>
                    <a:pt x="8002" y="2450"/>
                    <a:pt x="7883" y="2410"/>
                  </a:cubicBezTo>
                  <a:cubicBezTo>
                    <a:pt x="7578" y="2250"/>
                    <a:pt x="7222" y="2193"/>
                    <a:pt x="6851" y="2193"/>
                  </a:cubicBezTo>
                  <a:cubicBezTo>
                    <a:pt x="6304" y="2193"/>
                    <a:pt x="5724" y="2316"/>
                    <a:pt x="5229" y="2410"/>
                  </a:cubicBezTo>
                  <a:cubicBezTo>
                    <a:pt x="5110" y="1895"/>
                    <a:pt x="4912" y="1380"/>
                    <a:pt x="4714" y="905"/>
                  </a:cubicBezTo>
                  <a:cubicBezTo>
                    <a:pt x="4595" y="588"/>
                    <a:pt x="4516" y="152"/>
                    <a:pt x="4159" y="33"/>
                  </a:cubicBezTo>
                  <a:cubicBezTo>
                    <a:pt x="4125" y="10"/>
                    <a:pt x="4090" y="0"/>
                    <a:pt x="40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5" name="Google Shape;895;p39"/>
          <p:cNvSpPr/>
          <p:nvPr/>
        </p:nvSpPr>
        <p:spPr>
          <a:xfrm>
            <a:off x="886571" y="1198891"/>
            <a:ext cx="172983" cy="20909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6" name="Google Shape;896;p39"/>
          <p:cNvGrpSpPr/>
          <p:nvPr/>
        </p:nvGrpSpPr>
        <p:grpSpPr>
          <a:xfrm>
            <a:off x="944337" y="545674"/>
            <a:ext cx="166752" cy="184433"/>
            <a:chOff x="5414907" y="2017485"/>
            <a:chExt cx="220338" cy="243702"/>
          </a:xfrm>
        </p:grpSpPr>
        <p:sp>
          <p:nvSpPr>
            <p:cNvPr id="897" name="Google Shape;897;p39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9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9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" name="Google Shape;900;p39"/>
          <p:cNvGrpSpPr/>
          <p:nvPr/>
        </p:nvGrpSpPr>
        <p:grpSpPr>
          <a:xfrm rot="-1739504">
            <a:off x="6040412" y="891081"/>
            <a:ext cx="353569" cy="479108"/>
            <a:chOff x="3989427" y="3265633"/>
            <a:chExt cx="411747" cy="557942"/>
          </a:xfrm>
        </p:grpSpPr>
        <p:sp>
          <p:nvSpPr>
            <p:cNvPr id="901" name="Google Shape;901;p39"/>
            <p:cNvSpPr/>
            <p:nvPr/>
          </p:nvSpPr>
          <p:spPr>
            <a:xfrm>
              <a:off x="4027184" y="3301913"/>
              <a:ext cx="327304" cy="491996"/>
            </a:xfrm>
            <a:custGeom>
              <a:avLst/>
              <a:gdLst/>
              <a:ahLst/>
              <a:cxnLst/>
              <a:rect l="l" t="t" r="r" b="b"/>
              <a:pathLst>
                <a:path w="5097" h="7662" extrusionOk="0">
                  <a:moveTo>
                    <a:pt x="674" y="0"/>
                  </a:moveTo>
                  <a:cubicBezTo>
                    <a:pt x="476" y="1070"/>
                    <a:pt x="238" y="2100"/>
                    <a:pt x="1" y="3130"/>
                  </a:cubicBezTo>
                  <a:lnTo>
                    <a:pt x="1110" y="2575"/>
                  </a:lnTo>
                  <a:lnTo>
                    <a:pt x="1150" y="2575"/>
                  </a:lnTo>
                  <a:cubicBezTo>
                    <a:pt x="1178" y="2547"/>
                    <a:pt x="1216" y="2534"/>
                    <a:pt x="1255" y="2534"/>
                  </a:cubicBezTo>
                  <a:cubicBezTo>
                    <a:pt x="1326" y="2534"/>
                    <a:pt x="1401" y="2578"/>
                    <a:pt x="1427" y="2654"/>
                  </a:cubicBezTo>
                  <a:cubicBezTo>
                    <a:pt x="1902" y="3566"/>
                    <a:pt x="2378" y="4477"/>
                    <a:pt x="2892" y="5348"/>
                  </a:cubicBezTo>
                  <a:cubicBezTo>
                    <a:pt x="3209" y="5982"/>
                    <a:pt x="3645" y="7408"/>
                    <a:pt x="4319" y="7606"/>
                  </a:cubicBezTo>
                  <a:cubicBezTo>
                    <a:pt x="4433" y="7644"/>
                    <a:pt x="4528" y="7661"/>
                    <a:pt x="4606" y="7661"/>
                  </a:cubicBezTo>
                  <a:cubicBezTo>
                    <a:pt x="5097" y="7661"/>
                    <a:pt x="4931" y="6986"/>
                    <a:pt x="4794" y="6576"/>
                  </a:cubicBezTo>
                  <a:cubicBezTo>
                    <a:pt x="4556" y="6061"/>
                    <a:pt x="4279" y="5546"/>
                    <a:pt x="4002" y="5071"/>
                  </a:cubicBezTo>
                  <a:lnTo>
                    <a:pt x="2655" y="2536"/>
                  </a:lnTo>
                  <a:cubicBezTo>
                    <a:pt x="2417" y="2536"/>
                    <a:pt x="2219" y="2258"/>
                    <a:pt x="2457" y="2139"/>
                  </a:cubicBezTo>
                  <a:lnTo>
                    <a:pt x="3407" y="1664"/>
                  </a:lnTo>
                  <a:cubicBezTo>
                    <a:pt x="2576" y="991"/>
                    <a:pt x="1664" y="476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9"/>
            <p:cNvSpPr/>
            <p:nvPr/>
          </p:nvSpPr>
          <p:spPr>
            <a:xfrm>
              <a:off x="3989427" y="3265633"/>
              <a:ext cx="411747" cy="557942"/>
            </a:xfrm>
            <a:custGeom>
              <a:avLst/>
              <a:gdLst/>
              <a:ahLst/>
              <a:cxnLst/>
              <a:rect l="l" t="t" r="r" b="b"/>
              <a:pathLst>
                <a:path w="6412" h="8689" extrusionOk="0">
                  <a:moveTo>
                    <a:pt x="1262" y="565"/>
                  </a:moveTo>
                  <a:cubicBezTo>
                    <a:pt x="2252" y="1001"/>
                    <a:pt x="3164" y="1556"/>
                    <a:pt x="3995" y="2190"/>
                  </a:cubicBezTo>
                  <a:lnTo>
                    <a:pt x="3045" y="2704"/>
                  </a:lnTo>
                  <a:cubicBezTo>
                    <a:pt x="2821" y="2816"/>
                    <a:pt x="2984" y="3104"/>
                    <a:pt x="3169" y="3104"/>
                  </a:cubicBezTo>
                  <a:cubicBezTo>
                    <a:pt x="3180" y="3104"/>
                    <a:pt x="3192" y="3103"/>
                    <a:pt x="3203" y="3101"/>
                  </a:cubicBezTo>
                  <a:cubicBezTo>
                    <a:pt x="3679" y="3932"/>
                    <a:pt x="4114" y="4764"/>
                    <a:pt x="4550" y="5636"/>
                  </a:cubicBezTo>
                  <a:cubicBezTo>
                    <a:pt x="4867" y="6111"/>
                    <a:pt x="5144" y="6587"/>
                    <a:pt x="5342" y="7101"/>
                  </a:cubicBezTo>
                  <a:cubicBezTo>
                    <a:pt x="5515" y="7552"/>
                    <a:pt x="5689" y="8214"/>
                    <a:pt x="5173" y="8214"/>
                  </a:cubicBezTo>
                  <a:cubicBezTo>
                    <a:pt x="5099" y="8214"/>
                    <a:pt x="5011" y="8201"/>
                    <a:pt x="4907" y="8171"/>
                  </a:cubicBezTo>
                  <a:cubicBezTo>
                    <a:pt x="4233" y="7973"/>
                    <a:pt x="3797" y="6547"/>
                    <a:pt x="3441" y="5913"/>
                  </a:cubicBezTo>
                  <a:cubicBezTo>
                    <a:pt x="2966" y="5002"/>
                    <a:pt x="2490" y="4091"/>
                    <a:pt x="2015" y="3180"/>
                  </a:cubicBezTo>
                  <a:cubicBezTo>
                    <a:pt x="1993" y="3114"/>
                    <a:pt x="1935" y="3085"/>
                    <a:pt x="1874" y="3085"/>
                  </a:cubicBezTo>
                  <a:cubicBezTo>
                    <a:pt x="1825" y="3085"/>
                    <a:pt x="1773" y="3105"/>
                    <a:pt x="1738" y="3140"/>
                  </a:cubicBezTo>
                  <a:lnTo>
                    <a:pt x="1658" y="3140"/>
                  </a:lnTo>
                  <a:lnTo>
                    <a:pt x="589" y="3695"/>
                  </a:lnTo>
                  <a:cubicBezTo>
                    <a:pt x="826" y="2665"/>
                    <a:pt x="1064" y="1595"/>
                    <a:pt x="1262" y="565"/>
                  </a:cubicBezTo>
                  <a:close/>
                  <a:moveTo>
                    <a:pt x="1139" y="1"/>
                  </a:moveTo>
                  <a:cubicBezTo>
                    <a:pt x="1013" y="1"/>
                    <a:pt x="906" y="72"/>
                    <a:pt x="906" y="169"/>
                  </a:cubicBezTo>
                  <a:cubicBezTo>
                    <a:pt x="628" y="1477"/>
                    <a:pt x="311" y="2784"/>
                    <a:pt x="34" y="4051"/>
                  </a:cubicBezTo>
                  <a:cubicBezTo>
                    <a:pt x="1" y="4185"/>
                    <a:pt x="136" y="4347"/>
                    <a:pt x="275" y="4347"/>
                  </a:cubicBezTo>
                  <a:cubicBezTo>
                    <a:pt x="300" y="4347"/>
                    <a:pt x="326" y="4341"/>
                    <a:pt x="351" y="4329"/>
                  </a:cubicBezTo>
                  <a:lnTo>
                    <a:pt x="1738" y="3616"/>
                  </a:lnTo>
                  <a:cubicBezTo>
                    <a:pt x="2451" y="5042"/>
                    <a:pt x="3203" y="6428"/>
                    <a:pt x="3956" y="7775"/>
                  </a:cubicBezTo>
                  <a:cubicBezTo>
                    <a:pt x="4279" y="8362"/>
                    <a:pt x="4537" y="8689"/>
                    <a:pt x="5004" y="8689"/>
                  </a:cubicBezTo>
                  <a:cubicBezTo>
                    <a:pt x="5167" y="8689"/>
                    <a:pt x="5355" y="8649"/>
                    <a:pt x="5580" y="8567"/>
                  </a:cubicBezTo>
                  <a:cubicBezTo>
                    <a:pt x="6412" y="8290"/>
                    <a:pt x="6333" y="7933"/>
                    <a:pt x="5936" y="7220"/>
                  </a:cubicBezTo>
                  <a:lnTo>
                    <a:pt x="3639" y="2903"/>
                  </a:lnTo>
                  <a:lnTo>
                    <a:pt x="4550" y="2388"/>
                  </a:lnTo>
                  <a:cubicBezTo>
                    <a:pt x="4669" y="2348"/>
                    <a:pt x="4669" y="2150"/>
                    <a:pt x="4550" y="2071"/>
                  </a:cubicBezTo>
                  <a:cubicBezTo>
                    <a:pt x="3679" y="1160"/>
                    <a:pt x="2292" y="645"/>
                    <a:pt x="1223" y="11"/>
                  </a:cubicBezTo>
                  <a:cubicBezTo>
                    <a:pt x="1195" y="4"/>
                    <a:pt x="1166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3" name="Google Shape;903;p39"/>
          <p:cNvSpPr/>
          <p:nvPr/>
        </p:nvSpPr>
        <p:spPr>
          <a:xfrm>
            <a:off x="7042675" y="517488"/>
            <a:ext cx="310975" cy="344775"/>
          </a:xfrm>
          <a:custGeom>
            <a:avLst/>
            <a:gdLst/>
            <a:ahLst/>
            <a:cxnLst/>
            <a:rect l="l" t="t" r="r" b="b"/>
            <a:pathLst>
              <a:path w="12439" h="13791" extrusionOk="0">
                <a:moveTo>
                  <a:pt x="4678" y="0"/>
                </a:moveTo>
                <a:cubicBezTo>
                  <a:pt x="4575" y="0"/>
                  <a:pt x="4470" y="6"/>
                  <a:pt x="4365" y="19"/>
                </a:cubicBezTo>
                <a:cubicBezTo>
                  <a:pt x="3637" y="91"/>
                  <a:pt x="2910" y="382"/>
                  <a:pt x="2255" y="819"/>
                </a:cubicBezTo>
                <a:cubicBezTo>
                  <a:pt x="1382" y="1546"/>
                  <a:pt x="728" y="2492"/>
                  <a:pt x="291" y="3583"/>
                </a:cubicBezTo>
                <a:cubicBezTo>
                  <a:pt x="1" y="4092"/>
                  <a:pt x="219" y="4819"/>
                  <a:pt x="801" y="5110"/>
                </a:cubicBezTo>
                <a:cubicBezTo>
                  <a:pt x="1019" y="5256"/>
                  <a:pt x="1237" y="5474"/>
                  <a:pt x="1455" y="5619"/>
                </a:cubicBezTo>
                <a:cubicBezTo>
                  <a:pt x="1665" y="5829"/>
                  <a:pt x="1824" y="5938"/>
                  <a:pt x="1966" y="5938"/>
                </a:cubicBezTo>
                <a:cubicBezTo>
                  <a:pt x="2118" y="5938"/>
                  <a:pt x="2250" y="5811"/>
                  <a:pt x="2401" y="5547"/>
                </a:cubicBezTo>
                <a:cubicBezTo>
                  <a:pt x="2692" y="5037"/>
                  <a:pt x="3055" y="4528"/>
                  <a:pt x="3419" y="4019"/>
                </a:cubicBezTo>
                <a:cubicBezTo>
                  <a:pt x="3579" y="3806"/>
                  <a:pt x="3855" y="3671"/>
                  <a:pt x="4135" y="3671"/>
                </a:cubicBezTo>
                <a:cubicBezTo>
                  <a:pt x="4237" y="3671"/>
                  <a:pt x="4340" y="3689"/>
                  <a:pt x="4437" y="3728"/>
                </a:cubicBezTo>
                <a:cubicBezTo>
                  <a:pt x="4874" y="3874"/>
                  <a:pt x="4728" y="4310"/>
                  <a:pt x="4655" y="4674"/>
                </a:cubicBezTo>
                <a:cubicBezTo>
                  <a:pt x="4510" y="5328"/>
                  <a:pt x="4219" y="5910"/>
                  <a:pt x="3710" y="6347"/>
                </a:cubicBezTo>
                <a:cubicBezTo>
                  <a:pt x="2764" y="7001"/>
                  <a:pt x="2764" y="7510"/>
                  <a:pt x="3564" y="8383"/>
                </a:cubicBezTo>
                <a:cubicBezTo>
                  <a:pt x="3928" y="8820"/>
                  <a:pt x="4292" y="9183"/>
                  <a:pt x="4655" y="9692"/>
                </a:cubicBezTo>
                <a:cubicBezTo>
                  <a:pt x="4825" y="9904"/>
                  <a:pt x="4970" y="10017"/>
                  <a:pt x="5133" y="10017"/>
                </a:cubicBezTo>
                <a:cubicBezTo>
                  <a:pt x="5250" y="10017"/>
                  <a:pt x="5377" y="9959"/>
                  <a:pt x="5528" y="9838"/>
                </a:cubicBezTo>
                <a:cubicBezTo>
                  <a:pt x="5965" y="9474"/>
                  <a:pt x="6401" y="9183"/>
                  <a:pt x="6838" y="8892"/>
                </a:cubicBezTo>
                <a:cubicBezTo>
                  <a:pt x="7051" y="8786"/>
                  <a:pt x="7263" y="8718"/>
                  <a:pt x="7505" y="8718"/>
                </a:cubicBezTo>
                <a:cubicBezTo>
                  <a:pt x="7593" y="8718"/>
                  <a:pt x="7686" y="8727"/>
                  <a:pt x="7783" y="8747"/>
                </a:cubicBezTo>
                <a:cubicBezTo>
                  <a:pt x="8001" y="8747"/>
                  <a:pt x="8219" y="8965"/>
                  <a:pt x="8365" y="9183"/>
                </a:cubicBezTo>
                <a:cubicBezTo>
                  <a:pt x="8438" y="9402"/>
                  <a:pt x="8365" y="9692"/>
                  <a:pt x="8219" y="9911"/>
                </a:cubicBezTo>
                <a:cubicBezTo>
                  <a:pt x="7856" y="10493"/>
                  <a:pt x="7128" y="10929"/>
                  <a:pt x="6401" y="10929"/>
                </a:cubicBezTo>
                <a:cubicBezTo>
                  <a:pt x="5892" y="10929"/>
                  <a:pt x="5747" y="11220"/>
                  <a:pt x="5819" y="11802"/>
                </a:cubicBezTo>
                <a:cubicBezTo>
                  <a:pt x="5892" y="12020"/>
                  <a:pt x="5892" y="12238"/>
                  <a:pt x="5965" y="12529"/>
                </a:cubicBezTo>
                <a:cubicBezTo>
                  <a:pt x="6141" y="13589"/>
                  <a:pt x="6175" y="13791"/>
                  <a:pt x="6914" y="13791"/>
                </a:cubicBezTo>
                <a:cubicBezTo>
                  <a:pt x="7088" y="13791"/>
                  <a:pt x="7301" y="13780"/>
                  <a:pt x="7565" y="13766"/>
                </a:cubicBezTo>
                <a:cubicBezTo>
                  <a:pt x="9965" y="13547"/>
                  <a:pt x="11856" y="12529"/>
                  <a:pt x="12220" y="9692"/>
                </a:cubicBezTo>
                <a:cubicBezTo>
                  <a:pt x="12438" y="8092"/>
                  <a:pt x="11638" y="6419"/>
                  <a:pt x="10111" y="5692"/>
                </a:cubicBezTo>
                <a:cubicBezTo>
                  <a:pt x="9468" y="5445"/>
                  <a:pt x="8759" y="5299"/>
                  <a:pt x="8050" y="5299"/>
                </a:cubicBezTo>
                <a:cubicBezTo>
                  <a:pt x="7716" y="5299"/>
                  <a:pt x="7382" y="5331"/>
                  <a:pt x="7056" y="5401"/>
                </a:cubicBezTo>
                <a:cubicBezTo>
                  <a:pt x="7128" y="5110"/>
                  <a:pt x="7201" y="4892"/>
                  <a:pt x="7347" y="4674"/>
                </a:cubicBezTo>
                <a:cubicBezTo>
                  <a:pt x="7710" y="3728"/>
                  <a:pt x="7638" y="2637"/>
                  <a:pt x="7201" y="1692"/>
                </a:cubicBezTo>
                <a:cubicBezTo>
                  <a:pt x="6736" y="694"/>
                  <a:pt x="5783" y="0"/>
                  <a:pt x="46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9"/>
          <p:cNvSpPr/>
          <p:nvPr/>
        </p:nvSpPr>
        <p:spPr>
          <a:xfrm>
            <a:off x="2736938" y="4110338"/>
            <a:ext cx="240050" cy="377800"/>
          </a:xfrm>
          <a:custGeom>
            <a:avLst/>
            <a:gdLst/>
            <a:ahLst/>
            <a:cxnLst/>
            <a:rect l="l" t="t" r="r" b="b"/>
            <a:pathLst>
              <a:path w="9602" h="15112" extrusionOk="0">
                <a:moveTo>
                  <a:pt x="5808" y="0"/>
                </a:moveTo>
                <a:cubicBezTo>
                  <a:pt x="4730" y="0"/>
                  <a:pt x="3695" y="434"/>
                  <a:pt x="2910" y="1219"/>
                </a:cubicBezTo>
                <a:cubicBezTo>
                  <a:pt x="1964" y="2238"/>
                  <a:pt x="1019" y="3329"/>
                  <a:pt x="219" y="4420"/>
                </a:cubicBezTo>
                <a:cubicBezTo>
                  <a:pt x="0" y="4711"/>
                  <a:pt x="0" y="5147"/>
                  <a:pt x="219" y="5438"/>
                </a:cubicBezTo>
                <a:cubicBezTo>
                  <a:pt x="437" y="5729"/>
                  <a:pt x="655" y="6020"/>
                  <a:pt x="801" y="6311"/>
                </a:cubicBezTo>
                <a:cubicBezTo>
                  <a:pt x="1003" y="6715"/>
                  <a:pt x="1160" y="6917"/>
                  <a:pt x="1359" y="6917"/>
                </a:cubicBezTo>
                <a:cubicBezTo>
                  <a:pt x="1519" y="6917"/>
                  <a:pt x="1706" y="6788"/>
                  <a:pt x="1964" y="6529"/>
                </a:cubicBezTo>
                <a:cubicBezTo>
                  <a:pt x="2037" y="6383"/>
                  <a:pt x="2110" y="6311"/>
                  <a:pt x="2255" y="6238"/>
                </a:cubicBezTo>
                <a:cubicBezTo>
                  <a:pt x="2910" y="5729"/>
                  <a:pt x="3564" y="5074"/>
                  <a:pt x="4292" y="4638"/>
                </a:cubicBezTo>
                <a:cubicBezTo>
                  <a:pt x="4496" y="4479"/>
                  <a:pt x="4707" y="4405"/>
                  <a:pt x="4899" y="4405"/>
                </a:cubicBezTo>
                <a:cubicBezTo>
                  <a:pt x="5322" y="4405"/>
                  <a:pt x="5651" y="4765"/>
                  <a:pt x="5601" y="5365"/>
                </a:cubicBezTo>
                <a:cubicBezTo>
                  <a:pt x="5601" y="5802"/>
                  <a:pt x="5456" y="6238"/>
                  <a:pt x="5237" y="6602"/>
                </a:cubicBezTo>
                <a:cubicBezTo>
                  <a:pt x="4728" y="7329"/>
                  <a:pt x="4074" y="7984"/>
                  <a:pt x="3419" y="8638"/>
                </a:cubicBezTo>
                <a:cubicBezTo>
                  <a:pt x="2764" y="9293"/>
                  <a:pt x="1964" y="9875"/>
                  <a:pt x="1237" y="10457"/>
                </a:cubicBezTo>
                <a:cubicBezTo>
                  <a:pt x="510" y="10966"/>
                  <a:pt x="146" y="11839"/>
                  <a:pt x="364" y="12711"/>
                </a:cubicBezTo>
                <a:cubicBezTo>
                  <a:pt x="437" y="13148"/>
                  <a:pt x="510" y="13584"/>
                  <a:pt x="510" y="14021"/>
                </a:cubicBezTo>
                <a:cubicBezTo>
                  <a:pt x="510" y="14602"/>
                  <a:pt x="655" y="14821"/>
                  <a:pt x="1237" y="14893"/>
                </a:cubicBezTo>
                <a:cubicBezTo>
                  <a:pt x="2183" y="15039"/>
                  <a:pt x="3201" y="15112"/>
                  <a:pt x="4146" y="15112"/>
                </a:cubicBezTo>
                <a:cubicBezTo>
                  <a:pt x="5674" y="15039"/>
                  <a:pt x="7274" y="14821"/>
                  <a:pt x="8801" y="14675"/>
                </a:cubicBezTo>
                <a:cubicBezTo>
                  <a:pt x="9238" y="14675"/>
                  <a:pt x="9601" y="14312"/>
                  <a:pt x="9529" y="13875"/>
                </a:cubicBezTo>
                <a:cubicBezTo>
                  <a:pt x="9529" y="13293"/>
                  <a:pt x="9529" y="12784"/>
                  <a:pt x="9529" y="12202"/>
                </a:cubicBezTo>
                <a:cubicBezTo>
                  <a:pt x="9529" y="11548"/>
                  <a:pt x="9383" y="11402"/>
                  <a:pt x="8729" y="11329"/>
                </a:cubicBezTo>
                <a:lnTo>
                  <a:pt x="8147" y="11329"/>
                </a:lnTo>
                <a:lnTo>
                  <a:pt x="5456" y="11620"/>
                </a:lnTo>
                <a:lnTo>
                  <a:pt x="5456" y="11475"/>
                </a:lnTo>
                <a:cubicBezTo>
                  <a:pt x="5601" y="11184"/>
                  <a:pt x="5819" y="10893"/>
                  <a:pt x="6037" y="10529"/>
                </a:cubicBezTo>
                <a:cubicBezTo>
                  <a:pt x="7274" y="8856"/>
                  <a:pt x="8219" y="6965"/>
                  <a:pt x="8947" y="4929"/>
                </a:cubicBezTo>
                <a:cubicBezTo>
                  <a:pt x="9165" y="4420"/>
                  <a:pt x="9238" y="3838"/>
                  <a:pt x="9238" y="3256"/>
                </a:cubicBezTo>
                <a:cubicBezTo>
                  <a:pt x="9092" y="1728"/>
                  <a:pt x="8001" y="492"/>
                  <a:pt x="6474" y="55"/>
                </a:cubicBezTo>
                <a:cubicBezTo>
                  <a:pt x="6251" y="18"/>
                  <a:pt x="6029" y="0"/>
                  <a:pt x="58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9"/>
          <p:cNvSpPr/>
          <p:nvPr/>
        </p:nvSpPr>
        <p:spPr>
          <a:xfrm>
            <a:off x="7808700" y="3652788"/>
            <a:ext cx="227325" cy="356225"/>
          </a:xfrm>
          <a:custGeom>
            <a:avLst/>
            <a:gdLst/>
            <a:ahLst/>
            <a:cxnLst/>
            <a:rect l="l" t="t" r="r" b="b"/>
            <a:pathLst>
              <a:path w="9093" h="14249" extrusionOk="0">
                <a:moveTo>
                  <a:pt x="4600" y="1"/>
                </a:moveTo>
                <a:cubicBezTo>
                  <a:pt x="3168" y="1"/>
                  <a:pt x="2463" y="550"/>
                  <a:pt x="1601" y="2089"/>
                </a:cubicBezTo>
                <a:cubicBezTo>
                  <a:pt x="1237" y="2816"/>
                  <a:pt x="801" y="3471"/>
                  <a:pt x="292" y="4198"/>
                </a:cubicBezTo>
                <a:cubicBezTo>
                  <a:pt x="1" y="4562"/>
                  <a:pt x="1" y="5144"/>
                  <a:pt x="292" y="5507"/>
                </a:cubicBezTo>
                <a:cubicBezTo>
                  <a:pt x="631" y="5998"/>
                  <a:pt x="991" y="6254"/>
                  <a:pt x="1350" y="6254"/>
                </a:cubicBezTo>
                <a:cubicBezTo>
                  <a:pt x="1682" y="6254"/>
                  <a:pt x="2013" y="6035"/>
                  <a:pt x="2328" y="5580"/>
                </a:cubicBezTo>
                <a:lnTo>
                  <a:pt x="2983" y="4780"/>
                </a:lnTo>
                <a:lnTo>
                  <a:pt x="2983" y="10162"/>
                </a:lnTo>
                <a:lnTo>
                  <a:pt x="1455" y="10599"/>
                </a:lnTo>
                <a:cubicBezTo>
                  <a:pt x="801" y="10744"/>
                  <a:pt x="655" y="11035"/>
                  <a:pt x="728" y="11617"/>
                </a:cubicBezTo>
                <a:cubicBezTo>
                  <a:pt x="801" y="12199"/>
                  <a:pt x="946" y="12781"/>
                  <a:pt x="1092" y="13290"/>
                </a:cubicBezTo>
                <a:cubicBezTo>
                  <a:pt x="1284" y="13996"/>
                  <a:pt x="1533" y="14249"/>
                  <a:pt x="2138" y="14249"/>
                </a:cubicBezTo>
                <a:cubicBezTo>
                  <a:pt x="2219" y="14249"/>
                  <a:pt x="2306" y="14244"/>
                  <a:pt x="2401" y="14235"/>
                </a:cubicBezTo>
                <a:cubicBezTo>
                  <a:pt x="4292" y="14017"/>
                  <a:pt x="6256" y="13799"/>
                  <a:pt x="8220" y="13581"/>
                </a:cubicBezTo>
                <a:cubicBezTo>
                  <a:pt x="8874" y="13508"/>
                  <a:pt x="9092" y="13144"/>
                  <a:pt x="9092" y="12563"/>
                </a:cubicBezTo>
                <a:cubicBezTo>
                  <a:pt x="9092" y="11908"/>
                  <a:pt x="9092" y="11399"/>
                  <a:pt x="9020" y="10817"/>
                </a:cubicBezTo>
                <a:cubicBezTo>
                  <a:pt x="9020" y="10162"/>
                  <a:pt x="8729" y="9871"/>
                  <a:pt x="8074" y="9871"/>
                </a:cubicBezTo>
                <a:lnTo>
                  <a:pt x="6110" y="9653"/>
                </a:lnTo>
                <a:lnTo>
                  <a:pt x="6110" y="8198"/>
                </a:lnTo>
                <a:lnTo>
                  <a:pt x="6110" y="779"/>
                </a:lnTo>
                <a:cubicBezTo>
                  <a:pt x="6110" y="343"/>
                  <a:pt x="5892" y="125"/>
                  <a:pt x="5456" y="52"/>
                </a:cubicBezTo>
                <a:cubicBezTo>
                  <a:pt x="5143" y="19"/>
                  <a:pt x="4859" y="1"/>
                  <a:pt x="46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9"/>
          <p:cNvSpPr/>
          <p:nvPr/>
        </p:nvSpPr>
        <p:spPr>
          <a:xfrm>
            <a:off x="2701550" y="624550"/>
            <a:ext cx="350975" cy="381875"/>
          </a:xfrm>
          <a:custGeom>
            <a:avLst/>
            <a:gdLst/>
            <a:ahLst/>
            <a:cxnLst/>
            <a:rect l="l" t="t" r="r" b="b"/>
            <a:pathLst>
              <a:path w="14039" h="15275" extrusionOk="0">
                <a:moveTo>
                  <a:pt x="7201" y="5965"/>
                </a:moveTo>
                <a:cubicBezTo>
                  <a:pt x="7710" y="6837"/>
                  <a:pt x="8219" y="7638"/>
                  <a:pt x="8656" y="8510"/>
                </a:cubicBezTo>
                <a:lnTo>
                  <a:pt x="6692" y="8656"/>
                </a:lnTo>
                <a:cubicBezTo>
                  <a:pt x="6838" y="7783"/>
                  <a:pt x="7056" y="6837"/>
                  <a:pt x="7201" y="5965"/>
                </a:cubicBezTo>
                <a:close/>
                <a:moveTo>
                  <a:pt x="8656" y="0"/>
                </a:moveTo>
                <a:cubicBezTo>
                  <a:pt x="7929" y="73"/>
                  <a:pt x="7201" y="146"/>
                  <a:pt x="6474" y="146"/>
                </a:cubicBezTo>
                <a:cubicBezTo>
                  <a:pt x="6435" y="136"/>
                  <a:pt x="6396" y="132"/>
                  <a:pt x="6358" y="132"/>
                </a:cubicBezTo>
                <a:cubicBezTo>
                  <a:pt x="6110" y="132"/>
                  <a:pt x="5892" y="321"/>
                  <a:pt x="5892" y="510"/>
                </a:cubicBezTo>
                <a:cubicBezTo>
                  <a:pt x="5747" y="1019"/>
                  <a:pt x="5601" y="1455"/>
                  <a:pt x="5456" y="1891"/>
                </a:cubicBezTo>
                <a:cubicBezTo>
                  <a:pt x="3710" y="5892"/>
                  <a:pt x="2037" y="9965"/>
                  <a:pt x="364" y="13966"/>
                </a:cubicBezTo>
                <a:cubicBezTo>
                  <a:pt x="1" y="14838"/>
                  <a:pt x="146" y="15057"/>
                  <a:pt x="1019" y="15129"/>
                </a:cubicBezTo>
                <a:cubicBezTo>
                  <a:pt x="1964" y="15202"/>
                  <a:pt x="2910" y="15275"/>
                  <a:pt x="3855" y="15275"/>
                </a:cubicBezTo>
                <a:cubicBezTo>
                  <a:pt x="4146" y="15275"/>
                  <a:pt x="4437" y="15057"/>
                  <a:pt x="4510" y="14766"/>
                </a:cubicBezTo>
                <a:cubicBezTo>
                  <a:pt x="4874" y="13966"/>
                  <a:pt x="5237" y="13093"/>
                  <a:pt x="5674" y="12293"/>
                </a:cubicBezTo>
                <a:cubicBezTo>
                  <a:pt x="5747" y="12074"/>
                  <a:pt x="5965" y="12002"/>
                  <a:pt x="6183" y="11929"/>
                </a:cubicBezTo>
                <a:lnTo>
                  <a:pt x="8510" y="11929"/>
                </a:lnTo>
                <a:cubicBezTo>
                  <a:pt x="8510" y="12074"/>
                  <a:pt x="8656" y="12365"/>
                  <a:pt x="8729" y="12584"/>
                </a:cubicBezTo>
                <a:cubicBezTo>
                  <a:pt x="8947" y="13238"/>
                  <a:pt x="9092" y="13893"/>
                  <a:pt x="9383" y="14547"/>
                </a:cubicBezTo>
                <a:cubicBezTo>
                  <a:pt x="9447" y="14864"/>
                  <a:pt x="9786" y="15070"/>
                  <a:pt x="10112" y="15070"/>
                </a:cubicBezTo>
                <a:cubicBezTo>
                  <a:pt x="10161" y="15070"/>
                  <a:pt x="10209" y="15066"/>
                  <a:pt x="10256" y="15057"/>
                </a:cubicBezTo>
                <a:cubicBezTo>
                  <a:pt x="11347" y="14984"/>
                  <a:pt x="12365" y="14911"/>
                  <a:pt x="13384" y="14838"/>
                </a:cubicBezTo>
                <a:cubicBezTo>
                  <a:pt x="13965" y="14766"/>
                  <a:pt x="14038" y="14620"/>
                  <a:pt x="13893" y="14111"/>
                </a:cubicBezTo>
                <a:cubicBezTo>
                  <a:pt x="13747" y="13529"/>
                  <a:pt x="13456" y="13093"/>
                  <a:pt x="13311" y="12511"/>
                </a:cubicBezTo>
                <a:cubicBezTo>
                  <a:pt x="13020" y="11638"/>
                  <a:pt x="12729" y="10838"/>
                  <a:pt x="12438" y="9965"/>
                </a:cubicBezTo>
                <a:cubicBezTo>
                  <a:pt x="11493" y="6837"/>
                  <a:pt x="10474" y="3783"/>
                  <a:pt x="9529" y="655"/>
                </a:cubicBezTo>
                <a:cubicBezTo>
                  <a:pt x="9456" y="291"/>
                  <a:pt x="9092" y="0"/>
                  <a:pt x="86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39"/>
          <p:cNvSpPr/>
          <p:nvPr/>
        </p:nvSpPr>
        <p:spPr>
          <a:xfrm>
            <a:off x="6038825" y="4102838"/>
            <a:ext cx="274600" cy="392800"/>
          </a:xfrm>
          <a:custGeom>
            <a:avLst/>
            <a:gdLst/>
            <a:ahLst/>
            <a:cxnLst/>
            <a:rect l="l" t="t" r="r" b="b"/>
            <a:pathLst>
              <a:path w="10984" h="15712" extrusionOk="0">
                <a:moveTo>
                  <a:pt x="4038" y="3224"/>
                </a:moveTo>
                <a:cubicBezTo>
                  <a:pt x="4508" y="3224"/>
                  <a:pt x="4974" y="3337"/>
                  <a:pt x="5383" y="3565"/>
                </a:cubicBezTo>
                <a:cubicBezTo>
                  <a:pt x="5601" y="3710"/>
                  <a:pt x="5819" y="3928"/>
                  <a:pt x="5892" y="4219"/>
                </a:cubicBezTo>
                <a:cubicBezTo>
                  <a:pt x="5892" y="4292"/>
                  <a:pt x="5601" y="4583"/>
                  <a:pt x="5383" y="4656"/>
                </a:cubicBezTo>
                <a:cubicBezTo>
                  <a:pt x="4801" y="4801"/>
                  <a:pt x="4219" y="4947"/>
                  <a:pt x="3564" y="5092"/>
                </a:cubicBezTo>
                <a:lnTo>
                  <a:pt x="3201" y="3346"/>
                </a:lnTo>
                <a:cubicBezTo>
                  <a:pt x="3473" y="3265"/>
                  <a:pt x="3756" y="3224"/>
                  <a:pt x="4038" y="3224"/>
                </a:cubicBezTo>
                <a:close/>
                <a:moveTo>
                  <a:pt x="4752" y="10424"/>
                </a:moveTo>
                <a:cubicBezTo>
                  <a:pt x="5245" y="10424"/>
                  <a:pt x="5728" y="10538"/>
                  <a:pt x="6183" y="10765"/>
                </a:cubicBezTo>
                <a:cubicBezTo>
                  <a:pt x="6692" y="11129"/>
                  <a:pt x="6765" y="11493"/>
                  <a:pt x="6183" y="11784"/>
                </a:cubicBezTo>
                <a:cubicBezTo>
                  <a:pt x="5601" y="12075"/>
                  <a:pt x="4946" y="12293"/>
                  <a:pt x="4292" y="12511"/>
                </a:cubicBezTo>
                <a:cubicBezTo>
                  <a:pt x="4146" y="11711"/>
                  <a:pt x="4001" y="11202"/>
                  <a:pt x="3855" y="10547"/>
                </a:cubicBezTo>
                <a:cubicBezTo>
                  <a:pt x="4155" y="10465"/>
                  <a:pt x="4455" y="10424"/>
                  <a:pt x="4752" y="10424"/>
                </a:cubicBezTo>
                <a:close/>
                <a:moveTo>
                  <a:pt x="3273" y="1"/>
                </a:moveTo>
                <a:cubicBezTo>
                  <a:pt x="2510" y="1"/>
                  <a:pt x="1746" y="146"/>
                  <a:pt x="1019" y="437"/>
                </a:cubicBezTo>
                <a:cubicBezTo>
                  <a:pt x="73" y="801"/>
                  <a:pt x="0" y="946"/>
                  <a:pt x="73" y="1964"/>
                </a:cubicBezTo>
                <a:cubicBezTo>
                  <a:pt x="219" y="4219"/>
                  <a:pt x="364" y="6474"/>
                  <a:pt x="510" y="8801"/>
                </a:cubicBezTo>
                <a:cubicBezTo>
                  <a:pt x="655" y="10620"/>
                  <a:pt x="800" y="12511"/>
                  <a:pt x="946" y="14402"/>
                </a:cubicBezTo>
                <a:cubicBezTo>
                  <a:pt x="1019" y="15420"/>
                  <a:pt x="1237" y="15566"/>
                  <a:pt x="2255" y="15711"/>
                </a:cubicBezTo>
                <a:lnTo>
                  <a:pt x="2692" y="15711"/>
                </a:lnTo>
                <a:cubicBezTo>
                  <a:pt x="4364" y="15711"/>
                  <a:pt x="5965" y="15420"/>
                  <a:pt x="7565" y="14984"/>
                </a:cubicBezTo>
                <a:cubicBezTo>
                  <a:pt x="8583" y="14766"/>
                  <a:pt x="9456" y="14184"/>
                  <a:pt x="10038" y="13311"/>
                </a:cubicBezTo>
                <a:cubicBezTo>
                  <a:pt x="10620" y="12511"/>
                  <a:pt x="10983" y="11565"/>
                  <a:pt x="10983" y="10620"/>
                </a:cubicBezTo>
                <a:cubicBezTo>
                  <a:pt x="10911" y="9238"/>
                  <a:pt x="10038" y="8001"/>
                  <a:pt x="8728" y="7565"/>
                </a:cubicBezTo>
                <a:lnTo>
                  <a:pt x="7856" y="7274"/>
                </a:lnTo>
                <a:cubicBezTo>
                  <a:pt x="8074" y="7056"/>
                  <a:pt x="8219" y="6838"/>
                  <a:pt x="8365" y="6619"/>
                </a:cubicBezTo>
                <a:cubicBezTo>
                  <a:pt x="9383" y="5383"/>
                  <a:pt x="9383" y="3565"/>
                  <a:pt x="8365" y="2255"/>
                </a:cubicBezTo>
                <a:cubicBezTo>
                  <a:pt x="7637" y="1382"/>
                  <a:pt x="6619" y="728"/>
                  <a:pt x="5528" y="437"/>
                </a:cubicBezTo>
                <a:cubicBezTo>
                  <a:pt x="4801" y="146"/>
                  <a:pt x="4037" y="1"/>
                  <a:pt x="327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" name="Google Shape;908;p39"/>
          <p:cNvGrpSpPr/>
          <p:nvPr/>
        </p:nvGrpSpPr>
        <p:grpSpPr>
          <a:xfrm>
            <a:off x="5374930" y="4250616"/>
            <a:ext cx="329834" cy="305328"/>
            <a:chOff x="1412390" y="2258211"/>
            <a:chExt cx="620689" cy="574573"/>
          </a:xfrm>
        </p:grpSpPr>
        <p:sp>
          <p:nvSpPr>
            <p:cNvPr id="909" name="Google Shape;909;p39"/>
            <p:cNvSpPr/>
            <p:nvPr/>
          </p:nvSpPr>
          <p:spPr>
            <a:xfrm>
              <a:off x="1786301" y="2258211"/>
              <a:ext cx="246778" cy="343858"/>
            </a:xfrm>
            <a:custGeom>
              <a:avLst/>
              <a:gdLst/>
              <a:ahLst/>
              <a:cxnLst/>
              <a:rect l="l" t="t" r="r" b="b"/>
              <a:pathLst>
                <a:path w="3843" h="5355" extrusionOk="0">
                  <a:moveTo>
                    <a:pt x="941" y="1"/>
                  </a:moveTo>
                  <a:cubicBezTo>
                    <a:pt x="714" y="1"/>
                    <a:pt x="481" y="120"/>
                    <a:pt x="357" y="348"/>
                  </a:cubicBezTo>
                  <a:cubicBezTo>
                    <a:pt x="199" y="665"/>
                    <a:pt x="80" y="1022"/>
                    <a:pt x="1" y="1339"/>
                  </a:cubicBezTo>
                  <a:cubicBezTo>
                    <a:pt x="1" y="1537"/>
                    <a:pt x="40" y="1735"/>
                    <a:pt x="80" y="1893"/>
                  </a:cubicBezTo>
                  <a:cubicBezTo>
                    <a:pt x="119" y="1972"/>
                    <a:pt x="278" y="2012"/>
                    <a:pt x="357" y="2012"/>
                  </a:cubicBezTo>
                  <a:cubicBezTo>
                    <a:pt x="397" y="2012"/>
                    <a:pt x="516" y="1853"/>
                    <a:pt x="476" y="1774"/>
                  </a:cubicBezTo>
                  <a:cubicBezTo>
                    <a:pt x="436" y="1418"/>
                    <a:pt x="516" y="1022"/>
                    <a:pt x="714" y="705"/>
                  </a:cubicBezTo>
                  <a:cubicBezTo>
                    <a:pt x="753" y="586"/>
                    <a:pt x="832" y="507"/>
                    <a:pt x="912" y="427"/>
                  </a:cubicBezTo>
                  <a:cubicBezTo>
                    <a:pt x="1030" y="546"/>
                    <a:pt x="1149" y="586"/>
                    <a:pt x="1189" y="705"/>
                  </a:cubicBezTo>
                  <a:cubicBezTo>
                    <a:pt x="1387" y="1101"/>
                    <a:pt x="1427" y="1537"/>
                    <a:pt x="1347" y="1933"/>
                  </a:cubicBezTo>
                  <a:cubicBezTo>
                    <a:pt x="1229" y="2804"/>
                    <a:pt x="1110" y="3715"/>
                    <a:pt x="951" y="4587"/>
                  </a:cubicBezTo>
                  <a:cubicBezTo>
                    <a:pt x="882" y="5107"/>
                    <a:pt x="1056" y="5354"/>
                    <a:pt x="1499" y="5354"/>
                  </a:cubicBezTo>
                  <a:cubicBezTo>
                    <a:pt x="1562" y="5354"/>
                    <a:pt x="1630" y="5349"/>
                    <a:pt x="1704" y="5339"/>
                  </a:cubicBezTo>
                  <a:cubicBezTo>
                    <a:pt x="2219" y="5260"/>
                    <a:pt x="2734" y="5141"/>
                    <a:pt x="3249" y="4943"/>
                  </a:cubicBezTo>
                  <a:cubicBezTo>
                    <a:pt x="3685" y="4824"/>
                    <a:pt x="3843" y="4587"/>
                    <a:pt x="3843" y="4230"/>
                  </a:cubicBezTo>
                  <a:cubicBezTo>
                    <a:pt x="3764" y="3834"/>
                    <a:pt x="3526" y="3478"/>
                    <a:pt x="3130" y="3359"/>
                  </a:cubicBezTo>
                  <a:cubicBezTo>
                    <a:pt x="3051" y="3359"/>
                    <a:pt x="2892" y="3359"/>
                    <a:pt x="2853" y="3438"/>
                  </a:cubicBezTo>
                  <a:cubicBezTo>
                    <a:pt x="2813" y="3517"/>
                    <a:pt x="2853" y="3636"/>
                    <a:pt x="2892" y="3715"/>
                  </a:cubicBezTo>
                  <a:cubicBezTo>
                    <a:pt x="2971" y="3874"/>
                    <a:pt x="3130" y="3953"/>
                    <a:pt x="3249" y="4072"/>
                  </a:cubicBezTo>
                  <a:cubicBezTo>
                    <a:pt x="3328" y="4191"/>
                    <a:pt x="3368" y="4349"/>
                    <a:pt x="3170" y="4428"/>
                  </a:cubicBezTo>
                  <a:cubicBezTo>
                    <a:pt x="2615" y="4666"/>
                    <a:pt x="2060" y="4785"/>
                    <a:pt x="1466" y="4824"/>
                  </a:cubicBezTo>
                  <a:cubicBezTo>
                    <a:pt x="1466" y="4626"/>
                    <a:pt x="1466" y="4468"/>
                    <a:pt x="1506" y="4309"/>
                  </a:cubicBezTo>
                  <a:cubicBezTo>
                    <a:pt x="1625" y="3517"/>
                    <a:pt x="1744" y="2725"/>
                    <a:pt x="1823" y="1933"/>
                  </a:cubicBezTo>
                  <a:cubicBezTo>
                    <a:pt x="1902" y="1378"/>
                    <a:pt x="1783" y="784"/>
                    <a:pt x="1466" y="309"/>
                  </a:cubicBezTo>
                  <a:cubicBezTo>
                    <a:pt x="1353" y="101"/>
                    <a:pt x="1149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9"/>
            <p:cNvSpPr/>
            <p:nvPr/>
          </p:nvSpPr>
          <p:spPr>
            <a:xfrm>
              <a:off x="1643877" y="2480321"/>
              <a:ext cx="124706" cy="136066"/>
            </a:xfrm>
            <a:custGeom>
              <a:avLst/>
              <a:gdLst/>
              <a:ahLst/>
              <a:cxnLst/>
              <a:rect l="l" t="t" r="r" b="b"/>
              <a:pathLst>
                <a:path w="1942" h="2119" extrusionOk="0">
                  <a:moveTo>
                    <a:pt x="493" y="1"/>
                  </a:moveTo>
                  <a:cubicBezTo>
                    <a:pt x="414" y="1"/>
                    <a:pt x="317" y="19"/>
                    <a:pt x="238" y="19"/>
                  </a:cubicBezTo>
                  <a:cubicBezTo>
                    <a:pt x="238" y="137"/>
                    <a:pt x="278" y="217"/>
                    <a:pt x="357" y="335"/>
                  </a:cubicBezTo>
                  <a:cubicBezTo>
                    <a:pt x="476" y="534"/>
                    <a:pt x="634" y="692"/>
                    <a:pt x="832" y="890"/>
                  </a:cubicBezTo>
                  <a:lnTo>
                    <a:pt x="278" y="1326"/>
                  </a:lnTo>
                  <a:cubicBezTo>
                    <a:pt x="159" y="1445"/>
                    <a:pt x="0" y="1524"/>
                    <a:pt x="80" y="1722"/>
                  </a:cubicBezTo>
                  <a:cubicBezTo>
                    <a:pt x="135" y="1796"/>
                    <a:pt x="199" y="1826"/>
                    <a:pt x="267" y="1826"/>
                  </a:cubicBezTo>
                  <a:cubicBezTo>
                    <a:pt x="346" y="1826"/>
                    <a:pt x="430" y="1786"/>
                    <a:pt x="515" y="1722"/>
                  </a:cubicBezTo>
                  <a:cubicBezTo>
                    <a:pt x="713" y="1643"/>
                    <a:pt x="872" y="1524"/>
                    <a:pt x="1070" y="1365"/>
                  </a:cubicBezTo>
                  <a:cubicBezTo>
                    <a:pt x="1149" y="1563"/>
                    <a:pt x="1268" y="1762"/>
                    <a:pt x="1387" y="1960"/>
                  </a:cubicBezTo>
                  <a:cubicBezTo>
                    <a:pt x="1466" y="2039"/>
                    <a:pt x="1585" y="2078"/>
                    <a:pt x="1704" y="2118"/>
                  </a:cubicBezTo>
                  <a:cubicBezTo>
                    <a:pt x="1743" y="1999"/>
                    <a:pt x="1783" y="1880"/>
                    <a:pt x="1783" y="1762"/>
                  </a:cubicBezTo>
                  <a:cubicBezTo>
                    <a:pt x="1783" y="1682"/>
                    <a:pt x="1743" y="1603"/>
                    <a:pt x="1704" y="1524"/>
                  </a:cubicBezTo>
                  <a:cubicBezTo>
                    <a:pt x="1387" y="1247"/>
                    <a:pt x="1466" y="692"/>
                    <a:pt x="1862" y="534"/>
                  </a:cubicBezTo>
                  <a:cubicBezTo>
                    <a:pt x="1941" y="415"/>
                    <a:pt x="1941" y="296"/>
                    <a:pt x="1902" y="137"/>
                  </a:cubicBezTo>
                  <a:cubicBezTo>
                    <a:pt x="1873" y="80"/>
                    <a:pt x="1834" y="59"/>
                    <a:pt x="1791" y="59"/>
                  </a:cubicBezTo>
                  <a:cubicBezTo>
                    <a:pt x="1714" y="59"/>
                    <a:pt x="1621" y="126"/>
                    <a:pt x="1545" y="177"/>
                  </a:cubicBezTo>
                  <a:cubicBezTo>
                    <a:pt x="1426" y="296"/>
                    <a:pt x="1268" y="415"/>
                    <a:pt x="1149" y="534"/>
                  </a:cubicBezTo>
                  <a:cubicBezTo>
                    <a:pt x="991" y="335"/>
                    <a:pt x="793" y="177"/>
                    <a:pt x="594" y="19"/>
                  </a:cubicBezTo>
                  <a:cubicBezTo>
                    <a:pt x="568" y="5"/>
                    <a:pt x="533" y="1"/>
                    <a:pt x="4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9"/>
            <p:cNvSpPr/>
            <p:nvPr/>
          </p:nvSpPr>
          <p:spPr>
            <a:xfrm>
              <a:off x="1412390" y="2529508"/>
              <a:ext cx="295132" cy="303276"/>
            </a:xfrm>
            <a:custGeom>
              <a:avLst/>
              <a:gdLst/>
              <a:ahLst/>
              <a:cxnLst/>
              <a:rect l="l" t="t" r="r" b="b"/>
              <a:pathLst>
                <a:path w="4596" h="4723" extrusionOk="0">
                  <a:moveTo>
                    <a:pt x="1103" y="1"/>
                  </a:moveTo>
                  <a:cubicBezTo>
                    <a:pt x="742" y="1"/>
                    <a:pt x="428" y="232"/>
                    <a:pt x="317" y="599"/>
                  </a:cubicBezTo>
                  <a:cubicBezTo>
                    <a:pt x="159" y="1035"/>
                    <a:pt x="80" y="1510"/>
                    <a:pt x="1" y="1946"/>
                  </a:cubicBezTo>
                  <a:cubicBezTo>
                    <a:pt x="1" y="2144"/>
                    <a:pt x="1" y="2382"/>
                    <a:pt x="238" y="2382"/>
                  </a:cubicBezTo>
                  <a:cubicBezTo>
                    <a:pt x="476" y="2382"/>
                    <a:pt x="397" y="2105"/>
                    <a:pt x="436" y="1946"/>
                  </a:cubicBezTo>
                  <a:cubicBezTo>
                    <a:pt x="476" y="1550"/>
                    <a:pt x="595" y="1154"/>
                    <a:pt x="714" y="758"/>
                  </a:cubicBezTo>
                  <a:cubicBezTo>
                    <a:pt x="793" y="599"/>
                    <a:pt x="951" y="481"/>
                    <a:pt x="1149" y="441"/>
                  </a:cubicBezTo>
                  <a:cubicBezTo>
                    <a:pt x="1170" y="438"/>
                    <a:pt x="1190" y="436"/>
                    <a:pt x="1210" y="436"/>
                  </a:cubicBezTo>
                  <a:cubicBezTo>
                    <a:pt x="1414" y="436"/>
                    <a:pt x="1552" y="617"/>
                    <a:pt x="1625" y="797"/>
                  </a:cubicBezTo>
                  <a:cubicBezTo>
                    <a:pt x="1625" y="877"/>
                    <a:pt x="1664" y="956"/>
                    <a:pt x="1664" y="1035"/>
                  </a:cubicBezTo>
                  <a:cubicBezTo>
                    <a:pt x="1704" y="1550"/>
                    <a:pt x="1744" y="2065"/>
                    <a:pt x="1783" y="2580"/>
                  </a:cubicBezTo>
                  <a:cubicBezTo>
                    <a:pt x="1783" y="3095"/>
                    <a:pt x="1783" y="3650"/>
                    <a:pt x="1783" y="4165"/>
                  </a:cubicBezTo>
                  <a:cubicBezTo>
                    <a:pt x="1783" y="4536"/>
                    <a:pt x="1928" y="4722"/>
                    <a:pt x="2187" y="4722"/>
                  </a:cubicBezTo>
                  <a:cubicBezTo>
                    <a:pt x="2287" y="4722"/>
                    <a:pt x="2404" y="4695"/>
                    <a:pt x="2536" y="4640"/>
                  </a:cubicBezTo>
                  <a:cubicBezTo>
                    <a:pt x="3090" y="4402"/>
                    <a:pt x="3645" y="4125"/>
                    <a:pt x="4199" y="3887"/>
                  </a:cubicBezTo>
                  <a:cubicBezTo>
                    <a:pt x="4477" y="3768"/>
                    <a:pt x="4596" y="3412"/>
                    <a:pt x="4398" y="3174"/>
                  </a:cubicBezTo>
                  <a:cubicBezTo>
                    <a:pt x="4318" y="2976"/>
                    <a:pt x="4160" y="2818"/>
                    <a:pt x="4041" y="2659"/>
                  </a:cubicBezTo>
                  <a:cubicBezTo>
                    <a:pt x="3962" y="2580"/>
                    <a:pt x="3803" y="2580"/>
                    <a:pt x="3685" y="2540"/>
                  </a:cubicBezTo>
                  <a:cubicBezTo>
                    <a:pt x="3645" y="2659"/>
                    <a:pt x="3645" y="2818"/>
                    <a:pt x="3685" y="2937"/>
                  </a:cubicBezTo>
                  <a:cubicBezTo>
                    <a:pt x="3764" y="3095"/>
                    <a:pt x="3883" y="3293"/>
                    <a:pt x="4001" y="3452"/>
                  </a:cubicBezTo>
                  <a:lnTo>
                    <a:pt x="2258" y="4244"/>
                  </a:lnTo>
                  <a:lnTo>
                    <a:pt x="2258" y="2659"/>
                  </a:lnTo>
                  <a:cubicBezTo>
                    <a:pt x="2258" y="1986"/>
                    <a:pt x="2179" y="1312"/>
                    <a:pt x="2021" y="679"/>
                  </a:cubicBezTo>
                  <a:cubicBezTo>
                    <a:pt x="1902" y="322"/>
                    <a:pt x="1585" y="45"/>
                    <a:pt x="1189" y="5"/>
                  </a:cubicBezTo>
                  <a:cubicBezTo>
                    <a:pt x="1160" y="2"/>
                    <a:pt x="1132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" name="Google Shape;912;p39"/>
          <p:cNvGrpSpPr/>
          <p:nvPr/>
        </p:nvGrpSpPr>
        <p:grpSpPr>
          <a:xfrm>
            <a:off x="2363596" y="1198901"/>
            <a:ext cx="301450" cy="226949"/>
            <a:chOff x="6530133" y="2132672"/>
            <a:chExt cx="567275" cy="427077"/>
          </a:xfrm>
        </p:grpSpPr>
        <p:sp>
          <p:nvSpPr>
            <p:cNvPr id="913" name="Google Shape;913;p39"/>
            <p:cNvSpPr/>
            <p:nvPr/>
          </p:nvSpPr>
          <p:spPr>
            <a:xfrm>
              <a:off x="6619132" y="2164778"/>
              <a:ext cx="478273" cy="363956"/>
            </a:xfrm>
            <a:custGeom>
              <a:avLst/>
              <a:gdLst/>
              <a:ahLst/>
              <a:cxnLst/>
              <a:rect l="l" t="t" r="r" b="b"/>
              <a:pathLst>
                <a:path w="7448" h="5668" extrusionOk="0">
                  <a:moveTo>
                    <a:pt x="1522" y="1"/>
                  </a:moveTo>
                  <a:cubicBezTo>
                    <a:pt x="1490" y="1"/>
                    <a:pt x="1459" y="1"/>
                    <a:pt x="1427" y="3"/>
                  </a:cubicBezTo>
                  <a:cubicBezTo>
                    <a:pt x="278" y="42"/>
                    <a:pt x="1" y="1310"/>
                    <a:pt x="278" y="2221"/>
                  </a:cubicBezTo>
                  <a:cubicBezTo>
                    <a:pt x="674" y="3409"/>
                    <a:pt x="1189" y="4558"/>
                    <a:pt x="1862" y="5628"/>
                  </a:cubicBezTo>
                  <a:cubicBezTo>
                    <a:pt x="1862" y="5628"/>
                    <a:pt x="1862" y="5667"/>
                    <a:pt x="1862" y="5667"/>
                  </a:cubicBezTo>
                  <a:cubicBezTo>
                    <a:pt x="3288" y="5548"/>
                    <a:pt x="4635" y="5073"/>
                    <a:pt x="5824" y="4281"/>
                  </a:cubicBezTo>
                  <a:cubicBezTo>
                    <a:pt x="6656" y="3726"/>
                    <a:pt x="7448" y="2419"/>
                    <a:pt x="6418" y="1587"/>
                  </a:cubicBezTo>
                  <a:cubicBezTo>
                    <a:pt x="6113" y="1330"/>
                    <a:pt x="5756" y="1230"/>
                    <a:pt x="5389" y="1230"/>
                  </a:cubicBezTo>
                  <a:cubicBezTo>
                    <a:pt x="4851" y="1230"/>
                    <a:pt x="4291" y="1447"/>
                    <a:pt x="3843" y="1706"/>
                  </a:cubicBezTo>
                  <a:cubicBezTo>
                    <a:pt x="3807" y="1720"/>
                    <a:pt x="3772" y="1727"/>
                    <a:pt x="3738" y="1727"/>
                  </a:cubicBezTo>
                  <a:cubicBezTo>
                    <a:pt x="3583" y="1727"/>
                    <a:pt x="3461" y="1591"/>
                    <a:pt x="3526" y="1429"/>
                  </a:cubicBezTo>
                  <a:lnTo>
                    <a:pt x="3526" y="1389"/>
                  </a:lnTo>
                  <a:cubicBezTo>
                    <a:pt x="3220" y="547"/>
                    <a:pt x="2433" y="1"/>
                    <a:pt x="1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9"/>
            <p:cNvSpPr/>
            <p:nvPr/>
          </p:nvSpPr>
          <p:spPr>
            <a:xfrm>
              <a:off x="6530133" y="2132672"/>
              <a:ext cx="567275" cy="427077"/>
            </a:xfrm>
            <a:custGeom>
              <a:avLst/>
              <a:gdLst/>
              <a:ahLst/>
              <a:cxnLst/>
              <a:rect l="l" t="t" r="r" b="b"/>
              <a:pathLst>
                <a:path w="8834" h="6651" extrusionOk="0">
                  <a:moveTo>
                    <a:pt x="2899" y="501"/>
                  </a:moveTo>
                  <a:cubicBezTo>
                    <a:pt x="3776" y="501"/>
                    <a:pt x="4566" y="1085"/>
                    <a:pt x="4873" y="1929"/>
                  </a:cubicBezTo>
                  <a:cubicBezTo>
                    <a:pt x="4810" y="2085"/>
                    <a:pt x="4945" y="2242"/>
                    <a:pt x="5103" y="2242"/>
                  </a:cubicBezTo>
                  <a:cubicBezTo>
                    <a:pt x="5144" y="2242"/>
                    <a:pt x="5188" y="2231"/>
                    <a:pt x="5229" y="2206"/>
                  </a:cubicBezTo>
                  <a:cubicBezTo>
                    <a:pt x="5677" y="1947"/>
                    <a:pt x="6223" y="1730"/>
                    <a:pt x="6758" y="1730"/>
                  </a:cubicBezTo>
                  <a:cubicBezTo>
                    <a:pt x="7123" y="1730"/>
                    <a:pt x="7483" y="1830"/>
                    <a:pt x="7804" y="2087"/>
                  </a:cubicBezTo>
                  <a:cubicBezTo>
                    <a:pt x="8834" y="2959"/>
                    <a:pt x="8042" y="4226"/>
                    <a:pt x="7210" y="4820"/>
                  </a:cubicBezTo>
                  <a:cubicBezTo>
                    <a:pt x="5982" y="5573"/>
                    <a:pt x="4635" y="6048"/>
                    <a:pt x="3248" y="6207"/>
                  </a:cubicBezTo>
                  <a:cubicBezTo>
                    <a:pt x="3248" y="6167"/>
                    <a:pt x="3248" y="6167"/>
                    <a:pt x="3248" y="6128"/>
                  </a:cubicBezTo>
                  <a:cubicBezTo>
                    <a:pt x="2575" y="5098"/>
                    <a:pt x="2020" y="3949"/>
                    <a:pt x="1664" y="2761"/>
                  </a:cubicBezTo>
                  <a:cubicBezTo>
                    <a:pt x="1387" y="1810"/>
                    <a:pt x="1624" y="542"/>
                    <a:pt x="2813" y="503"/>
                  </a:cubicBezTo>
                  <a:cubicBezTo>
                    <a:pt x="2841" y="501"/>
                    <a:pt x="2870" y="501"/>
                    <a:pt x="2899" y="501"/>
                  </a:cubicBezTo>
                  <a:close/>
                  <a:moveTo>
                    <a:pt x="2835" y="1"/>
                  </a:moveTo>
                  <a:cubicBezTo>
                    <a:pt x="2392" y="1"/>
                    <a:pt x="1956" y="140"/>
                    <a:pt x="1585" y="463"/>
                  </a:cubicBezTo>
                  <a:cubicBezTo>
                    <a:pt x="0" y="1889"/>
                    <a:pt x="2060" y="5058"/>
                    <a:pt x="2852" y="6365"/>
                  </a:cubicBezTo>
                  <a:cubicBezTo>
                    <a:pt x="2852" y="6405"/>
                    <a:pt x="2892" y="6445"/>
                    <a:pt x="2971" y="6445"/>
                  </a:cubicBezTo>
                  <a:cubicBezTo>
                    <a:pt x="2971" y="6547"/>
                    <a:pt x="3060" y="6650"/>
                    <a:pt x="3161" y="6650"/>
                  </a:cubicBezTo>
                  <a:cubicBezTo>
                    <a:pt x="3177" y="6650"/>
                    <a:pt x="3193" y="6648"/>
                    <a:pt x="3209" y="6643"/>
                  </a:cubicBezTo>
                  <a:cubicBezTo>
                    <a:pt x="5031" y="6405"/>
                    <a:pt x="8438" y="5652"/>
                    <a:pt x="8755" y="3355"/>
                  </a:cubicBezTo>
                  <a:cubicBezTo>
                    <a:pt x="8834" y="2562"/>
                    <a:pt x="8438" y="1810"/>
                    <a:pt x="7685" y="1493"/>
                  </a:cubicBezTo>
                  <a:cubicBezTo>
                    <a:pt x="7348" y="1341"/>
                    <a:pt x="6996" y="1268"/>
                    <a:pt x="6646" y="1268"/>
                  </a:cubicBezTo>
                  <a:cubicBezTo>
                    <a:pt x="6173" y="1268"/>
                    <a:pt x="5701" y="1401"/>
                    <a:pt x="5269" y="1651"/>
                  </a:cubicBezTo>
                  <a:cubicBezTo>
                    <a:pt x="4909" y="739"/>
                    <a:pt x="3856" y="1"/>
                    <a:pt x="2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" name="Google Shape;915;p39"/>
          <p:cNvGrpSpPr/>
          <p:nvPr/>
        </p:nvGrpSpPr>
        <p:grpSpPr>
          <a:xfrm>
            <a:off x="8148550" y="2529208"/>
            <a:ext cx="534334" cy="513328"/>
            <a:chOff x="7047366" y="2801445"/>
            <a:chExt cx="753220" cy="723609"/>
          </a:xfrm>
        </p:grpSpPr>
        <p:sp>
          <p:nvSpPr>
            <p:cNvPr id="916" name="Google Shape;916;p39"/>
            <p:cNvSpPr/>
            <p:nvPr/>
          </p:nvSpPr>
          <p:spPr>
            <a:xfrm>
              <a:off x="7105029" y="2834900"/>
              <a:ext cx="638554" cy="646170"/>
            </a:xfrm>
            <a:custGeom>
              <a:avLst/>
              <a:gdLst/>
              <a:ahLst/>
              <a:cxnLst/>
              <a:rect l="l" t="t" r="r" b="b"/>
              <a:pathLst>
                <a:path w="9944" h="10063" extrusionOk="0">
                  <a:moveTo>
                    <a:pt x="4794" y="2338"/>
                  </a:moveTo>
                  <a:cubicBezTo>
                    <a:pt x="4833" y="2377"/>
                    <a:pt x="4873" y="2417"/>
                    <a:pt x="4873" y="2496"/>
                  </a:cubicBezTo>
                  <a:cubicBezTo>
                    <a:pt x="4833" y="2575"/>
                    <a:pt x="4794" y="2655"/>
                    <a:pt x="4754" y="2773"/>
                  </a:cubicBezTo>
                  <a:cubicBezTo>
                    <a:pt x="4635" y="3011"/>
                    <a:pt x="4517" y="3288"/>
                    <a:pt x="4398" y="3566"/>
                  </a:cubicBezTo>
                  <a:cubicBezTo>
                    <a:pt x="4319" y="3645"/>
                    <a:pt x="4279" y="3724"/>
                    <a:pt x="4200" y="3803"/>
                  </a:cubicBezTo>
                  <a:lnTo>
                    <a:pt x="4081" y="3803"/>
                  </a:lnTo>
                  <a:cubicBezTo>
                    <a:pt x="4081" y="3645"/>
                    <a:pt x="4120" y="3486"/>
                    <a:pt x="4160" y="3368"/>
                  </a:cubicBezTo>
                  <a:lnTo>
                    <a:pt x="4160" y="3368"/>
                  </a:lnTo>
                  <a:lnTo>
                    <a:pt x="4120" y="3407"/>
                  </a:lnTo>
                  <a:cubicBezTo>
                    <a:pt x="4279" y="3090"/>
                    <a:pt x="4437" y="2773"/>
                    <a:pt x="4596" y="2456"/>
                  </a:cubicBezTo>
                  <a:cubicBezTo>
                    <a:pt x="4596" y="2417"/>
                    <a:pt x="4635" y="2417"/>
                    <a:pt x="4675" y="2377"/>
                  </a:cubicBezTo>
                  <a:cubicBezTo>
                    <a:pt x="4715" y="2338"/>
                    <a:pt x="4794" y="2338"/>
                    <a:pt x="4794" y="2338"/>
                  </a:cubicBezTo>
                  <a:close/>
                  <a:moveTo>
                    <a:pt x="1387" y="4001"/>
                  </a:moveTo>
                  <a:cubicBezTo>
                    <a:pt x="1506" y="4041"/>
                    <a:pt x="1665" y="4081"/>
                    <a:pt x="1783" y="4160"/>
                  </a:cubicBezTo>
                  <a:cubicBezTo>
                    <a:pt x="1863" y="4160"/>
                    <a:pt x="1863" y="4239"/>
                    <a:pt x="1902" y="4279"/>
                  </a:cubicBezTo>
                  <a:lnTo>
                    <a:pt x="1744" y="4358"/>
                  </a:lnTo>
                  <a:cubicBezTo>
                    <a:pt x="1585" y="4318"/>
                    <a:pt x="1466" y="4279"/>
                    <a:pt x="1308" y="4199"/>
                  </a:cubicBezTo>
                  <a:cubicBezTo>
                    <a:pt x="1268" y="4199"/>
                    <a:pt x="1268" y="4120"/>
                    <a:pt x="1229" y="4081"/>
                  </a:cubicBezTo>
                  <a:cubicBezTo>
                    <a:pt x="1229" y="4041"/>
                    <a:pt x="1348" y="4001"/>
                    <a:pt x="1387" y="4001"/>
                  </a:cubicBezTo>
                  <a:close/>
                  <a:moveTo>
                    <a:pt x="2536" y="4041"/>
                  </a:moveTo>
                  <a:lnTo>
                    <a:pt x="2536" y="4081"/>
                  </a:lnTo>
                  <a:cubicBezTo>
                    <a:pt x="2734" y="4081"/>
                    <a:pt x="2932" y="4120"/>
                    <a:pt x="3170" y="4160"/>
                  </a:cubicBezTo>
                  <a:lnTo>
                    <a:pt x="3922" y="4239"/>
                  </a:lnTo>
                  <a:cubicBezTo>
                    <a:pt x="3922" y="4279"/>
                    <a:pt x="3922" y="4318"/>
                    <a:pt x="3922" y="4318"/>
                  </a:cubicBezTo>
                  <a:cubicBezTo>
                    <a:pt x="3843" y="4358"/>
                    <a:pt x="3724" y="4437"/>
                    <a:pt x="3645" y="4437"/>
                  </a:cubicBezTo>
                  <a:cubicBezTo>
                    <a:pt x="3289" y="4437"/>
                    <a:pt x="2932" y="4397"/>
                    <a:pt x="2576" y="4358"/>
                  </a:cubicBezTo>
                  <a:cubicBezTo>
                    <a:pt x="2536" y="4358"/>
                    <a:pt x="2496" y="4318"/>
                    <a:pt x="2457" y="4318"/>
                  </a:cubicBezTo>
                  <a:cubicBezTo>
                    <a:pt x="2417" y="4279"/>
                    <a:pt x="2378" y="4239"/>
                    <a:pt x="2338" y="4199"/>
                  </a:cubicBezTo>
                  <a:cubicBezTo>
                    <a:pt x="2417" y="4120"/>
                    <a:pt x="2496" y="4041"/>
                    <a:pt x="2536" y="4041"/>
                  </a:cubicBezTo>
                  <a:close/>
                  <a:moveTo>
                    <a:pt x="7100" y="4512"/>
                  </a:moveTo>
                  <a:cubicBezTo>
                    <a:pt x="7112" y="4512"/>
                    <a:pt x="7122" y="4513"/>
                    <a:pt x="7131" y="4516"/>
                  </a:cubicBezTo>
                  <a:lnTo>
                    <a:pt x="7131" y="4556"/>
                  </a:lnTo>
                  <a:cubicBezTo>
                    <a:pt x="7131" y="4714"/>
                    <a:pt x="6893" y="4992"/>
                    <a:pt x="6735" y="4992"/>
                  </a:cubicBezTo>
                  <a:cubicBezTo>
                    <a:pt x="6695" y="4992"/>
                    <a:pt x="6616" y="4912"/>
                    <a:pt x="6616" y="4873"/>
                  </a:cubicBezTo>
                  <a:cubicBezTo>
                    <a:pt x="6616" y="4726"/>
                    <a:pt x="6955" y="4512"/>
                    <a:pt x="7100" y="4512"/>
                  </a:cubicBezTo>
                  <a:close/>
                  <a:moveTo>
                    <a:pt x="2338" y="4754"/>
                  </a:moveTo>
                  <a:cubicBezTo>
                    <a:pt x="2536" y="4794"/>
                    <a:pt x="2734" y="4833"/>
                    <a:pt x="2932" y="4873"/>
                  </a:cubicBezTo>
                  <a:cubicBezTo>
                    <a:pt x="2972" y="4873"/>
                    <a:pt x="3011" y="4952"/>
                    <a:pt x="3051" y="4992"/>
                  </a:cubicBezTo>
                  <a:cubicBezTo>
                    <a:pt x="3011" y="5031"/>
                    <a:pt x="2972" y="5071"/>
                    <a:pt x="2892" y="5071"/>
                  </a:cubicBezTo>
                  <a:cubicBezTo>
                    <a:pt x="2655" y="5031"/>
                    <a:pt x="2417" y="4992"/>
                    <a:pt x="2179" y="4992"/>
                  </a:cubicBezTo>
                  <a:lnTo>
                    <a:pt x="2140" y="4992"/>
                  </a:lnTo>
                  <a:cubicBezTo>
                    <a:pt x="2100" y="4992"/>
                    <a:pt x="2061" y="4992"/>
                    <a:pt x="1981" y="4952"/>
                  </a:cubicBezTo>
                  <a:cubicBezTo>
                    <a:pt x="1942" y="4952"/>
                    <a:pt x="1942" y="4873"/>
                    <a:pt x="1942" y="4873"/>
                  </a:cubicBezTo>
                  <a:cubicBezTo>
                    <a:pt x="1942" y="4794"/>
                    <a:pt x="1981" y="4794"/>
                    <a:pt x="2021" y="4754"/>
                  </a:cubicBezTo>
                  <a:close/>
                  <a:moveTo>
                    <a:pt x="8319" y="4477"/>
                  </a:moveTo>
                  <a:cubicBezTo>
                    <a:pt x="8319" y="4477"/>
                    <a:pt x="8359" y="4516"/>
                    <a:pt x="8359" y="4516"/>
                  </a:cubicBezTo>
                  <a:cubicBezTo>
                    <a:pt x="8319" y="4556"/>
                    <a:pt x="8280" y="4635"/>
                    <a:pt x="8240" y="4675"/>
                  </a:cubicBezTo>
                  <a:cubicBezTo>
                    <a:pt x="7923" y="4873"/>
                    <a:pt x="7646" y="5071"/>
                    <a:pt x="7369" y="5269"/>
                  </a:cubicBezTo>
                  <a:cubicBezTo>
                    <a:pt x="7250" y="5309"/>
                    <a:pt x="7171" y="5348"/>
                    <a:pt x="7052" y="5388"/>
                  </a:cubicBezTo>
                  <a:cubicBezTo>
                    <a:pt x="7012" y="5388"/>
                    <a:pt x="6973" y="5348"/>
                    <a:pt x="6933" y="5309"/>
                  </a:cubicBezTo>
                  <a:cubicBezTo>
                    <a:pt x="6933" y="5269"/>
                    <a:pt x="6933" y="5229"/>
                    <a:pt x="6973" y="5229"/>
                  </a:cubicBezTo>
                  <a:cubicBezTo>
                    <a:pt x="7329" y="4992"/>
                    <a:pt x="7646" y="4754"/>
                    <a:pt x="8002" y="4556"/>
                  </a:cubicBezTo>
                  <a:lnTo>
                    <a:pt x="8002" y="4596"/>
                  </a:lnTo>
                  <a:cubicBezTo>
                    <a:pt x="8121" y="4516"/>
                    <a:pt x="8201" y="4516"/>
                    <a:pt x="8319" y="4477"/>
                  </a:cubicBezTo>
                  <a:close/>
                  <a:moveTo>
                    <a:pt x="6260" y="6814"/>
                  </a:moveTo>
                  <a:cubicBezTo>
                    <a:pt x="6339" y="6814"/>
                    <a:pt x="6378" y="6853"/>
                    <a:pt x="6458" y="6893"/>
                  </a:cubicBezTo>
                  <a:cubicBezTo>
                    <a:pt x="6695" y="7091"/>
                    <a:pt x="6893" y="7329"/>
                    <a:pt x="7091" y="7606"/>
                  </a:cubicBezTo>
                  <a:lnTo>
                    <a:pt x="7052" y="7646"/>
                  </a:lnTo>
                  <a:cubicBezTo>
                    <a:pt x="6973" y="7606"/>
                    <a:pt x="6893" y="7566"/>
                    <a:pt x="6814" y="7527"/>
                  </a:cubicBezTo>
                  <a:cubicBezTo>
                    <a:pt x="6774" y="7527"/>
                    <a:pt x="6774" y="7487"/>
                    <a:pt x="6735" y="7487"/>
                  </a:cubicBezTo>
                  <a:cubicBezTo>
                    <a:pt x="6537" y="7329"/>
                    <a:pt x="6378" y="7131"/>
                    <a:pt x="6180" y="6933"/>
                  </a:cubicBezTo>
                  <a:cubicBezTo>
                    <a:pt x="6148" y="6900"/>
                    <a:pt x="6142" y="6868"/>
                    <a:pt x="6163" y="6835"/>
                  </a:cubicBezTo>
                  <a:lnTo>
                    <a:pt x="6163" y="6835"/>
                  </a:lnTo>
                  <a:cubicBezTo>
                    <a:pt x="6195" y="6814"/>
                    <a:pt x="6227" y="6814"/>
                    <a:pt x="6260" y="6814"/>
                  </a:cubicBezTo>
                  <a:close/>
                  <a:moveTo>
                    <a:pt x="5269" y="6853"/>
                  </a:moveTo>
                  <a:cubicBezTo>
                    <a:pt x="5626" y="7091"/>
                    <a:pt x="5903" y="7368"/>
                    <a:pt x="6180" y="7725"/>
                  </a:cubicBezTo>
                  <a:lnTo>
                    <a:pt x="6101" y="7804"/>
                  </a:lnTo>
                  <a:cubicBezTo>
                    <a:pt x="5982" y="7725"/>
                    <a:pt x="5863" y="7646"/>
                    <a:pt x="5745" y="7566"/>
                  </a:cubicBezTo>
                  <a:cubicBezTo>
                    <a:pt x="5507" y="7408"/>
                    <a:pt x="5309" y="7210"/>
                    <a:pt x="5111" y="7012"/>
                  </a:cubicBezTo>
                  <a:cubicBezTo>
                    <a:pt x="5111" y="6972"/>
                    <a:pt x="5071" y="6933"/>
                    <a:pt x="5111" y="6893"/>
                  </a:cubicBezTo>
                  <a:cubicBezTo>
                    <a:pt x="5111" y="6893"/>
                    <a:pt x="5190" y="6853"/>
                    <a:pt x="5230" y="6853"/>
                  </a:cubicBezTo>
                  <a:close/>
                  <a:moveTo>
                    <a:pt x="6616" y="7923"/>
                  </a:moveTo>
                  <a:cubicBezTo>
                    <a:pt x="6695" y="7923"/>
                    <a:pt x="6735" y="7963"/>
                    <a:pt x="6735" y="8002"/>
                  </a:cubicBezTo>
                  <a:cubicBezTo>
                    <a:pt x="6893" y="8161"/>
                    <a:pt x="7052" y="8359"/>
                    <a:pt x="7210" y="8557"/>
                  </a:cubicBezTo>
                  <a:cubicBezTo>
                    <a:pt x="7210" y="8557"/>
                    <a:pt x="7250" y="8596"/>
                    <a:pt x="7289" y="8676"/>
                  </a:cubicBezTo>
                  <a:cubicBezTo>
                    <a:pt x="7226" y="8676"/>
                    <a:pt x="7188" y="8726"/>
                    <a:pt x="7155" y="8726"/>
                  </a:cubicBezTo>
                  <a:cubicBezTo>
                    <a:pt x="7147" y="8726"/>
                    <a:pt x="7139" y="8723"/>
                    <a:pt x="7131" y="8715"/>
                  </a:cubicBezTo>
                  <a:cubicBezTo>
                    <a:pt x="7052" y="8676"/>
                    <a:pt x="6973" y="8636"/>
                    <a:pt x="6893" y="8596"/>
                  </a:cubicBezTo>
                  <a:lnTo>
                    <a:pt x="6854" y="8557"/>
                  </a:lnTo>
                  <a:cubicBezTo>
                    <a:pt x="6695" y="8398"/>
                    <a:pt x="6576" y="8240"/>
                    <a:pt x="6458" y="8081"/>
                  </a:cubicBezTo>
                  <a:cubicBezTo>
                    <a:pt x="6458" y="8042"/>
                    <a:pt x="6458" y="7963"/>
                    <a:pt x="6458" y="7923"/>
                  </a:cubicBezTo>
                  <a:close/>
                  <a:moveTo>
                    <a:pt x="5230" y="0"/>
                  </a:moveTo>
                  <a:cubicBezTo>
                    <a:pt x="5150" y="199"/>
                    <a:pt x="5111" y="357"/>
                    <a:pt x="5032" y="515"/>
                  </a:cubicBezTo>
                  <a:cubicBezTo>
                    <a:pt x="4596" y="1387"/>
                    <a:pt x="4160" y="2258"/>
                    <a:pt x="3724" y="3130"/>
                  </a:cubicBezTo>
                  <a:cubicBezTo>
                    <a:pt x="3645" y="3288"/>
                    <a:pt x="3526" y="3447"/>
                    <a:pt x="3407" y="3605"/>
                  </a:cubicBezTo>
                  <a:cubicBezTo>
                    <a:pt x="3289" y="3684"/>
                    <a:pt x="3209" y="3724"/>
                    <a:pt x="3091" y="3724"/>
                  </a:cubicBezTo>
                  <a:cubicBezTo>
                    <a:pt x="2615" y="3724"/>
                    <a:pt x="2179" y="3645"/>
                    <a:pt x="1744" y="3605"/>
                  </a:cubicBezTo>
                  <a:cubicBezTo>
                    <a:pt x="1150" y="3566"/>
                    <a:pt x="595" y="3526"/>
                    <a:pt x="1" y="3486"/>
                  </a:cubicBezTo>
                  <a:lnTo>
                    <a:pt x="1" y="3566"/>
                  </a:lnTo>
                  <a:cubicBezTo>
                    <a:pt x="40" y="3605"/>
                    <a:pt x="80" y="3645"/>
                    <a:pt x="120" y="3684"/>
                  </a:cubicBezTo>
                  <a:cubicBezTo>
                    <a:pt x="714" y="4437"/>
                    <a:pt x="1387" y="5110"/>
                    <a:pt x="2140" y="5665"/>
                  </a:cubicBezTo>
                  <a:cubicBezTo>
                    <a:pt x="2219" y="5705"/>
                    <a:pt x="2259" y="5784"/>
                    <a:pt x="2298" y="5824"/>
                  </a:cubicBezTo>
                  <a:lnTo>
                    <a:pt x="2378" y="5824"/>
                  </a:lnTo>
                  <a:cubicBezTo>
                    <a:pt x="2378" y="5982"/>
                    <a:pt x="2378" y="6101"/>
                    <a:pt x="2338" y="6259"/>
                  </a:cubicBezTo>
                  <a:cubicBezTo>
                    <a:pt x="2259" y="6814"/>
                    <a:pt x="2100" y="7368"/>
                    <a:pt x="1863" y="7883"/>
                  </a:cubicBezTo>
                  <a:cubicBezTo>
                    <a:pt x="1625" y="8517"/>
                    <a:pt x="1348" y="9191"/>
                    <a:pt x="1110" y="9824"/>
                  </a:cubicBezTo>
                  <a:cubicBezTo>
                    <a:pt x="1110" y="9904"/>
                    <a:pt x="1070" y="9983"/>
                    <a:pt x="1070" y="10022"/>
                  </a:cubicBezTo>
                  <a:lnTo>
                    <a:pt x="1110" y="10062"/>
                  </a:lnTo>
                  <a:cubicBezTo>
                    <a:pt x="1427" y="9824"/>
                    <a:pt x="1783" y="9587"/>
                    <a:pt x="2061" y="9349"/>
                  </a:cubicBezTo>
                  <a:cubicBezTo>
                    <a:pt x="2774" y="8676"/>
                    <a:pt x="3487" y="8042"/>
                    <a:pt x="4200" y="7368"/>
                  </a:cubicBezTo>
                  <a:cubicBezTo>
                    <a:pt x="4239" y="7289"/>
                    <a:pt x="4319" y="7210"/>
                    <a:pt x="4437" y="7170"/>
                  </a:cubicBezTo>
                  <a:cubicBezTo>
                    <a:pt x="4477" y="7091"/>
                    <a:pt x="4556" y="7091"/>
                    <a:pt x="4635" y="7091"/>
                  </a:cubicBezTo>
                  <a:cubicBezTo>
                    <a:pt x="4675" y="7091"/>
                    <a:pt x="4715" y="7210"/>
                    <a:pt x="4715" y="7289"/>
                  </a:cubicBezTo>
                  <a:lnTo>
                    <a:pt x="4675" y="7329"/>
                  </a:lnTo>
                  <a:cubicBezTo>
                    <a:pt x="5190" y="7725"/>
                    <a:pt x="5665" y="8161"/>
                    <a:pt x="6220" y="8596"/>
                  </a:cubicBezTo>
                  <a:cubicBezTo>
                    <a:pt x="6339" y="8676"/>
                    <a:pt x="6418" y="8755"/>
                    <a:pt x="6497" y="8834"/>
                  </a:cubicBezTo>
                  <a:cubicBezTo>
                    <a:pt x="6933" y="9191"/>
                    <a:pt x="7448" y="9468"/>
                    <a:pt x="7963" y="9626"/>
                  </a:cubicBezTo>
                  <a:cubicBezTo>
                    <a:pt x="7963" y="9428"/>
                    <a:pt x="7923" y="9270"/>
                    <a:pt x="7884" y="9111"/>
                  </a:cubicBezTo>
                  <a:cubicBezTo>
                    <a:pt x="7804" y="8557"/>
                    <a:pt x="7646" y="8002"/>
                    <a:pt x="7488" y="7487"/>
                  </a:cubicBezTo>
                  <a:cubicBezTo>
                    <a:pt x="7369" y="7170"/>
                    <a:pt x="7210" y="6853"/>
                    <a:pt x="7091" y="6537"/>
                  </a:cubicBezTo>
                  <a:cubicBezTo>
                    <a:pt x="6933" y="6140"/>
                    <a:pt x="6933" y="6061"/>
                    <a:pt x="7369" y="5784"/>
                  </a:cubicBezTo>
                  <a:cubicBezTo>
                    <a:pt x="7488" y="5705"/>
                    <a:pt x="7646" y="5625"/>
                    <a:pt x="7765" y="5546"/>
                  </a:cubicBezTo>
                  <a:cubicBezTo>
                    <a:pt x="8478" y="5031"/>
                    <a:pt x="9191" y="4477"/>
                    <a:pt x="9864" y="3843"/>
                  </a:cubicBezTo>
                  <a:lnTo>
                    <a:pt x="9943" y="3724"/>
                  </a:lnTo>
                  <a:cubicBezTo>
                    <a:pt x="9706" y="3684"/>
                    <a:pt x="9508" y="3645"/>
                    <a:pt x="9310" y="3645"/>
                  </a:cubicBezTo>
                  <a:cubicBezTo>
                    <a:pt x="8597" y="3566"/>
                    <a:pt x="7923" y="3526"/>
                    <a:pt x="7250" y="3486"/>
                  </a:cubicBezTo>
                  <a:cubicBezTo>
                    <a:pt x="6933" y="3447"/>
                    <a:pt x="6616" y="3407"/>
                    <a:pt x="6299" y="3328"/>
                  </a:cubicBezTo>
                  <a:cubicBezTo>
                    <a:pt x="6220" y="3328"/>
                    <a:pt x="6141" y="3249"/>
                    <a:pt x="6101" y="3169"/>
                  </a:cubicBezTo>
                  <a:cubicBezTo>
                    <a:pt x="5943" y="2694"/>
                    <a:pt x="5784" y="2179"/>
                    <a:pt x="5626" y="1704"/>
                  </a:cubicBezTo>
                  <a:cubicBezTo>
                    <a:pt x="5507" y="1189"/>
                    <a:pt x="5388" y="595"/>
                    <a:pt x="5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9"/>
            <p:cNvSpPr/>
            <p:nvPr/>
          </p:nvSpPr>
          <p:spPr>
            <a:xfrm>
              <a:off x="7082169" y="2801445"/>
              <a:ext cx="694485" cy="669929"/>
            </a:xfrm>
            <a:custGeom>
              <a:avLst/>
              <a:gdLst/>
              <a:ahLst/>
              <a:cxnLst/>
              <a:rect l="l" t="t" r="r" b="b"/>
              <a:pathLst>
                <a:path w="10815" h="10433" extrusionOk="0">
                  <a:moveTo>
                    <a:pt x="5617" y="0"/>
                  </a:moveTo>
                  <a:cubicBezTo>
                    <a:pt x="5498" y="0"/>
                    <a:pt x="5462" y="134"/>
                    <a:pt x="5427" y="205"/>
                  </a:cubicBezTo>
                  <a:cubicBezTo>
                    <a:pt x="5071" y="918"/>
                    <a:pt x="4754" y="1591"/>
                    <a:pt x="4437" y="2304"/>
                  </a:cubicBezTo>
                  <a:cubicBezTo>
                    <a:pt x="4160" y="2779"/>
                    <a:pt x="3882" y="3334"/>
                    <a:pt x="3645" y="3849"/>
                  </a:cubicBezTo>
                  <a:cubicBezTo>
                    <a:pt x="3565" y="3968"/>
                    <a:pt x="3486" y="3968"/>
                    <a:pt x="3367" y="3968"/>
                  </a:cubicBezTo>
                  <a:cubicBezTo>
                    <a:pt x="2734" y="3889"/>
                    <a:pt x="2100" y="3809"/>
                    <a:pt x="1466" y="3770"/>
                  </a:cubicBezTo>
                  <a:lnTo>
                    <a:pt x="317" y="3770"/>
                  </a:lnTo>
                  <a:cubicBezTo>
                    <a:pt x="80" y="3770"/>
                    <a:pt x="0" y="3928"/>
                    <a:pt x="80" y="4166"/>
                  </a:cubicBezTo>
                  <a:cubicBezTo>
                    <a:pt x="119" y="4245"/>
                    <a:pt x="159" y="4324"/>
                    <a:pt x="198" y="4364"/>
                  </a:cubicBezTo>
                  <a:cubicBezTo>
                    <a:pt x="357" y="4522"/>
                    <a:pt x="476" y="4720"/>
                    <a:pt x="634" y="4879"/>
                  </a:cubicBezTo>
                  <a:cubicBezTo>
                    <a:pt x="1109" y="5433"/>
                    <a:pt x="1664" y="5948"/>
                    <a:pt x="2258" y="6384"/>
                  </a:cubicBezTo>
                  <a:lnTo>
                    <a:pt x="2298" y="6384"/>
                  </a:lnTo>
                  <a:lnTo>
                    <a:pt x="2258" y="6345"/>
                  </a:lnTo>
                  <a:lnTo>
                    <a:pt x="2654" y="6345"/>
                  </a:lnTo>
                  <a:cubicBezTo>
                    <a:pt x="2615" y="6265"/>
                    <a:pt x="2575" y="6226"/>
                    <a:pt x="2496" y="6186"/>
                  </a:cubicBezTo>
                  <a:cubicBezTo>
                    <a:pt x="1743" y="5592"/>
                    <a:pt x="1070" y="4958"/>
                    <a:pt x="476" y="4205"/>
                  </a:cubicBezTo>
                  <a:cubicBezTo>
                    <a:pt x="436" y="4166"/>
                    <a:pt x="396" y="4087"/>
                    <a:pt x="357" y="4047"/>
                  </a:cubicBezTo>
                  <a:lnTo>
                    <a:pt x="357" y="4007"/>
                  </a:lnTo>
                  <a:cubicBezTo>
                    <a:pt x="951" y="4047"/>
                    <a:pt x="1506" y="4087"/>
                    <a:pt x="2100" y="4126"/>
                  </a:cubicBezTo>
                  <a:cubicBezTo>
                    <a:pt x="2535" y="4126"/>
                    <a:pt x="2971" y="4205"/>
                    <a:pt x="3447" y="4205"/>
                  </a:cubicBezTo>
                  <a:cubicBezTo>
                    <a:pt x="3478" y="4216"/>
                    <a:pt x="3507" y="4221"/>
                    <a:pt x="3535" y="4221"/>
                  </a:cubicBezTo>
                  <a:cubicBezTo>
                    <a:pt x="3611" y="4221"/>
                    <a:pt x="3676" y="4184"/>
                    <a:pt x="3763" y="4126"/>
                  </a:cubicBezTo>
                  <a:cubicBezTo>
                    <a:pt x="3882" y="3968"/>
                    <a:pt x="4001" y="3809"/>
                    <a:pt x="4080" y="3611"/>
                  </a:cubicBezTo>
                  <a:cubicBezTo>
                    <a:pt x="4516" y="2740"/>
                    <a:pt x="4952" y="1868"/>
                    <a:pt x="5388" y="997"/>
                  </a:cubicBezTo>
                  <a:cubicBezTo>
                    <a:pt x="5467" y="838"/>
                    <a:pt x="5506" y="680"/>
                    <a:pt x="5586" y="521"/>
                  </a:cubicBezTo>
                  <a:cubicBezTo>
                    <a:pt x="5744" y="1076"/>
                    <a:pt x="5863" y="1631"/>
                    <a:pt x="5982" y="2185"/>
                  </a:cubicBezTo>
                  <a:cubicBezTo>
                    <a:pt x="6140" y="2740"/>
                    <a:pt x="6299" y="3215"/>
                    <a:pt x="6457" y="3690"/>
                  </a:cubicBezTo>
                  <a:cubicBezTo>
                    <a:pt x="6497" y="3770"/>
                    <a:pt x="6576" y="3849"/>
                    <a:pt x="6655" y="3889"/>
                  </a:cubicBezTo>
                  <a:cubicBezTo>
                    <a:pt x="6972" y="3928"/>
                    <a:pt x="7289" y="3968"/>
                    <a:pt x="7606" y="4007"/>
                  </a:cubicBezTo>
                  <a:cubicBezTo>
                    <a:pt x="8279" y="4087"/>
                    <a:pt x="8953" y="4126"/>
                    <a:pt x="9666" y="4166"/>
                  </a:cubicBezTo>
                  <a:cubicBezTo>
                    <a:pt x="9864" y="4166"/>
                    <a:pt x="10062" y="4205"/>
                    <a:pt x="10299" y="4245"/>
                  </a:cubicBezTo>
                  <a:lnTo>
                    <a:pt x="10220" y="4364"/>
                  </a:lnTo>
                  <a:cubicBezTo>
                    <a:pt x="9547" y="4998"/>
                    <a:pt x="8834" y="5552"/>
                    <a:pt x="8121" y="6107"/>
                  </a:cubicBezTo>
                  <a:cubicBezTo>
                    <a:pt x="8002" y="6186"/>
                    <a:pt x="7844" y="6265"/>
                    <a:pt x="7725" y="6345"/>
                  </a:cubicBezTo>
                  <a:cubicBezTo>
                    <a:pt x="7289" y="6582"/>
                    <a:pt x="7289" y="6701"/>
                    <a:pt x="7447" y="7097"/>
                  </a:cubicBezTo>
                  <a:cubicBezTo>
                    <a:pt x="7566" y="7374"/>
                    <a:pt x="7725" y="7691"/>
                    <a:pt x="7844" y="8008"/>
                  </a:cubicBezTo>
                  <a:cubicBezTo>
                    <a:pt x="8042" y="8523"/>
                    <a:pt x="8160" y="9078"/>
                    <a:pt x="8279" y="9632"/>
                  </a:cubicBezTo>
                  <a:cubicBezTo>
                    <a:pt x="8319" y="9791"/>
                    <a:pt x="8319" y="9949"/>
                    <a:pt x="8358" y="10147"/>
                  </a:cubicBezTo>
                  <a:cubicBezTo>
                    <a:pt x="7804" y="9989"/>
                    <a:pt x="7329" y="9712"/>
                    <a:pt x="6893" y="9355"/>
                  </a:cubicBezTo>
                  <a:cubicBezTo>
                    <a:pt x="6814" y="9276"/>
                    <a:pt x="6734" y="9197"/>
                    <a:pt x="6616" y="9117"/>
                  </a:cubicBezTo>
                  <a:cubicBezTo>
                    <a:pt x="6101" y="8721"/>
                    <a:pt x="5586" y="8286"/>
                    <a:pt x="5110" y="7850"/>
                  </a:cubicBezTo>
                  <a:lnTo>
                    <a:pt x="4952" y="7969"/>
                  </a:lnTo>
                  <a:cubicBezTo>
                    <a:pt x="5110" y="8167"/>
                    <a:pt x="5308" y="8365"/>
                    <a:pt x="5506" y="8563"/>
                  </a:cubicBezTo>
                  <a:cubicBezTo>
                    <a:pt x="6021" y="9038"/>
                    <a:pt x="6576" y="9474"/>
                    <a:pt x="7130" y="9870"/>
                  </a:cubicBezTo>
                  <a:cubicBezTo>
                    <a:pt x="7447" y="10147"/>
                    <a:pt x="7804" y="10306"/>
                    <a:pt x="8200" y="10425"/>
                  </a:cubicBezTo>
                  <a:cubicBezTo>
                    <a:pt x="8240" y="10430"/>
                    <a:pt x="8276" y="10432"/>
                    <a:pt x="8310" y="10432"/>
                  </a:cubicBezTo>
                  <a:cubicBezTo>
                    <a:pt x="8545" y="10432"/>
                    <a:pt x="8636" y="10311"/>
                    <a:pt x="8636" y="10068"/>
                  </a:cubicBezTo>
                  <a:cubicBezTo>
                    <a:pt x="8636" y="9989"/>
                    <a:pt x="8636" y="9870"/>
                    <a:pt x="8636" y="9791"/>
                  </a:cubicBezTo>
                  <a:cubicBezTo>
                    <a:pt x="8477" y="8721"/>
                    <a:pt x="8121" y="7691"/>
                    <a:pt x="7645" y="6701"/>
                  </a:cubicBezTo>
                  <a:cubicBezTo>
                    <a:pt x="7844" y="6622"/>
                    <a:pt x="8042" y="6503"/>
                    <a:pt x="8200" y="6384"/>
                  </a:cubicBezTo>
                  <a:cubicBezTo>
                    <a:pt x="8834" y="5909"/>
                    <a:pt x="9428" y="5433"/>
                    <a:pt x="10062" y="4918"/>
                  </a:cubicBezTo>
                  <a:cubicBezTo>
                    <a:pt x="10260" y="4720"/>
                    <a:pt x="10498" y="4522"/>
                    <a:pt x="10696" y="4324"/>
                  </a:cubicBezTo>
                  <a:cubicBezTo>
                    <a:pt x="10735" y="4285"/>
                    <a:pt x="10814" y="4166"/>
                    <a:pt x="10814" y="4126"/>
                  </a:cubicBezTo>
                  <a:cubicBezTo>
                    <a:pt x="10775" y="4047"/>
                    <a:pt x="10696" y="4007"/>
                    <a:pt x="10616" y="4007"/>
                  </a:cubicBezTo>
                  <a:cubicBezTo>
                    <a:pt x="10101" y="3928"/>
                    <a:pt x="9586" y="3849"/>
                    <a:pt x="9032" y="3809"/>
                  </a:cubicBezTo>
                  <a:cubicBezTo>
                    <a:pt x="8279" y="3730"/>
                    <a:pt x="7566" y="3690"/>
                    <a:pt x="6774" y="3651"/>
                  </a:cubicBezTo>
                  <a:cubicBezTo>
                    <a:pt x="6695" y="3453"/>
                    <a:pt x="6576" y="3215"/>
                    <a:pt x="6536" y="2977"/>
                  </a:cubicBezTo>
                  <a:cubicBezTo>
                    <a:pt x="6299" y="2066"/>
                    <a:pt x="6101" y="1155"/>
                    <a:pt x="5863" y="244"/>
                  </a:cubicBezTo>
                  <a:cubicBezTo>
                    <a:pt x="5823" y="165"/>
                    <a:pt x="5744" y="46"/>
                    <a:pt x="5665" y="7"/>
                  </a:cubicBezTo>
                  <a:cubicBezTo>
                    <a:pt x="5648" y="2"/>
                    <a:pt x="5632" y="0"/>
                    <a:pt x="5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9"/>
            <p:cNvSpPr/>
            <p:nvPr/>
          </p:nvSpPr>
          <p:spPr>
            <a:xfrm>
              <a:off x="7550152" y="3119810"/>
              <a:ext cx="91635" cy="58562"/>
            </a:xfrm>
            <a:custGeom>
              <a:avLst/>
              <a:gdLst/>
              <a:ahLst/>
              <a:cxnLst/>
              <a:rect l="l" t="t" r="r" b="b"/>
              <a:pathLst>
                <a:path w="1427" h="912" extrusionOk="0">
                  <a:moveTo>
                    <a:pt x="1387" y="0"/>
                  </a:moveTo>
                  <a:cubicBezTo>
                    <a:pt x="1269" y="40"/>
                    <a:pt x="1150" y="79"/>
                    <a:pt x="1070" y="119"/>
                  </a:cubicBezTo>
                  <a:cubicBezTo>
                    <a:pt x="714" y="317"/>
                    <a:pt x="397" y="555"/>
                    <a:pt x="41" y="753"/>
                  </a:cubicBezTo>
                  <a:cubicBezTo>
                    <a:pt x="1" y="792"/>
                    <a:pt x="1" y="832"/>
                    <a:pt x="1" y="872"/>
                  </a:cubicBezTo>
                  <a:cubicBezTo>
                    <a:pt x="41" y="911"/>
                    <a:pt x="80" y="911"/>
                    <a:pt x="120" y="911"/>
                  </a:cubicBezTo>
                  <a:cubicBezTo>
                    <a:pt x="199" y="911"/>
                    <a:pt x="318" y="872"/>
                    <a:pt x="437" y="832"/>
                  </a:cubicBezTo>
                  <a:cubicBezTo>
                    <a:pt x="714" y="634"/>
                    <a:pt x="991" y="436"/>
                    <a:pt x="1308" y="238"/>
                  </a:cubicBezTo>
                  <a:cubicBezTo>
                    <a:pt x="1348" y="198"/>
                    <a:pt x="1387" y="119"/>
                    <a:pt x="1427" y="79"/>
                  </a:cubicBezTo>
                  <a:cubicBezTo>
                    <a:pt x="1427" y="40"/>
                    <a:pt x="1387" y="4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9"/>
            <p:cNvSpPr/>
            <p:nvPr/>
          </p:nvSpPr>
          <p:spPr>
            <a:xfrm>
              <a:off x="7519650" y="3343590"/>
              <a:ext cx="53491" cy="50985"/>
            </a:xfrm>
            <a:custGeom>
              <a:avLst/>
              <a:gdLst/>
              <a:ahLst/>
              <a:cxnLst/>
              <a:rect l="l" t="t" r="r" b="b"/>
              <a:pathLst>
                <a:path w="833" h="794" extrusionOk="0">
                  <a:moveTo>
                    <a:pt x="1" y="1"/>
                  </a:moveTo>
                  <a:lnTo>
                    <a:pt x="1" y="159"/>
                  </a:lnTo>
                  <a:cubicBezTo>
                    <a:pt x="119" y="318"/>
                    <a:pt x="238" y="476"/>
                    <a:pt x="357" y="595"/>
                  </a:cubicBezTo>
                  <a:lnTo>
                    <a:pt x="436" y="674"/>
                  </a:lnTo>
                  <a:cubicBezTo>
                    <a:pt x="516" y="714"/>
                    <a:pt x="555" y="754"/>
                    <a:pt x="634" y="793"/>
                  </a:cubicBezTo>
                  <a:cubicBezTo>
                    <a:pt x="674" y="793"/>
                    <a:pt x="753" y="793"/>
                    <a:pt x="832" y="754"/>
                  </a:cubicBezTo>
                  <a:cubicBezTo>
                    <a:pt x="753" y="674"/>
                    <a:pt x="753" y="635"/>
                    <a:pt x="714" y="595"/>
                  </a:cubicBezTo>
                  <a:cubicBezTo>
                    <a:pt x="555" y="437"/>
                    <a:pt x="436" y="239"/>
                    <a:pt x="278" y="80"/>
                  </a:cubicBezTo>
                  <a:cubicBezTo>
                    <a:pt x="238" y="41"/>
                    <a:pt x="199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9"/>
            <p:cNvSpPr/>
            <p:nvPr/>
          </p:nvSpPr>
          <p:spPr>
            <a:xfrm>
              <a:off x="7529860" y="3124561"/>
              <a:ext cx="33071" cy="30886"/>
            </a:xfrm>
            <a:custGeom>
              <a:avLst/>
              <a:gdLst/>
              <a:ahLst/>
              <a:cxnLst/>
              <a:rect l="l" t="t" r="r" b="b"/>
              <a:pathLst>
                <a:path w="515" h="481" extrusionOk="0">
                  <a:moveTo>
                    <a:pt x="484" y="1"/>
                  </a:moveTo>
                  <a:cubicBezTo>
                    <a:pt x="339" y="1"/>
                    <a:pt x="0" y="212"/>
                    <a:pt x="0" y="322"/>
                  </a:cubicBezTo>
                  <a:cubicBezTo>
                    <a:pt x="0" y="401"/>
                    <a:pt x="79" y="441"/>
                    <a:pt x="119" y="481"/>
                  </a:cubicBezTo>
                  <a:cubicBezTo>
                    <a:pt x="277" y="481"/>
                    <a:pt x="515" y="203"/>
                    <a:pt x="515" y="5"/>
                  </a:cubicBezTo>
                  <a:cubicBezTo>
                    <a:pt x="506" y="2"/>
                    <a:pt x="49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9"/>
            <p:cNvSpPr/>
            <p:nvPr/>
          </p:nvSpPr>
          <p:spPr>
            <a:xfrm>
              <a:off x="7499295" y="3269874"/>
              <a:ext cx="61133" cy="55993"/>
            </a:xfrm>
            <a:custGeom>
              <a:avLst/>
              <a:gdLst/>
              <a:ahLst/>
              <a:cxnLst/>
              <a:rect l="l" t="t" r="r" b="b"/>
              <a:pathLst>
                <a:path w="952" h="872" extrusionOk="0">
                  <a:moveTo>
                    <a:pt x="120" y="0"/>
                  </a:moveTo>
                  <a:cubicBezTo>
                    <a:pt x="80" y="0"/>
                    <a:pt x="40" y="0"/>
                    <a:pt x="1" y="40"/>
                  </a:cubicBezTo>
                  <a:cubicBezTo>
                    <a:pt x="1" y="79"/>
                    <a:pt x="1" y="119"/>
                    <a:pt x="1" y="159"/>
                  </a:cubicBezTo>
                  <a:cubicBezTo>
                    <a:pt x="238" y="357"/>
                    <a:pt x="397" y="555"/>
                    <a:pt x="595" y="753"/>
                  </a:cubicBezTo>
                  <a:cubicBezTo>
                    <a:pt x="634" y="753"/>
                    <a:pt x="634" y="753"/>
                    <a:pt x="674" y="792"/>
                  </a:cubicBezTo>
                  <a:cubicBezTo>
                    <a:pt x="753" y="832"/>
                    <a:pt x="833" y="832"/>
                    <a:pt x="912" y="872"/>
                  </a:cubicBezTo>
                  <a:lnTo>
                    <a:pt x="951" y="792"/>
                  </a:lnTo>
                  <a:cubicBezTo>
                    <a:pt x="753" y="515"/>
                    <a:pt x="555" y="278"/>
                    <a:pt x="318" y="79"/>
                  </a:cubicBezTo>
                  <a:cubicBezTo>
                    <a:pt x="238" y="40"/>
                    <a:pt x="19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9"/>
            <p:cNvSpPr/>
            <p:nvPr/>
          </p:nvSpPr>
          <p:spPr>
            <a:xfrm>
              <a:off x="7430652" y="3273791"/>
              <a:ext cx="71279" cy="59718"/>
            </a:xfrm>
            <a:custGeom>
              <a:avLst/>
              <a:gdLst/>
              <a:ahLst/>
              <a:cxnLst/>
              <a:rect l="l" t="t" r="r" b="b"/>
              <a:pathLst>
                <a:path w="1110" h="930" extrusionOk="0">
                  <a:moveTo>
                    <a:pt x="179" y="1"/>
                  </a:moveTo>
                  <a:cubicBezTo>
                    <a:pt x="167" y="1"/>
                    <a:pt x="159" y="5"/>
                    <a:pt x="159" y="18"/>
                  </a:cubicBezTo>
                  <a:cubicBezTo>
                    <a:pt x="159" y="18"/>
                    <a:pt x="40" y="18"/>
                    <a:pt x="40" y="58"/>
                  </a:cubicBezTo>
                  <a:cubicBezTo>
                    <a:pt x="0" y="98"/>
                    <a:pt x="40" y="177"/>
                    <a:pt x="79" y="217"/>
                  </a:cubicBezTo>
                  <a:cubicBezTo>
                    <a:pt x="277" y="375"/>
                    <a:pt x="476" y="573"/>
                    <a:pt x="674" y="731"/>
                  </a:cubicBezTo>
                  <a:cubicBezTo>
                    <a:pt x="792" y="811"/>
                    <a:pt x="911" y="890"/>
                    <a:pt x="1070" y="930"/>
                  </a:cubicBezTo>
                  <a:lnTo>
                    <a:pt x="1109" y="890"/>
                  </a:lnTo>
                  <a:cubicBezTo>
                    <a:pt x="872" y="533"/>
                    <a:pt x="555" y="256"/>
                    <a:pt x="238" y="18"/>
                  </a:cubicBezTo>
                  <a:cubicBezTo>
                    <a:pt x="238" y="18"/>
                    <a:pt x="203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9"/>
            <p:cNvSpPr/>
            <p:nvPr/>
          </p:nvSpPr>
          <p:spPr>
            <a:xfrm>
              <a:off x="7367017" y="2982460"/>
              <a:ext cx="50987" cy="94136"/>
            </a:xfrm>
            <a:custGeom>
              <a:avLst/>
              <a:gdLst/>
              <a:ahLst/>
              <a:cxnLst/>
              <a:rect l="l" t="t" r="r" b="b"/>
              <a:pathLst>
                <a:path w="794" h="1466" extrusionOk="0">
                  <a:moveTo>
                    <a:pt x="714" y="0"/>
                  </a:moveTo>
                  <a:cubicBezTo>
                    <a:pt x="714" y="0"/>
                    <a:pt x="635" y="0"/>
                    <a:pt x="595" y="40"/>
                  </a:cubicBezTo>
                  <a:cubicBezTo>
                    <a:pt x="555" y="79"/>
                    <a:pt x="555" y="119"/>
                    <a:pt x="516" y="158"/>
                  </a:cubicBezTo>
                  <a:cubicBezTo>
                    <a:pt x="357" y="475"/>
                    <a:pt x="199" y="753"/>
                    <a:pt x="80" y="1070"/>
                  </a:cubicBezTo>
                  <a:cubicBezTo>
                    <a:pt x="40" y="1188"/>
                    <a:pt x="1" y="1307"/>
                    <a:pt x="40" y="1466"/>
                  </a:cubicBezTo>
                  <a:lnTo>
                    <a:pt x="120" y="1466"/>
                  </a:lnTo>
                  <a:cubicBezTo>
                    <a:pt x="199" y="1386"/>
                    <a:pt x="239" y="1307"/>
                    <a:pt x="318" y="1228"/>
                  </a:cubicBezTo>
                  <a:cubicBezTo>
                    <a:pt x="437" y="951"/>
                    <a:pt x="555" y="713"/>
                    <a:pt x="674" y="436"/>
                  </a:cubicBezTo>
                  <a:cubicBezTo>
                    <a:pt x="714" y="357"/>
                    <a:pt x="753" y="238"/>
                    <a:pt x="793" y="158"/>
                  </a:cubicBezTo>
                  <a:cubicBezTo>
                    <a:pt x="793" y="119"/>
                    <a:pt x="753" y="4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9"/>
            <p:cNvSpPr/>
            <p:nvPr/>
          </p:nvSpPr>
          <p:spPr>
            <a:xfrm>
              <a:off x="7153381" y="3208808"/>
              <a:ext cx="256988" cy="293836"/>
            </a:xfrm>
            <a:custGeom>
              <a:avLst/>
              <a:gdLst/>
              <a:ahLst/>
              <a:cxnLst/>
              <a:rect l="l" t="t" r="r" b="b"/>
              <a:pathLst>
                <a:path w="4002" h="4576" extrusionOk="0">
                  <a:moveTo>
                    <a:pt x="1110" y="1"/>
                  </a:moveTo>
                  <a:lnTo>
                    <a:pt x="1189" y="80"/>
                  </a:lnTo>
                  <a:cubicBezTo>
                    <a:pt x="1268" y="199"/>
                    <a:pt x="1387" y="357"/>
                    <a:pt x="1347" y="397"/>
                  </a:cubicBezTo>
                  <a:cubicBezTo>
                    <a:pt x="1030" y="1387"/>
                    <a:pt x="713" y="2338"/>
                    <a:pt x="357" y="3288"/>
                  </a:cubicBezTo>
                  <a:cubicBezTo>
                    <a:pt x="278" y="3566"/>
                    <a:pt x="159" y="3843"/>
                    <a:pt x="40" y="4120"/>
                  </a:cubicBezTo>
                  <a:cubicBezTo>
                    <a:pt x="0" y="4279"/>
                    <a:pt x="40" y="4437"/>
                    <a:pt x="159" y="4516"/>
                  </a:cubicBezTo>
                  <a:cubicBezTo>
                    <a:pt x="218" y="4556"/>
                    <a:pt x="288" y="4576"/>
                    <a:pt x="357" y="4576"/>
                  </a:cubicBezTo>
                  <a:cubicBezTo>
                    <a:pt x="426" y="4576"/>
                    <a:pt x="496" y="4556"/>
                    <a:pt x="555" y="4516"/>
                  </a:cubicBezTo>
                  <a:cubicBezTo>
                    <a:pt x="793" y="4358"/>
                    <a:pt x="1030" y="4199"/>
                    <a:pt x="1228" y="4041"/>
                  </a:cubicBezTo>
                  <a:cubicBezTo>
                    <a:pt x="1862" y="3486"/>
                    <a:pt x="2456" y="2932"/>
                    <a:pt x="3090" y="2377"/>
                  </a:cubicBezTo>
                  <a:cubicBezTo>
                    <a:pt x="3328" y="2100"/>
                    <a:pt x="3605" y="1862"/>
                    <a:pt x="3843" y="1625"/>
                  </a:cubicBezTo>
                  <a:lnTo>
                    <a:pt x="4001" y="1506"/>
                  </a:lnTo>
                  <a:lnTo>
                    <a:pt x="4001" y="1466"/>
                  </a:lnTo>
                  <a:cubicBezTo>
                    <a:pt x="4001" y="1427"/>
                    <a:pt x="3962" y="1308"/>
                    <a:pt x="3922" y="1308"/>
                  </a:cubicBezTo>
                  <a:cubicBezTo>
                    <a:pt x="3899" y="1296"/>
                    <a:pt x="3876" y="1291"/>
                    <a:pt x="3852" y="1291"/>
                  </a:cubicBezTo>
                  <a:cubicBezTo>
                    <a:pt x="3796" y="1291"/>
                    <a:pt x="3740" y="1319"/>
                    <a:pt x="3684" y="1347"/>
                  </a:cubicBezTo>
                  <a:cubicBezTo>
                    <a:pt x="3605" y="1387"/>
                    <a:pt x="3526" y="1466"/>
                    <a:pt x="3447" y="1545"/>
                  </a:cubicBezTo>
                  <a:cubicBezTo>
                    <a:pt x="2734" y="2179"/>
                    <a:pt x="2060" y="2853"/>
                    <a:pt x="1347" y="3526"/>
                  </a:cubicBezTo>
                  <a:cubicBezTo>
                    <a:pt x="1030" y="3803"/>
                    <a:pt x="713" y="4001"/>
                    <a:pt x="397" y="4279"/>
                  </a:cubicBezTo>
                  <a:lnTo>
                    <a:pt x="317" y="4199"/>
                  </a:lnTo>
                  <a:cubicBezTo>
                    <a:pt x="317" y="4160"/>
                    <a:pt x="357" y="4081"/>
                    <a:pt x="397" y="4001"/>
                  </a:cubicBezTo>
                  <a:cubicBezTo>
                    <a:pt x="634" y="3368"/>
                    <a:pt x="872" y="2734"/>
                    <a:pt x="1110" y="2060"/>
                  </a:cubicBezTo>
                  <a:cubicBezTo>
                    <a:pt x="1347" y="1545"/>
                    <a:pt x="1545" y="991"/>
                    <a:pt x="1625" y="436"/>
                  </a:cubicBezTo>
                  <a:cubicBezTo>
                    <a:pt x="1625" y="317"/>
                    <a:pt x="1664" y="159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9"/>
            <p:cNvSpPr/>
            <p:nvPr/>
          </p:nvSpPr>
          <p:spPr>
            <a:xfrm>
              <a:off x="7260231" y="3094317"/>
              <a:ext cx="99276" cy="25557"/>
            </a:xfrm>
            <a:custGeom>
              <a:avLst/>
              <a:gdLst/>
              <a:ahLst/>
              <a:cxnLst/>
              <a:rect l="l" t="t" r="r" b="b"/>
              <a:pathLst>
                <a:path w="1546" h="398" extrusionOk="0">
                  <a:moveTo>
                    <a:pt x="159" y="1"/>
                  </a:moveTo>
                  <a:cubicBezTo>
                    <a:pt x="79" y="1"/>
                    <a:pt x="40" y="80"/>
                    <a:pt x="0" y="120"/>
                  </a:cubicBezTo>
                  <a:cubicBezTo>
                    <a:pt x="0" y="159"/>
                    <a:pt x="40" y="199"/>
                    <a:pt x="119" y="239"/>
                  </a:cubicBezTo>
                  <a:cubicBezTo>
                    <a:pt x="119" y="278"/>
                    <a:pt x="159" y="278"/>
                    <a:pt x="198" y="278"/>
                  </a:cubicBezTo>
                  <a:cubicBezTo>
                    <a:pt x="555" y="318"/>
                    <a:pt x="911" y="357"/>
                    <a:pt x="1268" y="397"/>
                  </a:cubicBezTo>
                  <a:cubicBezTo>
                    <a:pt x="1347" y="397"/>
                    <a:pt x="1426" y="318"/>
                    <a:pt x="1545" y="278"/>
                  </a:cubicBezTo>
                  <a:cubicBezTo>
                    <a:pt x="1545" y="239"/>
                    <a:pt x="1545" y="199"/>
                    <a:pt x="1545" y="199"/>
                  </a:cubicBezTo>
                  <a:lnTo>
                    <a:pt x="753" y="80"/>
                  </a:lnTo>
                  <a:cubicBezTo>
                    <a:pt x="555" y="80"/>
                    <a:pt x="357" y="4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9"/>
            <p:cNvSpPr/>
            <p:nvPr/>
          </p:nvSpPr>
          <p:spPr>
            <a:xfrm>
              <a:off x="7229666" y="3137597"/>
              <a:ext cx="73847" cy="20420"/>
            </a:xfrm>
            <a:custGeom>
              <a:avLst/>
              <a:gdLst/>
              <a:ahLst/>
              <a:cxnLst/>
              <a:rect l="l" t="t" r="r" b="b"/>
              <a:pathLst>
                <a:path w="1150" h="318" extrusionOk="0">
                  <a:moveTo>
                    <a:pt x="397" y="0"/>
                  </a:moveTo>
                  <a:lnTo>
                    <a:pt x="397" y="40"/>
                  </a:lnTo>
                  <a:lnTo>
                    <a:pt x="120" y="40"/>
                  </a:lnTo>
                  <a:cubicBezTo>
                    <a:pt x="80" y="40"/>
                    <a:pt x="40" y="80"/>
                    <a:pt x="1" y="119"/>
                  </a:cubicBezTo>
                  <a:cubicBezTo>
                    <a:pt x="1" y="119"/>
                    <a:pt x="1" y="198"/>
                    <a:pt x="80" y="198"/>
                  </a:cubicBezTo>
                  <a:cubicBezTo>
                    <a:pt x="120" y="238"/>
                    <a:pt x="159" y="238"/>
                    <a:pt x="238" y="278"/>
                  </a:cubicBezTo>
                  <a:cubicBezTo>
                    <a:pt x="476" y="278"/>
                    <a:pt x="714" y="317"/>
                    <a:pt x="991" y="317"/>
                  </a:cubicBezTo>
                  <a:cubicBezTo>
                    <a:pt x="1031" y="317"/>
                    <a:pt x="1070" y="278"/>
                    <a:pt x="1150" y="278"/>
                  </a:cubicBezTo>
                  <a:cubicBezTo>
                    <a:pt x="1070" y="198"/>
                    <a:pt x="1070" y="119"/>
                    <a:pt x="991" y="119"/>
                  </a:cubicBezTo>
                  <a:cubicBezTo>
                    <a:pt x="793" y="80"/>
                    <a:pt x="595" y="4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9"/>
            <p:cNvSpPr/>
            <p:nvPr/>
          </p:nvSpPr>
          <p:spPr>
            <a:xfrm>
              <a:off x="7181378" y="3091813"/>
              <a:ext cx="45850" cy="22924"/>
            </a:xfrm>
            <a:custGeom>
              <a:avLst/>
              <a:gdLst/>
              <a:ahLst/>
              <a:cxnLst/>
              <a:rect l="l" t="t" r="r" b="b"/>
              <a:pathLst>
                <a:path w="714" h="357" extrusionOk="0">
                  <a:moveTo>
                    <a:pt x="198" y="0"/>
                  </a:moveTo>
                  <a:cubicBezTo>
                    <a:pt x="159" y="0"/>
                    <a:pt x="79" y="40"/>
                    <a:pt x="40" y="40"/>
                  </a:cubicBezTo>
                  <a:cubicBezTo>
                    <a:pt x="0" y="80"/>
                    <a:pt x="79" y="159"/>
                    <a:pt x="119" y="159"/>
                  </a:cubicBezTo>
                  <a:cubicBezTo>
                    <a:pt x="277" y="238"/>
                    <a:pt x="396" y="278"/>
                    <a:pt x="555" y="357"/>
                  </a:cubicBezTo>
                  <a:lnTo>
                    <a:pt x="713" y="278"/>
                  </a:lnTo>
                  <a:cubicBezTo>
                    <a:pt x="674" y="198"/>
                    <a:pt x="674" y="159"/>
                    <a:pt x="634" y="119"/>
                  </a:cubicBezTo>
                  <a:cubicBezTo>
                    <a:pt x="476" y="80"/>
                    <a:pt x="317" y="40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9"/>
            <p:cNvSpPr/>
            <p:nvPr/>
          </p:nvSpPr>
          <p:spPr>
            <a:xfrm>
              <a:off x="7537758" y="2894168"/>
              <a:ext cx="103579" cy="89833"/>
            </a:xfrm>
            <a:custGeom>
              <a:avLst/>
              <a:gdLst/>
              <a:ahLst/>
              <a:cxnLst/>
              <a:rect l="l" t="t" r="r" b="b"/>
              <a:pathLst>
                <a:path w="1613" h="1399" extrusionOk="0">
                  <a:moveTo>
                    <a:pt x="1265" y="0"/>
                  </a:moveTo>
                  <a:cubicBezTo>
                    <a:pt x="1209" y="0"/>
                    <a:pt x="1152" y="20"/>
                    <a:pt x="1105" y="68"/>
                  </a:cubicBezTo>
                  <a:lnTo>
                    <a:pt x="154" y="1018"/>
                  </a:lnTo>
                  <a:cubicBezTo>
                    <a:pt x="0" y="1172"/>
                    <a:pt x="157" y="1398"/>
                    <a:pt x="347" y="1398"/>
                  </a:cubicBezTo>
                  <a:cubicBezTo>
                    <a:pt x="401" y="1398"/>
                    <a:pt x="458" y="1380"/>
                    <a:pt x="511" y="1335"/>
                  </a:cubicBezTo>
                  <a:lnTo>
                    <a:pt x="1462" y="385"/>
                  </a:lnTo>
                  <a:cubicBezTo>
                    <a:pt x="1612" y="204"/>
                    <a:pt x="1442" y="0"/>
                    <a:pt x="1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9"/>
            <p:cNvSpPr/>
            <p:nvPr/>
          </p:nvSpPr>
          <p:spPr>
            <a:xfrm>
              <a:off x="7519650" y="2829442"/>
              <a:ext cx="52785" cy="70056"/>
            </a:xfrm>
            <a:custGeom>
              <a:avLst/>
              <a:gdLst/>
              <a:ahLst/>
              <a:cxnLst/>
              <a:rect l="l" t="t" r="r" b="b"/>
              <a:pathLst>
                <a:path w="822" h="1091" extrusionOk="0">
                  <a:moveTo>
                    <a:pt x="464" y="0"/>
                  </a:moveTo>
                  <a:cubicBezTo>
                    <a:pt x="392" y="0"/>
                    <a:pt x="330" y="36"/>
                    <a:pt x="317" y="125"/>
                  </a:cubicBezTo>
                  <a:cubicBezTo>
                    <a:pt x="238" y="323"/>
                    <a:pt x="119" y="561"/>
                    <a:pt x="40" y="759"/>
                  </a:cubicBezTo>
                  <a:cubicBezTo>
                    <a:pt x="1" y="878"/>
                    <a:pt x="40" y="997"/>
                    <a:pt x="159" y="1076"/>
                  </a:cubicBezTo>
                  <a:cubicBezTo>
                    <a:pt x="189" y="1086"/>
                    <a:pt x="218" y="1091"/>
                    <a:pt x="248" y="1091"/>
                  </a:cubicBezTo>
                  <a:cubicBezTo>
                    <a:pt x="335" y="1091"/>
                    <a:pt x="417" y="1046"/>
                    <a:pt x="476" y="957"/>
                  </a:cubicBezTo>
                  <a:cubicBezTo>
                    <a:pt x="555" y="759"/>
                    <a:pt x="634" y="521"/>
                    <a:pt x="714" y="323"/>
                  </a:cubicBezTo>
                  <a:cubicBezTo>
                    <a:pt x="821" y="162"/>
                    <a:pt x="618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9"/>
            <p:cNvSpPr/>
            <p:nvPr/>
          </p:nvSpPr>
          <p:spPr>
            <a:xfrm>
              <a:off x="7631445" y="2945538"/>
              <a:ext cx="102359" cy="56058"/>
            </a:xfrm>
            <a:custGeom>
              <a:avLst/>
              <a:gdLst/>
              <a:ahLst/>
              <a:cxnLst/>
              <a:rect l="l" t="t" r="r" b="b"/>
              <a:pathLst>
                <a:path w="1594" h="873" extrusionOk="0">
                  <a:moveTo>
                    <a:pt x="1273" y="0"/>
                  </a:moveTo>
                  <a:cubicBezTo>
                    <a:pt x="1246" y="0"/>
                    <a:pt x="1219" y="6"/>
                    <a:pt x="1191" y="20"/>
                  </a:cubicBezTo>
                  <a:cubicBezTo>
                    <a:pt x="874" y="179"/>
                    <a:pt x="597" y="298"/>
                    <a:pt x="280" y="417"/>
                  </a:cubicBezTo>
                  <a:cubicBezTo>
                    <a:pt x="0" y="521"/>
                    <a:pt x="121" y="873"/>
                    <a:pt x="344" y="873"/>
                  </a:cubicBezTo>
                  <a:cubicBezTo>
                    <a:pt x="374" y="873"/>
                    <a:pt x="406" y="866"/>
                    <a:pt x="438" y="852"/>
                  </a:cubicBezTo>
                  <a:cubicBezTo>
                    <a:pt x="716" y="733"/>
                    <a:pt x="1032" y="615"/>
                    <a:pt x="1349" y="456"/>
                  </a:cubicBezTo>
                  <a:cubicBezTo>
                    <a:pt x="1594" y="351"/>
                    <a:pt x="1469" y="0"/>
                    <a:pt x="1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9"/>
            <p:cNvSpPr/>
            <p:nvPr/>
          </p:nvSpPr>
          <p:spPr>
            <a:xfrm>
              <a:off x="7188698" y="2874390"/>
              <a:ext cx="89002" cy="101648"/>
            </a:xfrm>
            <a:custGeom>
              <a:avLst/>
              <a:gdLst/>
              <a:ahLst/>
              <a:cxnLst/>
              <a:rect l="l" t="t" r="r" b="b"/>
              <a:pathLst>
                <a:path w="1386" h="1583" extrusionOk="0">
                  <a:moveTo>
                    <a:pt x="290" y="0"/>
                  </a:moveTo>
                  <a:cubicBezTo>
                    <a:pt x="134" y="0"/>
                    <a:pt x="0" y="168"/>
                    <a:pt x="84" y="336"/>
                  </a:cubicBezTo>
                  <a:lnTo>
                    <a:pt x="876" y="1485"/>
                  </a:lnTo>
                  <a:cubicBezTo>
                    <a:pt x="934" y="1553"/>
                    <a:pt x="1004" y="1582"/>
                    <a:pt x="1071" y="1582"/>
                  </a:cubicBezTo>
                  <a:cubicBezTo>
                    <a:pt x="1237" y="1582"/>
                    <a:pt x="1385" y="1405"/>
                    <a:pt x="1273" y="1208"/>
                  </a:cubicBezTo>
                  <a:lnTo>
                    <a:pt x="480" y="99"/>
                  </a:lnTo>
                  <a:cubicBezTo>
                    <a:pt x="422" y="29"/>
                    <a:pt x="354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9"/>
            <p:cNvSpPr/>
            <p:nvPr/>
          </p:nvSpPr>
          <p:spPr>
            <a:xfrm>
              <a:off x="7286751" y="2832139"/>
              <a:ext cx="40969" cy="92209"/>
            </a:xfrm>
            <a:custGeom>
              <a:avLst/>
              <a:gdLst/>
              <a:ahLst/>
              <a:cxnLst/>
              <a:rect l="l" t="t" r="r" b="b"/>
              <a:pathLst>
                <a:path w="638" h="1436" extrusionOk="0">
                  <a:moveTo>
                    <a:pt x="259" y="0"/>
                  </a:moveTo>
                  <a:cubicBezTo>
                    <a:pt x="128" y="0"/>
                    <a:pt x="1" y="103"/>
                    <a:pt x="23" y="281"/>
                  </a:cubicBezTo>
                  <a:cubicBezTo>
                    <a:pt x="23" y="598"/>
                    <a:pt x="62" y="915"/>
                    <a:pt x="142" y="1232"/>
                  </a:cubicBezTo>
                  <a:cubicBezTo>
                    <a:pt x="161" y="1366"/>
                    <a:pt x="282" y="1435"/>
                    <a:pt x="397" y="1435"/>
                  </a:cubicBezTo>
                  <a:cubicBezTo>
                    <a:pt x="521" y="1435"/>
                    <a:pt x="638" y="1356"/>
                    <a:pt x="617" y="1192"/>
                  </a:cubicBezTo>
                  <a:cubicBezTo>
                    <a:pt x="538" y="875"/>
                    <a:pt x="498" y="558"/>
                    <a:pt x="498" y="202"/>
                  </a:cubicBezTo>
                  <a:cubicBezTo>
                    <a:pt x="463" y="63"/>
                    <a:pt x="360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9"/>
            <p:cNvSpPr/>
            <p:nvPr/>
          </p:nvSpPr>
          <p:spPr>
            <a:xfrm>
              <a:off x="7089810" y="2949390"/>
              <a:ext cx="116165" cy="45976"/>
            </a:xfrm>
            <a:custGeom>
              <a:avLst/>
              <a:gdLst/>
              <a:ahLst/>
              <a:cxnLst/>
              <a:rect l="l" t="t" r="r" b="b"/>
              <a:pathLst>
                <a:path w="1809" h="716" extrusionOk="0">
                  <a:moveTo>
                    <a:pt x="357" y="0"/>
                  </a:moveTo>
                  <a:cubicBezTo>
                    <a:pt x="79" y="0"/>
                    <a:pt x="0" y="396"/>
                    <a:pt x="238" y="475"/>
                  </a:cubicBezTo>
                  <a:lnTo>
                    <a:pt x="1426" y="713"/>
                  </a:lnTo>
                  <a:cubicBezTo>
                    <a:pt x="1438" y="715"/>
                    <a:pt x="1450" y="716"/>
                    <a:pt x="1461" y="716"/>
                  </a:cubicBezTo>
                  <a:cubicBezTo>
                    <a:pt x="1713" y="716"/>
                    <a:pt x="1809" y="315"/>
                    <a:pt x="1505" y="277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9"/>
            <p:cNvSpPr/>
            <p:nvPr/>
          </p:nvSpPr>
          <p:spPr>
            <a:xfrm>
              <a:off x="7071510" y="3237832"/>
              <a:ext cx="128173" cy="69028"/>
            </a:xfrm>
            <a:custGeom>
              <a:avLst/>
              <a:gdLst/>
              <a:ahLst/>
              <a:cxnLst/>
              <a:rect l="l" t="t" r="r" b="b"/>
              <a:pathLst>
                <a:path w="1996" h="1075" extrusionOk="0">
                  <a:moveTo>
                    <a:pt x="1625" y="0"/>
                  </a:moveTo>
                  <a:cubicBezTo>
                    <a:pt x="1589" y="0"/>
                    <a:pt x="1552" y="7"/>
                    <a:pt x="1513" y="24"/>
                  </a:cubicBezTo>
                  <a:cubicBezTo>
                    <a:pt x="1117" y="262"/>
                    <a:pt x="681" y="460"/>
                    <a:pt x="246" y="618"/>
                  </a:cubicBezTo>
                  <a:cubicBezTo>
                    <a:pt x="1" y="723"/>
                    <a:pt x="95" y="1074"/>
                    <a:pt x="311" y="1074"/>
                  </a:cubicBezTo>
                  <a:cubicBezTo>
                    <a:pt x="340" y="1074"/>
                    <a:pt x="371" y="1068"/>
                    <a:pt x="404" y="1054"/>
                  </a:cubicBezTo>
                  <a:cubicBezTo>
                    <a:pt x="879" y="856"/>
                    <a:pt x="1315" y="658"/>
                    <a:pt x="1790" y="420"/>
                  </a:cubicBezTo>
                  <a:cubicBezTo>
                    <a:pt x="1995" y="284"/>
                    <a:pt x="1847" y="0"/>
                    <a:pt x="1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9"/>
            <p:cNvSpPr/>
            <p:nvPr/>
          </p:nvSpPr>
          <p:spPr>
            <a:xfrm>
              <a:off x="7047366" y="3193397"/>
              <a:ext cx="87397" cy="38528"/>
            </a:xfrm>
            <a:custGeom>
              <a:avLst/>
              <a:gdLst/>
              <a:ahLst/>
              <a:cxnLst/>
              <a:rect l="l" t="t" r="r" b="b"/>
              <a:pathLst>
                <a:path w="1361" h="600" extrusionOk="0">
                  <a:moveTo>
                    <a:pt x="1092" y="0"/>
                  </a:moveTo>
                  <a:cubicBezTo>
                    <a:pt x="1081" y="0"/>
                    <a:pt x="1069" y="1"/>
                    <a:pt x="1057" y="3"/>
                  </a:cubicBezTo>
                  <a:lnTo>
                    <a:pt x="305" y="122"/>
                  </a:lnTo>
                  <a:cubicBezTo>
                    <a:pt x="0" y="160"/>
                    <a:pt x="25" y="599"/>
                    <a:pt x="308" y="599"/>
                  </a:cubicBezTo>
                  <a:cubicBezTo>
                    <a:pt x="319" y="599"/>
                    <a:pt x="332" y="599"/>
                    <a:pt x="344" y="597"/>
                  </a:cubicBezTo>
                  <a:lnTo>
                    <a:pt x="1057" y="478"/>
                  </a:lnTo>
                  <a:cubicBezTo>
                    <a:pt x="1360" y="402"/>
                    <a:pt x="1337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9"/>
            <p:cNvSpPr/>
            <p:nvPr/>
          </p:nvSpPr>
          <p:spPr>
            <a:xfrm>
              <a:off x="7100662" y="3313859"/>
              <a:ext cx="80076" cy="81036"/>
            </a:xfrm>
            <a:custGeom>
              <a:avLst/>
              <a:gdLst/>
              <a:ahLst/>
              <a:cxnLst/>
              <a:rect l="l" t="t" r="r" b="b"/>
              <a:pathLst>
                <a:path w="1247" h="1262" extrusionOk="0">
                  <a:moveTo>
                    <a:pt x="923" y="0"/>
                  </a:moveTo>
                  <a:cubicBezTo>
                    <a:pt x="850" y="0"/>
                    <a:pt x="780" y="32"/>
                    <a:pt x="742" y="107"/>
                  </a:cubicBezTo>
                  <a:cubicBezTo>
                    <a:pt x="544" y="385"/>
                    <a:pt x="386" y="662"/>
                    <a:pt x="148" y="900"/>
                  </a:cubicBezTo>
                  <a:cubicBezTo>
                    <a:pt x="0" y="1048"/>
                    <a:pt x="161" y="1262"/>
                    <a:pt x="335" y="1262"/>
                  </a:cubicBezTo>
                  <a:cubicBezTo>
                    <a:pt x="394" y="1262"/>
                    <a:pt x="454" y="1237"/>
                    <a:pt x="505" y="1177"/>
                  </a:cubicBezTo>
                  <a:cubicBezTo>
                    <a:pt x="742" y="900"/>
                    <a:pt x="980" y="622"/>
                    <a:pt x="1138" y="306"/>
                  </a:cubicBezTo>
                  <a:cubicBezTo>
                    <a:pt x="1246" y="144"/>
                    <a:pt x="1079" y="0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9"/>
            <p:cNvSpPr/>
            <p:nvPr/>
          </p:nvSpPr>
          <p:spPr>
            <a:xfrm>
              <a:off x="7392445" y="3384878"/>
              <a:ext cx="35704" cy="108326"/>
            </a:xfrm>
            <a:custGeom>
              <a:avLst/>
              <a:gdLst/>
              <a:ahLst/>
              <a:cxnLst/>
              <a:rect l="l" t="t" r="r" b="b"/>
              <a:pathLst>
                <a:path w="556" h="1687" extrusionOk="0">
                  <a:moveTo>
                    <a:pt x="262" y="1"/>
                  </a:moveTo>
                  <a:cubicBezTo>
                    <a:pt x="146" y="1"/>
                    <a:pt x="22" y="81"/>
                    <a:pt x="1" y="229"/>
                  </a:cubicBezTo>
                  <a:cubicBezTo>
                    <a:pt x="41" y="626"/>
                    <a:pt x="80" y="1061"/>
                    <a:pt x="80" y="1497"/>
                  </a:cubicBezTo>
                  <a:cubicBezTo>
                    <a:pt x="99" y="1626"/>
                    <a:pt x="194" y="1686"/>
                    <a:pt x="295" y="1686"/>
                  </a:cubicBezTo>
                  <a:cubicBezTo>
                    <a:pt x="411" y="1686"/>
                    <a:pt x="534" y="1606"/>
                    <a:pt x="556" y="1457"/>
                  </a:cubicBezTo>
                  <a:cubicBezTo>
                    <a:pt x="556" y="1022"/>
                    <a:pt x="476" y="626"/>
                    <a:pt x="476" y="190"/>
                  </a:cubicBezTo>
                  <a:cubicBezTo>
                    <a:pt x="458" y="61"/>
                    <a:pt x="363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9"/>
            <p:cNvSpPr/>
            <p:nvPr/>
          </p:nvSpPr>
          <p:spPr>
            <a:xfrm>
              <a:off x="7299080" y="3429185"/>
              <a:ext cx="57793" cy="85852"/>
            </a:xfrm>
            <a:custGeom>
              <a:avLst/>
              <a:gdLst/>
              <a:ahLst/>
              <a:cxnLst/>
              <a:rect l="l" t="t" r="r" b="b"/>
              <a:pathLst>
                <a:path w="900" h="1337" extrusionOk="0">
                  <a:moveTo>
                    <a:pt x="611" y="0"/>
                  </a:moveTo>
                  <a:cubicBezTo>
                    <a:pt x="538" y="0"/>
                    <a:pt x="465" y="39"/>
                    <a:pt x="425" y="134"/>
                  </a:cubicBezTo>
                  <a:cubicBezTo>
                    <a:pt x="267" y="451"/>
                    <a:pt x="148" y="767"/>
                    <a:pt x="69" y="1084"/>
                  </a:cubicBezTo>
                  <a:cubicBezTo>
                    <a:pt x="1" y="1242"/>
                    <a:pt x="126" y="1336"/>
                    <a:pt x="261" y="1336"/>
                  </a:cubicBezTo>
                  <a:cubicBezTo>
                    <a:pt x="363" y="1336"/>
                    <a:pt x="470" y="1283"/>
                    <a:pt x="504" y="1164"/>
                  </a:cubicBezTo>
                  <a:cubicBezTo>
                    <a:pt x="584" y="886"/>
                    <a:pt x="702" y="609"/>
                    <a:pt x="821" y="332"/>
                  </a:cubicBezTo>
                  <a:cubicBezTo>
                    <a:pt x="900" y="149"/>
                    <a:pt x="754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9"/>
            <p:cNvSpPr/>
            <p:nvPr/>
          </p:nvSpPr>
          <p:spPr>
            <a:xfrm>
              <a:off x="7471427" y="3445687"/>
              <a:ext cx="73526" cy="79367"/>
            </a:xfrm>
            <a:custGeom>
              <a:avLst/>
              <a:gdLst/>
              <a:ahLst/>
              <a:cxnLst/>
              <a:rect l="l" t="t" r="r" b="b"/>
              <a:pathLst>
                <a:path w="1145" h="1236" extrusionOk="0">
                  <a:moveTo>
                    <a:pt x="322" y="1"/>
                  </a:moveTo>
                  <a:cubicBezTo>
                    <a:pt x="165" y="1"/>
                    <a:pt x="1" y="176"/>
                    <a:pt x="118" y="352"/>
                  </a:cubicBezTo>
                  <a:lnTo>
                    <a:pt x="633" y="1144"/>
                  </a:lnTo>
                  <a:cubicBezTo>
                    <a:pt x="676" y="1208"/>
                    <a:pt x="736" y="1235"/>
                    <a:pt x="798" y="1235"/>
                  </a:cubicBezTo>
                  <a:cubicBezTo>
                    <a:pt x="965" y="1235"/>
                    <a:pt x="1145" y="1040"/>
                    <a:pt x="1029" y="867"/>
                  </a:cubicBezTo>
                  <a:cubicBezTo>
                    <a:pt x="831" y="590"/>
                    <a:pt x="672" y="352"/>
                    <a:pt x="474" y="75"/>
                  </a:cubicBezTo>
                  <a:cubicBezTo>
                    <a:pt x="433" y="23"/>
                    <a:pt x="378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9"/>
            <p:cNvSpPr/>
            <p:nvPr/>
          </p:nvSpPr>
          <p:spPr>
            <a:xfrm>
              <a:off x="7622198" y="3236612"/>
              <a:ext cx="144227" cy="48545"/>
            </a:xfrm>
            <a:custGeom>
              <a:avLst/>
              <a:gdLst/>
              <a:ahLst/>
              <a:cxnLst/>
              <a:rect l="l" t="t" r="r" b="b"/>
              <a:pathLst>
                <a:path w="2246" h="756" extrusionOk="0">
                  <a:moveTo>
                    <a:pt x="344" y="1"/>
                  </a:moveTo>
                  <a:cubicBezTo>
                    <a:pt x="61" y="1"/>
                    <a:pt x="0" y="403"/>
                    <a:pt x="265" y="479"/>
                  </a:cubicBezTo>
                  <a:cubicBezTo>
                    <a:pt x="820" y="597"/>
                    <a:pt x="1335" y="677"/>
                    <a:pt x="1889" y="756"/>
                  </a:cubicBezTo>
                  <a:cubicBezTo>
                    <a:pt x="2167" y="756"/>
                    <a:pt x="2246" y="320"/>
                    <a:pt x="1969" y="281"/>
                  </a:cubicBezTo>
                  <a:cubicBezTo>
                    <a:pt x="1414" y="241"/>
                    <a:pt x="899" y="122"/>
                    <a:pt x="384" y="3"/>
                  </a:cubicBezTo>
                  <a:cubicBezTo>
                    <a:pt x="370" y="2"/>
                    <a:pt x="35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9"/>
            <p:cNvSpPr/>
            <p:nvPr/>
          </p:nvSpPr>
          <p:spPr>
            <a:xfrm>
              <a:off x="7654497" y="3307374"/>
              <a:ext cx="50922" cy="42701"/>
            </a:xfrm>
            <a:custGeom>
              <a:avLst/>
              <a:gdLst/>
              <a:ahLst/>
              <a:cxnLst/>
              <a:rect l="l" t="t" r="r" b="b"/>
              <a:pathLst>
                <a:path w="793" h="665" extrusionOk="0">
                  <a:moveTo>
                    <a:pt x="258" y="0"/>
                  </a:moveTo>
                  <a:cubicBezTo>
                    <a:pt x="198" y="0"/>
                    <a:pt x="139" y="30"/>
                    <a:pt x="79" y="90"/>
                  </a:cubicBezTo>
                  <a:cubicBezTo>
                    <a:pt x="0" y="169"/>
                    <a:pt x="0" y="327"/>
                    <a:pt x="79" y="407"/>
                  </a:cubicBezTo>
                  <a:lnTo>
                    <a:pt x="357" y="605"/>
                  </a:lnTo>
                  <a:cubicBezTo>
                    <a:pt x="416" y="644"/>
                    <a:pt x="475" y="664"/>
                    <a:pt x="535" y="664"/>
                  </a:cubicBezTo>
                  <a:cubicBezTo>
                    <a:pt x="594" y="664"/>
                    <a:pt x="654" y="644"/>
                    <a:pt x="713" y="605"/>
                  </a:cubicBezTo>
                  <a:cubicBezTo>
                    <a:pt x="792" y="486"/>
                    <a:pt x="792" y="367"/>
                    <a:pt x="713" y="248"/>
                  </a:cubicBezTo>
                  <a:lnTo>
                    <a:pt x="436" y="90"/>
                  </a:lnTo>
                  <a:cubicBezTo>
                    <a:pt x="376" y="30"/>
                    <a:pt x="317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9"/>
            <p:cNvSpPr/>
            <p:nvPr/>
          </p:nvSpPr>
          <p:spPr>
            <a:xfrm>
              <a:off x="7690970" y="3164951"/>
              <a:ext cx="109615" cy="44114"/>
            </a:xfrm>
            <a:custGeom>
              <a:avLst/>
              <a:gdLst/>
              <a:ahLst/>
              <a:cxnLst/>
              <a:rect l="l" t="t" r="r" b="b"/>
              <a:pathLst>
                <a:path w="1707" h="687" extrusionOk="0">
                  <a:moveTo>
                    <a:pt x="1360" y="1"/>
                  </a:moveTo>
                  <a:cubicBezTo>
                    <a:pt x="1339" y="1"/>
                    <a:pt x="1317" y="4"/>
                    <a:pt x="1294" y="10"/>
                  </a:cubicBezTo>
                  <a:lnTo>
                    <a:pt x="304" y="248"/>
                  </a:lnTo>
                  <a:cubicBezTo>
                    <a:pt x="0" y="286"/>
                    <a:pt x="132" y="686"/>
                    <a:pt x="422" y="686"/>
                  </a:cubicBezTo>
                  <a:cubicBezTo>
                    <a:pt x="435" y="686"/>
                    <a:pt x="448" y="685"/>
                    <a:pt x="462" y="684"/>
                  </a:cubicBezTo>
                  <a:lnTo>
                    <a:pt x="1452" y="446"/>
                  </a:lnTo>
                  <a:cubicBezTo>
                    <a:pt x="1707" y="373"/>
                    <a:pt x="1594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3" name="Google Shape;943;p39"/>
          <p:cNvSpPr/>
          <p:nvPr/>
        </p:nvSpPr>
        <p:spPr>
          <a:xfrm>
            <a:off x="5384317" y="736470"/>
            <a:ext cx="301460" cy="226965"/>
          </a:xfrm>
          <a:custGeom>
            <a:avLst/>
            <a:gdLst/>
            <a:ahLst/>
            <a:cxnLst/>
            <a:rect l="l" t="t" r="r" b="b"/>
            <a:pathLst>
              <a:path w="8834" h="6651" extrusionOk="0">
                <a:moveTo>
                  <a:pt x="2899" y="501"/>
                </a:moveTo>
                <a:cubicBezTo>
                  <a:pt x="3776" y="501"/>
                  <a:pt x="4566" y="1085"/>
                  <a:pt x="4873" y="1929"/>
                </a:cubicBezTo>
                <a:cubicBezTo>
                  <a:pt x="4810" y="2085"/>
                  <a:pt x="4945" y="2242"/>
                  <a:pt x="5103" y="2242"/>
                </a:cubicBezTo>
                <a:cubicBezTo>
                  <a:pt x="5144" y="2242"/>
                  <a:pt x="5188" y="2231"/>
                  <a:pt x="5229" y="2206"/>
                </a:cubicBezTo>
                <a:cubicBezTo>
                  <a:pt x="5677" y="1947"/>
                  <a:pt x="6223" y="1730"/>
                  <a:pt x="6758" y="1730"/>
                </a:cubicBezTo>
                <a:cubicBezTo>
                  <a:pt x="7123" y="1730"/>
                  <a:pt x="7483" y="1830"/>
                  <a:pt x="7804" y="2087"/>
                </a:cubicBezTo>
                <a:cubicBezTo>
                  <a:pt x="8834" y="2959"/>
                  <a:pt x="8042" y="4226"/>
                  <a:pt x="7210" y="4820"/>
                </a:cubicBezTo>
                <a:cubicBezTo>
                  <a:pt x="5982" y="5573"/>
                  <a:pt x="4635" y="6048"/>
                  <a:pt x="3248" y="6207"/>
                </a:cubicBezTo>
                <a:cubicBezTo>
                  <a:pt x="3248" y="6167"/>
                  <a:pt x="3248" y="6167"/>
                  <a:pt x="3248" y="6128"/>
                </a:cubicBezTo>
                <a:cubicBezTo>
                  <a:pt x="2575" y="5098"/>
                  <a:pt x="2020" y="3949"/>
                  <a:pt x="1664" y="2761"/>
                </a:cubicBezTo>
                <a:cubicBezTo>
                  <a:pt x="1387" y="1810"/>
                  <a:pt x="1624" y="542"/>
                  <a:pt x="2813" y="503"/>
                </a:cubicBezTo>
                <a:cubicBezTo>
                  <a:pt x="2841" y="501"/>
                  <a:pt x="2870" y="501"/>
                  <a:pt x="2899" y="501"/>
                </a:cubicBezTo>
                <a:close/>
                <a:moveTo>
                  <a:pt x="2835" y="1"/>
                </a:moveTo>
                <a:cubicBezTo>
                  <a:pt x="2392" y="1"/>
                  <a:pt x="1956" y="140"/>
                  <a:pt x="1585" y="463"/>
                </a:cubicBezTo>
                <a:cubicBezTo>
                  <a:pt x="0" y="1889"/>
                  <a:pt x="2060" y="5058"/>
                  <a:pt x="2852" y="6365"/>
                </a:cubicBezTo>
                <a:cubicBezTo>
                  <a:pt x="2852" y="6405"/>
                  <a:pt x="2892" y="6445"/>
                  <a:pt x="2971" y="6445"/>
                </a:cubicBezTo>
                <a:cubicBezTo>
                  <a:pt x="2971" y="6547"/>
                  <a:pt x="3060" y="6650"/>
                  <a:pt x="3161" y="6650"/>
                </a:cubicBezTo>
                <a:cubicBezTo>
                  <a:pt x="3177" y="6650"/>
                  <a:pt x="3193" y="6648"/>
                  <a:pt x="3209" y="6643"/>
                </a:cubicBezTo>
                <a:cubicBezTo>
                  <a:pt x="5031" y="6405"/>
                  <a:pt x="8438" y="5652"/>
                  <a:pt x="8755" y="3355"/>
                </a:cubicBezTo>
                <a:cubicBezTo>
                  <a:pt x="8834" y="2562"/>
                  <a:pt x="8438" y="1810"/>
                  <a:pt x="7685" y="1493"/>
                </a:cubicBezTo>
                <a:cubicBezTo>
                  <a:pt x="7348" y="1341"/>
                  <a:pt x="6996" y="1268"/>
                  <a:pt x="6646" y="1268"/>
                </a:cubicBezTo>
                <a:cubicBezTo>
                  <a:pt x="6173" y="1268"/>
                  <a:pt x="5701" y="1401"/>
                  <a:pt x="5269" y="1651"/>
                </a:cubicBezTo>
                <a:cubicBezTo>
                  <a:pt x="4909" y="739"/>
                  <a:pt x="3856" y="1"/>
                  <a:pt x="28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" name="Google Shape;944;p39"/>
          <p:cNvSpPr/>
          <p:nvPr/>
        </p:nvSpPr>
        <p:spPr>
          <a:xfrm rot="8327044">
            <a:off x="1285038" y="1302993"/>
            <a:ext cx="243039" cy="388071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" name="Google Shape;945;p39"/>
          <p:cNvGrpSpPr/>
          <p:nvPr/>
        </p:nvGrpSpPr>
        <p:grpSpPr>
          <a:xfrm>
            <a:off x="497733" y="3886777"/>
            <a:ext cx="786568" cy="672984"/>
            <a:chOff x="827999" y="1951577"/>
            <a:chExt cx="786568" cy="672984"/>
          </a:xfrm>
        </p:grpSpPr>
        <p:grpSp>
          <p:nvGrpSpPr>
            <p:cNvPr id="946" name="Google Shape;946;p39"/>
            <p:cNvGrpSpPr/>
            <p:nvPr/>
          </p:nvGrpSpPr>
          <p:grpSpPr>
            <a:xfrm rot="10800000">
              <a:off x="827999" y="1951577"/>
              <a:ext cx="786568" cy="672984"/>
              <a:chOff x="6896974" y="3519590"/>
              <a:chExt cx="786568" cy="672984"/>
            </a:xfrm>
          </p:grpSpPr>
          <p:sp>
            <p:nvSpPr>
              <p:cNvPr id="947" name="Google Shape;947;p39"/>
              <p:cNvSpPr/>
              <p:nvPr/>
            </p:nvSpPr>
            <p:spPr>
              <a:xfrm>
                <a:off x="6941621" y="3530588"/>
                <a:ext cx="721016" cy="651503"/>
              </a:xfrm>
              <a:custGeom>
                <a:avLst/>
                <a:gdLst/>
                <a:ahLst/>
                <a:cxnLst/>
                <a:rect l="l" t="t" r="r" b="b"/>
                <a:pathLst>
                  <a:path w="46219" h="41763" extrusionOk="0">
                    <a:moveTo>
                      <a:pt x="25100" y="1"/>
                    </a:moveTo>
                    <a:cubicBezTo>
                      <a:pt x="21290" y="1"/>
                      <a:pt x="17411" y="918"/>
                      <a:pt x="13837" y="2174"/>
                    </a:cubicBezTo>
                    <a:cubicBezTo>
                      <a:pt x="10686" y="3297"/>
                      <a:pt x="7571" y="4782"/>
                      <a:pt x="5506" y="7100"/>
                    </a:cubicBezTo>
                    <a:cubicBezTo>
                      <a:pt x="3405" y="9418"/>
                      <a:pt x="2608" y="12280"/>
                      <a:pt x="2246" y="15141"/>
                    </a:cubicBezTo>
                    <a:cubicBezTo>
                      <a:pt x="1630" y="19922"/>
                      <a:pt x="2391" y="25102"/>
                      <a:pt x="5759" y="28869"/>
                    </a:cubicBezTo>
                    <a:cubicBezTo>
                      <a:pt x="4021" y="32781"/>
                      <a:pt x="1340" y="38540"/>
                      <a:pt x="0" y="41728"/>
                    </a:cubicBezTo>
                    <a:cubicBezTo>
                      <a:pt x="45" y="41751"/>
                      <a:pt x="105" y="41762"/>
                      <a:pt x="178" y="41762"/>
                    </a:cubicBezTo>
                    <a:cubicBezTo>
                      <a:pt x="1570" y="41762"/>
                      <a:pt x="7859" y="37623"/>
                      <a:pt x="11990" y="34628"/>
                    </a:cubicBezTo>
                    <a:cubicBezTo>
                      <a:pt x="13294" y="36584"/>
                      <a:pt x="15720" y="38142"/>
                      <a:pt x="18220" y="38939"/>
                    </a:cubicBezTo>
                    <a:cubicBezTo>
                      <a:pt x="20165" y="39570"/>
                      <a:pt x="22206" y="39866"/>
                      <a:pt x="24254" y="39866"/>
                    </a:cubicBezTo>
                    <a:cubicBezTo>
                      <a:pt x="30902" y="39866"/>
                      <a:pt x="37618" y="36749"/>
                      <a:pt x="41329" y="31875"/>
                    </a:cubicBezTo>
                    <a:cubicBezTo>
                      <a:pt x="46219" y="25500"/>
                      <a:pt x="46146" y="16880"/>
                      <a:pt x="42162" y="10034"/>
                    </a:cubicBezTo>
                    <a:cubicBezTo>
                      <a:pt x="39735" y="5905"/>
                      <a:pt x="35787" y="2246"/>
                      <a:pt x="30716" y="761"/>
                    </a:cubicBezTo>
                    <a:cubicBezTo>
                      <a:pt x="28893" y="230"/>
                      <a:pt x="27005" y="1"/>
                      <a:pt x="25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9"/>
              <p:cNvSpPr/>
              <p:nvPr/>
            </p:nvSpPr>
            <p:spPr>
              <a:xfrm>
                <a:off x="6925226" y="3519590"/>
                <a:ext cx="758316" cy="672984"/>
              </a:xfrm>
              <a:custGeom>
                <a:avLst/>
                <a:gdLst/>
                <a:ahLst/>
                <a:cxnLst/>
                <a:rect l="l" t="t" r="r" b="b"/>
                <a:pathLst>
                  <a:path w="48610" h="43140" extrusionOk="0">
                    <a:moveTo>
                      <a:pt x="25898" y="1339"/>
                    </a:moveTo>
                    <a:cubicBezTo>
                      <a:pt x="27617" y="1339"/>
                      <a:pt x="29330" y="1531"/>
                      <a:pt x="31006" y="1973"/>
                    </a:cubicBezTo>
                    <a:cubicBezTo>
                      <a:pt x="35932" y="3277"/>
                      <a:pt x="39844" y="6755"/>
                      <a:pt x="42416" y="11029"/>
                    </a:cubicBezTo>
                    <a:cubicBezTo>
                      <a:pt x="42416" y="11029"/>
                      <a:pt x="42416" y="11029"/>
                      <a:pt x="42416" y="11029"/>
                    </a:cubicBezTo>
                    <a:lnTo>
                      <a:pt x="42416" y="11029"/>
                    </a:lnTo>
                    <a:cubicBezTo>
                      <a:pt x="42419" y="11035"/>
                      <a:pt x="42423" y="11041"/>
                      <a:pt x="42426" y="11047"/>
                    </a:cubicBezTo>
                    <a:lnTo>
                      <a:pt x="42426" y="11047"/>
                    </a:lnTo>
                    <a:cubicBezTo>
                      <a:pt x="47051" y="19303"/>
                      <a:pt x="45887" y="30049"/>
                      <a:pt x="37852" y="35768"/>
                    </a:cubicBezTo>
                    <a:cubicBezTo>
                      <a:pt x="34435" y="38217"/>
                      <a:pt x="29375" y="39940"/>
                      <a:pt x="24552" y="39940"/>
                    </a:cubicBezTo>
                    <a:cubicBezTo>
                      <a:pt x="20173" y="39940"/>
                      <a:pt x="15988" y="38520"/>
                      <a:pt x="13403" y="34935"/>
                    </a:cubicBezTo>
                    <a:cubicBezTo>
                      <a:pt x="13286" y="34724"/>
                      <a:pt x="13078" y="34604"/>
                      <a:pt x="12858" y="34604"/>
                    </a:cubicBezTo>
                    <a:cubicBezTo>
                      <a:pt x="12737" y="34604"/>
                      <a:pt x="12613" y="34640"/>
                      <a:pt x="12497" y="34717"/>
                    </a:cubicBezTo>
                    <a:cubicBezTo>
                      <a:pt x="10360" y="36239"/>
                      <a:pt x="8187" y="37724"/>
                      <a:pt x="5977" y="39136"/>
                    </a:cubicBezTo>
                    <a:cubicBezTo>
                      <a:pt x="5252" y="39572"/>
                      <a:pt x="3246" y="41171"/>
                      <a:pt x="1882" y="41639"/>
                    </a:cubicBezTo>
                    <a:lnTo>
                      <a:pt x="1882" y="41639"/>
                    </a:lnTo>
                    <a:cubicBezTo>
                      <a:pt x="3600" y="37701"/>
                      <a:pt x="5447" y="33816"/>
                      <a:pt x="7173" y="29900"/>
                    </a:cubicBezTo>
                    <a:cubicBezTo>
                      <a:pt x="7318" y="29610"/>
                      <a:pt x="7281" y="29284"/>
                      <a:pt x="7064" y="29067"/>
                    </a:cubicBezTo>
                    <a:cubicBezTo>
                      <a:pt x="3695" y="25010"/>
                      <a:pt x="3007" y="19577"/>
                      <a:pt x="3985" y="14542"/>
                    </a:cubicBezTo>
                    <a:cubicBezTo>
                      <a:pt x="5181" y="8385"/>
                      <a:pt x="9600" y="5306"/>
                      <a:pt x="15250" y="3350"/>
                    </a:cubicBezTo>
                    <a:cubicBezTo>
                      <a:pt x="18618" y="2195"/>
                      <a:pt x="22269" y="1339"/>
                      <a:pt x="25898" y="1339"/>
                    </a:cubicBezTo>
                    <a:close/>
                    <a:moveTo>
                      <a:pt x="25815" y="0"/>
                    </a:moveTo>
                    <a:cubicBezTo>
                      <a:pt x="21320" y="0"/>
                      <a:pt x="16782" y="1232"/>
                      <a:pt x="12678" y="2879"/>
                    </a:cubicBezTo>
                    <a:cubicBezTo>
                      <a:pt x="7136" y="5161"/>
                      <a:pt x="3514" y="8892"/>
                      <a:pt x="2536" y="14904"/>
                    </a:cubicBezTo>
                    <a:cubicBezTo>
                      <a:pt x="1658" y="20142"/>
                      <a:pt x="2485" y="25449"/>
                      <a:pt x="5779" y="29664"/>
                    </a:cubicBezTo>
                    <a:lnTo>
                      <a:pt x="5779" y="29664"/>
                    </a:lnTo>
                    <a:cubicBezTo>
                      <a:pt x="3952" y="33819"/>
                      <a:pt x="2001" y="37911"/>
                      <a:pt x="218" y="42070"/>
                    </a:cubicBezTo>
                    <a:cubicBezTo>
                      <a:pt x="1" y="42469"/>
                      <a:pt x="218" y="42940"/>
                      <a:pt x="617" y="43085"/>
                    </a:cubicBezTo>
                    <a:cubicBezTo>
                      <a:pt x="760" y="43122"/>
                      <a:pt x="910" y="43140"/>
                      <a:pt x="1066" y="43140"/>
                    </a:cubicBezTo>
                    <a:cubicBezTo>
                      <a:pt x="2405" y="43140"/>
                      <a:pt x="4135" y="41858"/>
                      <a:pt x="5108" y="41274"/>
                    </a:cubicBezTo>
                    <a:cubicBezTo>
                      <a:pt x="7700" y="39705"/>
                      <a:pt x="10228" y="37975"/>
                      <a:pt x="12692" y="36206"/>
                    </a:cubicBezTo>
                    <a:lnTo>
                      <a:pt x="12692" y="36206"/>
                    </a:lnTo>
                    <a:cubicBezTo>
                      <a:pt x="15618" y="39795"/>
                      <a:pt x="20059" y="41261"/>
                      <a:pt x="24669" y="41261"/>
                    </a:cubicBezTo>
                    <a:cubicBezTo>
                      <a:pt x="29668" y="41261"/>
                      <a:pt x="34864" y="39537"/>
                      <a:pt x="38540" y="36927"/>
                    </a:cubicBezTo>
                    <a:cubicBezTo>
                      <a:pt x="47197" y="30806"/>
                      <a:pt x="48610" y="19287"/>
                      <a:pt x="43575" y="10341"/>
                    </a:cubicBezTo>
                    <a:cubicBezTo>
                      <a:pt x="43539" y="10271"/>
                      <a:pt x="43496" y="10214"/>
                      <a:pt x="43448" y="10168"/>
                    </a:cubicBezTo>
                    <a:lnTo>
                      <a:pt x="43448" y="10168"/>
                    </a:lnTo>
                    <a:cubicBezTo>
                      <a:pt x="40620" y="5557"/>
                      <a:pt x="36287" y="1882"/>
                      <a:pt x="30970" y="597"/>
                    </a:cubicBezTo>
                    <a:cubicBezTo>
                      <a:pt x="29276" y="184"/>
                      <a:pt x="27549" y="0"/>
                      <a:pt x="258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9"/>
              <p:cNvSpPr/>
              <p:nvPr/>
            </p:nvSpPr>
            <p:spPr>
              <a:xfrm>
                <a:off x="7080961" y="3618634"/>
                <a:ext cx="95144" cy="87563"/>
              </a:xfrm>
              <a:custGeom>
                <a:avLst/>
                <a:gdLst/>
                <a:ahLst/>
                <a:cxnLst/>
                <a:rect l="l" t="t" r="r" b="b"/>
                <a:pathLst>
                  <a:path w="6099" h="5613" extrusionOk="0">
                    <a:moveTo>
                      <a:pt x="5361" y="1"/>
                    </a:moveTo>
                    <a:cubicBezTo>
                      <a:pt x="5331" y="1"/>
                      <a:pt x="5299" y="3"/>
                      <a:pt x="5267" y="7"/>
                    </a:cubicBezTo>
                    <a:cubicBezTo>
                      <a:pt x="2695" y="297"/>
                      <a:pt x="595" y="2217"/>
                      <a:pt x="87" y="4752"/>
                    </a:cubicBezTo>
                    <a:cubicBezTo>
                      <a:pt x="0" y="5274"/>
                      <a:pt x="435" y="5613"/>
                      <a:pt x="828" y="5613"/>
                    </a:cubicBezTo>
                    <a:cubicBezTo>
                      <a:pt x="1090" y="5613"/>
                      <a:pt x="1333" y="5462"/>
                      <a:pt x="1391" y="5114"/>
                    </a:cubicBezTo>
                    <a:cubicBezTo>
                      <a:pt x="1754" y="3158"/>
                      <a:pt x="3311" y="1673"/>
                      <a:pt x="5267" y="1347"/>
                    </a:cubicBezTo>
                    <a:cubicBezTo>
                      <a:pt x="6068" y="1243"/>
                      <a:pt x="6099" y="1"/>
                      <a:pt x="53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9"/>
              <p:cNvSpPr/>
              <p:nvPr/>
            </p:nvSpPr>
            <p:spPr>
              <a:xfrm>
                <a:off x="7118260" y="3663936"/>
                <a:ext cx="52790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3384" h="3144" extrusionOk="0">
                    <a:moveTo>
                      <a:pt x="2695" y="1"/>
                    </a:moveTo>
                    <a:cubicBezTo>
                      <a:pt x="1427" y="110"/>
                      <a:pt x="377" y="1051"/>
                      <a:pt x="87" y="2283"/>
                    </a:cubicBezTo>
                    <a:cubicBezTo>
                      <a:pt x="0" y="2804"/>
                      <a:pt x="435" y="3144"/>
                      <a:pt x="828" y="3144"/>
                    </a:cubicBezTo>
                    <a:cubicBezTo>
                      <a:pt x="1090" y="3144"/>
                      <a:pt x="1333" y="2993"/>
                      <a:pt x="1391" y="2645"/>
                    </a:cubicBezTo>
                    <a:cubicBezTo>
                      <a:pt x="1536" y="1993"/>
                      <a:pt x="2043" y="1486"/>
                      <a:pt x="2695" y="1377"/>
                    </a:cubicBezTo>
                    <a:cubicBezTo>
                      <a:pt x="3093" y="1341"/>
                      <a:pt x="3383" y="1051"/>
                      <a:pt x="3383" y="689"/>
                    </a:cubicBezTo>
                    <a:cubicBezTo>
                      <a:pt x="3383" y="327"/>
                      <a:pt x="3093" y="1"/>
                      <a:pt x="26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9"/>
              <p:cNvSpPr/>
              <p:nvPr/>
            </p:nvSpPr>
            <p:spPr>
              <a:xfrm>
                <a:off x="7442834" y="3953379"/>
                <a:ext cx="115268" cy="113974"/>
              </a:xfrm>
              <a:custGeom>
                <a:avLst/>
                <a:gdLst/>
                <a:ahLst/>
                <a:cxnLst/>
                <a:rect l="l" t="t" r="r" b="b"/>
                <a:pathLst>
                  <a:path w="7389" h="7306" extrusionOk="0">
                    <a:moveTo>
                      <a:pt x="6589" y="1"/>
                    </a:moveTo>
                    <a:cubicBezTo>
                      <a:pt x="6322" y="1"/>
                      <a:pt x="6056" y="152"/>
                      <a:pt x="5940" y="499"/>
                    </a:cubicBezTo>
                    <a:cubicBezTo>
                      <a:pt x="5288" y="3071"/>
                      <a:pt x="3332" y="5172"/>
                      <a:pt x="760" y="5969"/>
                    </a:cubicBezTo>
                    <a:cubicBezTo>
                      <a:pt x="0" y="6200"/>
                      <a:pt x="235" y="7305"/>
                      <a:pt x="914" y="7305"/>
                    </a:cubicBezTo>
                    <a:cubicBezTo>
                      <a:pt x="980" y="7305"/>
                      <a:pt x="1049" y="7295"/>
                      <a:pt x="1122" y="7273"/>
                    </a:cubicBezTo>
                    <a:cubicBezTo>
                      <a:pt x="4129" y="6331"/>
                      <a:pt x="6483" y="3904"/>
                      <a:pt x="7280" y="862"/>
                    </a:cubicBezTo>
                    <a:cubicBezTo>
                      <a:pt x="7389" y="340"/>
                      <a:pt x="6989" y="1"/>
                      <a:pt x="65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9"/>
              <p:cNvSpPr/>
              <p:nvPr/>
            </p:nvSpPr>
            <p:spPr>
              <a:xfrm>
                <a:off x="7457482" y="3949089"/>
                <a:ext cx="54007" cy="61932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3970" extrusionOk="0">
                    <a:moveTo>
                      <a:pt x="2793" y="0"/>
                    </a:moveTo>
                    <a:cubicBezTo>
                      <a:pt x="2446" y="0"/>
                      <a:pt x="2085" y="227"/>
                      <a:pt x="2067" y="666"/>
                    </a:cubicBezTo>
                    <a:cubicBezTo>
                      <a:pt x="1995" y="1535"/>
                      <a:pt x="1487" y="2332"/>
                      <a:pt x="654" y="2730"/>
                    </a:cubicBezTo>
                    <a:cubicBezTo>
                      <a:pt x="0" y="3042"/>
                      <a:pt x="418" y="3970"/>
                      <a:pt x="1031" y="3970"/>
                    </a:cubicBezTo>
                    <a:cubicBezTo>
                      <a:pt x="1131" y="3970"/>
                      <a:pt x="1236" y="3945"/>
                      <a:pt x="1343" y="3889"/>
                    </a:cubicBezTo>
                    <a:cubicBezTo>
                      <a:pt x="2574" y="3237"/>
                      <a:pt x="3371" y="2006"/>
                      <a:pt x="3443" y="666"/>
                    </a:cubicBezTo>
                    <a:cubicBezTo>
                      <a:pt x="3461" y="218"/>
                      <a:pt x="3133" y="0"/>
                      <a:pt x="27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9"/>
              <p:cNvSpPr/>
              <p:nvPr/>
            </p:nvSpPr>
            <p:spPr>
              <a:xfrm>
                <a:off x="6896974" y="4001286"/>
                <a:ext cx="55957" cy="3379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2166" extrusionOk="0">
                    <a:moveTo>
                      <a:pt x="2681" y="0"/>
                    </a:moveTo>
                    <a:lnTo>
                      <a:pt x="544" y="833"/>
                    </a:lnTo>
                    <a:cubicBezTo>
                      <a:pt x="218" y="942"/>
                      <a:pt x="1" y="1304"/>
                      <a:pt x="73" y="1666"/>
                    </a:cubicBezTo>
                    <a:cubicBezTo>
                      <a:pt x="163" y="1965"/>
                      <a:pt x="425" y="2165"/>
                      <a:pt x="717" y="2165"/>
                    </a:cubicBezTo>
                    <a:cubicBezTo>
                      <a:pt x="779" y="2165"/>
                      <a:pt x="843" y="2156"/>
                      <a:pt x="906" y="2137"/>
                    </a:cubicBezTo>
                    <a:lnTo>
                      <a:pt x="3043" y="1304"/>
                    </a:lnTo>
                    <a:cubicBezTo>
                      <a:pt x="3406" y="1195"/>
                      <a:pt x="3587" y="833"/>
                      <a:pt x="3514" y="471"/>
                    </a:cubicBezTo>
                    <a:cubicBezTo>
                      <a:pt x="3427" y="179"/>
                      <a:pt x="3175" y="5"/>
                      <a:pt x="2891" y="5"/>
                    </a:cubicBezTo>
                    <a:cubicBezTo>
                      <a:pt x="2822" y="5"/>
                      <a:pt x="2752" y="15"/>
                      <a:pt x="2681" y="36"/>
                    </a:cubicBezTo>
                    <a:lnTo>
                      <a:pt x="268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54" name="Google Shape;954;p39"/>
            <p:cNvSpPr txBox="1"/>
            <p:nvPr/>
          </p:nvSpPr>
          <p:spPr>
            <a:xfrm>
              <a:off x="968445" y="2187736"/>
              <a:ext cx="483300" cy="2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>
                  <a:solidFill>
                    <a:schemeClr val="dk1"/>
                  </a:solidFill>
                  <a:latin typeface="Kalam"/>
                  <a:ea typeface="Kalam"/>
                  <a:cs typeface="Kalam"/>
                  <a:sym typeface="Kalam"/>
                </a:rPr>
                <a:t>Hi!</a:t>
              </a:r>
              <a:endParaRPr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endParaRPr>
            </a:p>
          </p:txBody>
        </p:sp>
      </p:grpSp>
      <p:grpSp>
        <p:nvGrpSpPr>
          <p:cNvPr id="955" name="Google Shape;955;p39"/>
          <p:cNvGrpSpPr/>
          <p:nvPr/>
        </p:nvGrpSpPr>
        <p:grpSpPr>
          <a:xfrm>
            <a:off x="7578602" y="537035"/>
            <a:ext cx="992342" cy="1246919"/>
            <a:chOff x="7350002" y="765635"/>
            <a:chExt cx="992342" cy="1246919"/>
          </a:xfrm>
        </p:grpSpPr>
        <p:grpSp>
          <p:nvGrpSpPr>
            <p:cNvPr id="956" name="Google Shape;956;p39"/>
            <p:cNvGrpSpPr/>
            <p:nvPr/>
          </p:nvGrpSpPr>
          <p:grpSpPr>
            <a:xfrm rot="475014">
              <a:off x="7454209" y="809482"/>
              <a:ext cx="783927" cy="1159224"/>
              <a:chOff x="6922402" y="2086121"/>
              <a:chExt cx="793354" cy="1358635"/>
            </a:xfrm>
          </p:grpSpPr>
          <p:sp>
            <p:nvSpPr>
              <p:cNvPr id="957" name="Google Shape;957;p39"/>
              <p:cNvSpPr/>
              <p:nvPr/>
            </p:nvSpPr>
            <p:spPr>
              <a:xfrm>
                <a:off x="6922402" y="2097010"/>
                <a:ext cx="793354" cy="1336405"/>
              </a:xfrm>
              <a:custGeom>
                <a:avLst/>
                <a:gdLst/>
                <a:ahLst/>
                <a:cxnLst/>
                <a:rect l="l" t="t" r="r" b="b"/>
                <a:pathLst>
                  <a:path w="50856" h="85667" extrusionOk="0">
                    <a:moveTo>
                      <a:pt x="22836" y="1"/>
                    </a:moveTo>
                    <a:cubicBezTo>
                      <a:pt x="17213" y="1"/>
                      <a:pt x="11566" y="1130"/>
                      <a:pt x="8694" y="3517"/>
                    </a:cubicBezTo>
                    <a:cubicBezTo>
                      <a:pt x="2464" y="8697"/>
                      <a:pt x="4384" y="20505"/>
                      <a:pt x="3985" y="27423"/>
                    </a:cubicBezTo>
                    <a:cubicBezTo>
                      <a:pt x="3224" y="40861"/>
                      <a:pt x="1" y="60203"/>
                      <a:pt x="8006" y="72699"/>
                    </a:cubicBezTo>
                    <a:cubicBezTo>
                      <a:pt x="7100" y="74293"/>
                      <a:pt x="6521" y="76068"/>
                      <a:pt x="6267" y="77879"/>
                    </a:cubicBezTo>
                    <a:cubicBezTo>
                      <a:pt x="5905" y="80451"/>
                      <a:pt x="6086" y="83095"/>
                      <a:pt x="6267" y="85667"/>
                    </a:cubicBezTo>
                    <a:cubicBezTo>
                      <a:pt x="7136" y="82298"/>
                      <a:pt x="9382" y="79473"/>
                      <a:pt x="12425" y="77807"/>
                    </a:cubicBezTo>
                    <a:cubicBezTo>
                      <a:pt x="15823" y="80500"/>
                      <a:pt x="20305" y="81741"/>
                      <a:pt x="24882" y="81741"/>
                    </a:cubicBezTo>
                    <a:cubicBezTo>
                      <a:pt x="29477" y="81741"/>
                      <a:pt x="34169" y="80491"/>
                      <a:pt x="37961" y="78205"/>
                    </a:cubicBezTo>
                    <a:cubicBezTo>
                      <a:pt x="46473" y="73098"/>
                      <a:pt x="46111" y="62340"/>
                      <a:pt x="46364" y="54082"/>
                    </a:cubicBezTo>
                    <a:cubicBezTo>
                      <a:pt x="46799" y="40209"/>
                      <a:pt x="50856" y="12391"/>
                      <a:pt x="36331" y="2901"/>
                    </a:cubicBezTo>
                    <a:cubicBezTo>
                      <a:pt x="33414" y="1003"/>
                      <a:pt x="28135" y="1"/>
                      <a:pt x="228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9"/>
              <p:cNvSpPr/>
              <p:nvPr/>
            </p:nvSpPr>
            <p:spPr>
              <a:xfrm>
                <a:off x="6940483" y="2086121"/>
                <a:ext cx="737974" cy="1358635"/>
              </a:xfrm>
              <a:custGeom>
                <a:avLst/>
                <a:gdLst/>
                <a:ahLst/>
                <a:cxnLst/>
                <a:rect l="l" t="t" r="r" b="b"/>
                <a:pathLst>
                  <a:path w="47306" h="87092" extrusionOk="0">
                    <a:moveTo>
                      <a:pt x="22684" y="1315"/>
                    </a:moveTo>
                    <a:cubicBezTo>
                      <a:pt x="27019" y="1315"/>
                      <a:pt x="31478" y="2069"/>
                      <a:pt x="34923" y="4165"/>
                    </a:cubicBezTo>
                    <a:lnTo>
                      <a:pt x="34923" y="4165"/>
                    </a:lnTo>
                    <a:cubicBezTo>
                      <a:pt x="34953" y="4195"/>
                      <a:pt x="34988" y="4224"/>
                      <a:pt x="35027" y="4251"/>
                    </a:cubicBezTo>
                    <a:cubicBezTo>
                      <a:pt x="46074" y="11676"/>
                      <a:pt x="45893" y="28230"/>
                      <a:pt x="45495" y="40001"/>
                    </a:cubicBezTo>
                    <a:cubicBezTo>
                      <a:pt x="45278" y="45906"/>
                      <a:pt x="44843" y="51737"/>
                      <a:pt x="44662" y="57605"/>
                    </a:cubicBezTo>
                    <a:cubicBezTo>
                      <a:pt x="44444" y="64668"/>
                      <a:pt x="44010" y="73108"/>
                      <a:pt x="37707" y="77672"/>
                    </a:cubicBezTo>
                    <a:cubicBezTo>
                      <a:pt x="33945" y="80399"/>
                      <a:pt x="29050" y="81857"/>
                      <a:pt x="24209" y="81857"/>
                    </a:cubicBezTo>
                    <a:cubicBezTo>
                      <a:pt x="19728" y="81857"/>
                      <a:pt x="15293" y="80608"/>
                      <a:pt x="11845" y="77961"/>
                    </a:cubicBezTo>
                    <a:cubicBezTo>
                      <a:pt x="11737" y="77907"/>
                      <a:pt x="11619" y="77880"/>
                      <a:pt x="11501" y="77880"/>
                    </a:cubicBezTo>
                    <a:cubicBezTo>
                      <a:pt x="11383" y="77880"/>
                      <a:pt x="11266" y="77907"/>
                      <a:pt x="11157" y="77961"/>
                    </a:cubicBezTo>
                    <a:cubicBezTo>
                      <a:pt x="8914" y="79236"/>
                      <a:pt x="7083" y="81085"/>
                      <a:pt x="5854" y="83293"/>
                    </a:cubicBezTo>
                    <a:lnTo>
                      <a:pt x="5854" y="83293"/>
                    </a:lnTo>
                    <a:cubicBezTo>
                      <a:pt x="5771" y="80025"/>
                      <a:pt x="6056" y="76795"/>
                      <a:pt x="7680" y="73796"/>
                    </a:cubicBezTo>
                    <a:cubicBezTo>
                      <a:pt x="7788" y="73579"/>
                      <a:pt x="7788" y="73325"/>
                      <a:pt x="7680" y="73108"/>
                    </a:cubicBezTo>
                    <a:cubicBezTo>
                      <a:pt x="1" y="60829"/>
                      <a:pt x="2536" y="44819"/>
                      <a:pt x="3551" y="31164"/>
                    </a:cubicBezTo>
                    <a:cubicBezTo>
                      <a:pt x="3985" y="25151"/>
                      <a:pt x="3225" y="19066"/>
                      <a:pt x="4166" y="13125"/>
                    </a:cubicBezTo>
                    <a:cubicBezTo>
                      <a:pt x="4673" y="10047"/>
                      <a:pt x="5724" y="6787"/>
                      <a:pt x="8259" y="4758"/>
                    </a:cubicBezTo>
                    <a:cubicBezTo>
                      <a:pt x="10324" y="3092"/>
                      <a:pt x="13077" y="2404"/>
                      <a:pt x="15648" y="1933"/>
                    </a:cubicBezTo>
                    <a:cubicBezTo>
                      <a:pt x="17816" y="1557"/>
                      <a:pt x="20230" y="1315"/>
                      <a:pt x="22684" y="1315"/>
                    </a:cubicBezTo>
                    <a:close/>
                    <a:moveTo>
                      <a:pt x="22682" y="1"/>
                    </a:moveTo>
                    <a:cubicBezTo>
                      <a:pt x="20584" y="1"/>
                      <a:pt x="18525" y="162"/>
                      <a:pt x="16626" y="412"/>
                    </a:cubicBezTo>
                    <a:cubicBezTo>
                      <a:pt x="10215" y="1281"/>
                      <a:pt x="5072" y="3889"/>
                      <a:pt x="3333" y="10517"/>
                    </a:cubicBezTo>
                    <a:cubicBezTo>
                      <a:pt x="1450" y="17508"/>
                      <a:pt x="2609" y="25187"/>
                      <a:pt x="2065" y="32395"/>
                    </a:cubicBezTo>
                    <a:cubicBezTo>
                      <a:pt x="1413" y="40907"/>
                      <a:pt x="508" y="49491"/>
                      <a:pt x="1486" y="58040"/>
                    </a:cubicBezTo>
                    <a:cubicBezTo>
                      <a:pt x="1957" y="62495"/>
                      <a:pt x="2971" y="66950"/>
                      <a:pt x="4927" y="71007"/>
                    </a:cubicBezTo>
                    <a:cubicBezTo>
                      <a:pt x="5325" y="71876"/>
                      <a:pt x="6231" y="72854"/>
                      <a:pt x="6122" y="73796"/>
                    </a:cubicBezTo>
                    <a:cubicBezTo>
                      <a:pt x="5941" y="75064"/>
                      <a:pt x="5036" y="76404"/>
                      <a:pt x="4818" y="77672"/>
                    </a:cubicBezTo>
                    <a:cubicBezTo>
                      <a:pt x="4239" y="80569"/>
                      <a:pt x="4420" y="83503"/>
                      <a:pt x="4637" y="86437"/>
                    </a:cubicBezTo>
                    <a:cubicBezTo>
                      <a:pt x="4637" y="86859"/>
                      <a:pt x="4971" y="87091"/>
                      <a:pt x="5306" y="87091"/>
                    </a:cubicBezTo>
                    <a:cubicBezTo>
                      <a:pt x="5575" y="87091"/>
                      <a:pt x="5844" y="86941"/>
                      <a:pt x="5941" y="86618"/>
                    </a:cubicBezTo>
                    <a:cubicBezTo>
                      <a:pt x="5962" y="86545"/>
                      <a:pt x="5983" y="86473"/>
                      <a:pt x="6005" y="86400"/>
                    </a:cubicBezTo>
                    <a:lnTo>
                      <a:pt x="6005" y="86400"/>
                    </a:lnTo>
                    <a:lnTo>
                      <a:pt x="6014" y="86401"/>
                    </a:lnTo>
                    <a:cubicBezTo>
                      <a:pt x="6013" y="86393"/>
                      <a:pt x="6013" y="86386"/>
                      <a:pt x="6012" y="86378"/>
                    </a:cubicBezTo>
                    <a:lnTo>
                      <a:pt x="6012" y="86378"/>
                    </a:lnTo>
                    <a:cubicBezTo>
                      <a:pt x="6373" y="85195"/>
                      <a:pt x="6893" y="84050"/>
                      <a:pt x="7571" y="83032"/>
                    </a:cubicBezTo>
                    <a:cubicBezTo>
                      <a:pt x="8223" y="82091"/>
                      <a:pt x="9744" y="79954"/>
                      <a:pt x="10940" y="79664"/>
                    </a:cubicBezTo>
                    <a:cubicBezTo>
                      <a:pt x="11027" y="79644"/>
                      <a:pt x="11120" y="79635"/>
                      <a:pt x="11218" y="79635"/>
                    </a:cubicBezTo>
                    <a:cubicBezTo>
                      <a:pt x="12575" y="79635"/>
                      <a:pt x="14840" y="81400"/>
                      <a:pt x="16192" y="81873"/>
                    </a:cubicBezTo>
                    <a:cubicBezTo>
                      <a:pt x="18660" y="82771"/>
                      <a:pt x="21282" y="83168"/>
                      <a:pt x="23909" y="83168"/>
                    </a:cubicBezTo>
                    <a:cubicBezTo>
                      <a:pt x="25523" y="83168"/>
                      <a:pt x="27140" y="83018"/>
                      <a:pt x="28724" y="82743"/>
                    </a:cubicBezTo>
                    <a:cubicBezTo>
                      <a:pt x="32745" y="82018"/>
                      <a:pt x="36947" y="80388"/>
                      <a:pt x="39953" y="77563"/>
                    </a:cubicBezTo>
                    <a:cubicBezTo>
                      <a:pt x="42742" y="74955"/>
                      <a:pt x="44300" y="71369"/>
                      <a:pt x="45060" y="67675"/>
                    </a:cubicBezTo>
                    <a:cubicBezTo>
                      <a:pt x="46545" y="60720"/>
                      <a:pt x="46147" y="53222"/>
                      <a:pt x="46545" y="46123"/>
                    </a:cubicBezTo>
                    <a:cubicBezTo>
                      <a:pt x="47016" y="38444"/>
                      <a:pt x="47306" y="30620"/>
                      <a:pt x="46183" y="22941"/>
                    </a:cubicBezTo>
                    <a:cubicBezTo>
                      <a:pt x="45099" y="15320"/>
                      <a:pt x="42395" y="7591"/>
                      <a:pt x="35772" y="3094"/>
                    </a:cubicBezTo>
                    <a:lnTo>
                      <a:pt x="35772" y="3094"/>
                    </a:lnTo>
                    <a:cubicBezTo>
                      <a:pt x="35754" y="3081"/>
                      <a:pt x="35735" y="3068"/>
                      <a:pt x="35715" y="3056"/>
                    </a:cubicBezTo>
                    <a:lnTo>
                      <a:pt x="35715" y="3056"/>
                    </a:lnTo>
                    <a:cubicBezTo>
                      <a:pt x="35715" y="3056"/>
                      <a:pt x="35715" y="3056"/>
                      <a:pt x="35715" y="3056"/>
                    </a:cubicBezTo>
                    <a:cubicBezTo>
                      <a:pt x="35705" y="3049"/>
                      <a:pt x="35695" y="3043"/>
                      <a:pt x="35685" y="3037"/>
                    </a:cubicBezTo>
                    <a:lnTo>
                      <a:pt x="35685" y="3037"/>
                    </a:lnTo>
                    <a:cubicBezTo>
                      <a:pt x="32011" y="765"/>
                      <a:pt x="27255" y="1"/>
                      <a:pt x="226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9"/>
              <p:cNvSpPr/>
              <p:nvPr/>
            </p:nvSpPr>
            <p:spPr>
              <a:xfrm>
                <a:off x="7067825" y="2175494"/>
                <a:ext cx="115627" cy="174720"/>
              </a:xfrm>
              <a:custGeom>
                <a:avLst/>
                <a:gdLst/>
                <a:ahLst/>
                <a:cxnLst/>
                <a:rect l="l" t="t" r="r" b="b"/>
                <a:pathLst>
                  <a:path w="7412" h="11200" extrusionOk="0">
                    <a:moveTo>
                      <a:pt x="5799" y="1"/>
                    </a:moveTo>
                    <a:cubicBezTo>
                      <a:pt x="617" y="1"/>
                      <a:pt x="0" y="6565"/>
                      <a:pt x="277" y="10548"/>
                    </a:cubicBezTo>
                    <a:cubicBezTo>
                      <a:pt x="296" y="10982"/>
                      <a:pt x="649" y="11200"/>
                      <a:pt x="988" y="11200"/>
                    </a:cubicBezTo>
                    <a:cubicBezTo>
                      <a:pt x="1328" y="11200"/>
                      <a:pt x="1654" y="10982"/>
                      <a:pt x="1618" y="10548"/>
                    </a:cubicBezTo>
                    <a:cubicBezTo>
                      <a:pt x="1374" y="7248"/>
                      <a:pt x="1498" y="1350"/>
                      <a:pt x="5948" y="1350"/>
                    </a:cubicBezTo>
                    <a:cubicBezTo>
                      <a:pt x="6138" y="1350"/>
                      <a:pt x="6337" y="1361"/>
                      <a:pt x="6544" y="1384"/>
                    </a:cubicBezTo>
                    <a:cubicBezTo>
                      <a:pt x="6577" y="1388"/>
                      <a:pt x="6608" y="1390"/>
                      <a:pt x="6639" y="1390"/>
                    </a:cubicBezTo>
                    <a:cubicBezTo>
                      <a:pt x="7412" y="1390"/>
                      <a:pt x="7380" y="113"/>
                      <a:pt x="6544" y="43"/>
                    </a:cubicBezTo>
                    <a:cubicBezTo>
                      <a:pt x="6286" y="15"/>
                      <a:pt x="6038" y="1"/>
                      <a:pt x="57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9"/>
              <p:cNvSpPr/>
              <p:nvPr/>
            </p:nvSpPr>
            <p:spPr>
              <a:xfrm>
                <a:off x="7056890" y="2413487"/>
                <a:ext cx="28267" cy="21481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377" extrusionOk="0">
                    <a:moveTo>
                      <a:pt x="906" y="0"/>
                    </a:moveTo>
                    <a:cubicBezTo>
                      <a:pt x="0" y="0"/>
                      <a:pt x="0" y="1377"/>
                      <a:pt x="906" y="1377"/>
                    </a:cubicBezTo>
                    <a:cubicBezTo>
                      <a:pt x="1812" y="1377"/>
                      <a:pt x="1812" y="0"/>
                      <a:pt x="9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9"/>
              <p:cNvSpPr/>
              <p:nvPr/>
            </p:nvSpPr>
            <p:spPr>
              <a:xfrm>
                <a:off x="7130350" y="2221326"/>
                <a:ext cx="58172" cy="57689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3698" extrusionOk="0">
                    <a:moveTo>
                      <a:pt x="2893" y="0"/>
                    </a:moveTo>
                    <a:cubicBezTo>
                      <a:pt x="2871" y="0"/>
                      <a:pt x="2849" y="1"/>
                      <a:pt x="2825" y="3"/>
                    </a:cubicBezTo>
                    <a:cubicBezTo>
                      <a:pt x="1232" y="112"/>
                      <a:pt x="0" y="1452"/>
                      <a:pt x="0" y="3046"/>
                    </a:cubicBezTo>
                    <a:cubicBezTo>
                      <a:pt x="18" y="3480"/>
                      <a:pt x="362" y="3698"/>
                      <a:pt x="702" y="3698"/>
                    </a:cubicBezTo>
                    <a:cubicBezTo>
                      <a:pt x="1042" y="3698"/>
                      <a:pt x="1377" y="3480"/>
                      <a:pt x="1377" y="3046"/>
                    </a:cubicBezTo>
                    <a:cubicBezTo>
                      <a:pt x="1340" y="2176"/>
                      <a:pt x="1992" y="1452"/>
                      <a:pt x="2825" y="1343"/>
                    </a:cubicBezTo>
                    <a:cubicBezTo>
                      <a:pt x="3673" y="1308"/>
                      <a:pt x="3729" y="0"/>
                      <a:pt x="28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9"/>
              <p:cNvSpPr/>
              <p:nvPr/>
            </p:nvSpPr>
            <p:spPr>
              <a:xfrm>
                <a:off x="7424753" y="3190570"/>
                <a:ext cx="114364" cy="104504"/>
              </a:xfrm>
              <a:custGeom>
                <a:avLst/>
                <a:gdLst/>
                <a:ahLst/>
                <a:cxnLst/>
                <a:rect l="l" t="t" r="r" b="b"/>
                <a:pathLst>
                  <a:path w="7331" h="6699" extrusionOk="0">
                    <a:moveTo>
                      <a:pt x="6503" y="0"/>
                    </a:moveTo>
                    <a:cubicBezTo>
                      <a:pt x="6241" y="0"/>
                      <a:pt x="5998" y="151"/>
                      <a:pt x="5940" y="499"/>
                    </a:cubicBezTo>
                    <a:cubicBezTo>
                      <a:pt x="5541" y="3070"/>
                      <a:pt x="3477" y="5063"/>
                      <a:pt x="869" y="5352"/>
                    </a:cubicBezTo>
                    <a:cubicBezTo>
                      <a:pt x="33" y="5422"/>
                      <a:pt x="1" y="6699"/>
                      <a:pt x="774" y="6699"/>
                    </a:cubicBezTo>
                    <a:cubicBezTo>
                      <a:pt x="804" y="6699"/>
                      <a:pt x="836" y="6697"/>
                      <a:pt x="869" y="6692"/>
                    </a:cubicBezTo>
                    <a:cubicBezTo>
                      <a:pt x="4093" y="6439"/>
                      <a:pt x="6700" y="4012"/>
                      <a:pt x="7244" y="861"/>
                    </a:cubicBezTo>
                    <a:cubicBezTo>
                      <a:pt x="7331" y="339"/>
                      <a:pt x="6896" y="0"/>
                      <a:pt x="65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9"/>
              <p:cNvSpPr/>
              <p:nvPr/>
            </p:nvSpPr>
            <p:spPr>
              <a:xfrm>
                <a:off x="7437202" y="3162724"/>
                <a:ext cx="56737" cy="62993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4038" extrusionOk="0">
                    <a:moveTo>
                      <a:pt x="2805" y="0"/>
                    </a:moveTo>
                    <a:cubicBezTo>
                      <a:pt x="2530" y="0"/>
                      <a:pt x="2250" y="143"/>
                      <a:pt x="2135" y="473"/>
                    </a:cubicBezTo>
                    <a:cubicBezTo>
                      <a:pt x="1773" y="1378"/>
                      <a:pt x="1230" y="2211"/>
                      <a:pt x="506" y="2899"/>
                    </a:cubicBezTo>
                    <a:cubicBezTo>
                      <a:pt x="0" y="3349"/>
                      <a:pt x="474" y="4037"/>
                      <a:pt x="1017" y="4037"/>
                    </a:cubicBezTo>
                    <a:cubicBezTo>
                      <a:pt x="1174" y="4037"/>
                      <a:pt x="1337" y="3980"/>
                      <a:pt x="1483" y="3841"/>
                    </a:cubicBezTo>
                    <a:cubicBezTo>
                      <a:pt x="2353" y="3008"/>
                      <a:pt x="3041" y="1958"/>
                      <a:pt x="3439" y="835"/>
                    </a:cubicBezTo>
                    <a:cubicBezTo>
                      <a:pt x="3636" y="332"/>
                      <a:pt x="3225" y="0"/>
                      <a:pt x="28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4" name="Google Shape;964;p39"/>
            <p:cNvSpPr txBox="1"/>
            <p:nvPr/>
          </p:nvSpPr>
          <p:spPr>
            <a:xfrm>
              <a:off x="7477609" y="1229500"/>
              <a:ext cx="786600" cy="26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dk1"/>
                  </a:solidFill>
                  <a:latin typeface="Kalam"/>
                  <a:ea typeface="Kalam"/>
                  <a:cs typeface="Kalam"/>
                  <a:sym typeface="Kalam"/>
                </a:rPr>
                <a:t>Hello!</a:t>
              </a:r>
              <a:endParaRPr sz="16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endParaRPr>
            </a:p>
          </p:txBody>
        </p:sp>
      </p:grpSp>
      <p:grpSp>
        <p:nvGrpSpPr>
          <p:cNvPr id="965" name="Google Shape;965;p39"/>
          <p:cNvGrpSpPr/>
          <p:nvPr/>
        </p:nvGrpSpPr>
        <p:grpSpPr>
          <a:xfrm>
            <a:off x="6749406" y="4290393"/>
            <a:ext cx="218825" cy="225782"/>
            <a:chOff x="6109266" y="2958701"/>
            <a:chExt cx="158099" cy="163114"/>
          </a:xfrm>
        </p:grpSpPr>
        <p:sp>
          <p:nvSpPr>
            <p:cNvPr id="966" name="Google Shape;966;p39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9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9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9"/>
          <p:cNvGrpSpPr/>
          <p:nvPr/>
        </p:nvGrpSpPr>
        <p:grpSpPr>
          <a:xfrm>
            <a:off x="466181" y="1502943"/>
            <a:ext cx="218825" cy="225782"/>
            <a:chOff x="6109266" y="2958701"/>
            <a:chExt cx="158099" cy="163114"/>
          </a:xfrm>
        </p:grpSpPr>
        <p:sp>
          <p:nvSpPr>
            <p:cNvPr id="970" name="Google Shape;970;p39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9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9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" name="Google Shape;973;p39"/>
          <p:cNvGrpSpPr/>
          <p:nvPr/>
        </p:nvGrpSpPr>
        <p:grpSpPr>
          <a:xfrm>
            <a:off x="3281351" y="734172"/>
            <a:ext cx="270342" cy="245590"/>
            <a:chOff x="3281351" y="734172"/>
            <a:chExt cx="270342" cy="245590"/>
          </a:xfrm>
        </p:grpSpPr>
        <p:sp>
          <p:nvSpPr>
            <p:cNvPr id="974" name="Google Shape;974;p39"/>
            <p:cNvSpPr/>
            <p:nvPr/>
          </p:nvSpPr>
          <p:spPr>
            <a:xfrm>
              <a:off x="3281351" y="893596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9"/>
            <p:cNvSpPr/>
            <p:nvPr/>
          </p:nvSpPr>
          <p:spPr>
            <a:xfrm>
              <a:off x="3397551" y="734172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39"/>
          <p:cNvSpPr/>
          <p:nvPr/>
        </p:nvSpPr>
        <p:spPr>
          <a:xfrm>
            <a:off x="8146801" y="2249934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39"/>
          <p:cNvGrpSpPr/>
          <p:nvPr/>
        </p:nvGrpSpPr>
        <p:grpSpPr>
          <a:xfrm>
            <a:off x="1539940" y="4185533"/>
            <a:ext cx="321790" cy="270342"/>
            <a:chOff x="1692340" y="4261733"/>
            <a:chExt cx="321790" cy="270342"/>
          </a:xfrm>
        </p:grpSpPr>
        <p:sp>
          <p:nvSpPr>
            <p:cNvPr id="978" name="Google Shape;978;p39"/>
            <p:cNvSpPr/>
            <p:nvPr/>
          </p:nvSpPr>
          <p:spPr>
            <a:xfrm rot="5400000">
              <a:off x="1688722" y="4265350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9"/>
            <p:cNvSpPr/>
            <p:nvPr/>
          </p:nvSpPr>
          <p:spPr>
            <a:xfrm rot="5400000">
              <a:off x="1855739" y="437368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" name="Google Shape;980;p39"/>
          <p:cNvGrpSpPr/>
          <p:nvPr/>
        </p:nvGrpSpPr>
        <p:grpSpPr>
          <a:xfrm>
            <a:off x="4085376" y="3807646"/>
            <a:ext cx="1028550" cy="868521"/>
            <a:chOff x="4085376" y="3807646"/>
            <a:chExt cx="1028550" cy="868521"/>
          </a:xfrm>
        </p:grpSpPr>
        <p:grpSp>
          <p:nvGrpSpPr>
            <p:cNvPr id="981" name="Google Shape;981;p39"/>
            <p:cNvGrpSpPr/>
            <p:nvPr/>
          </p:nvGrpSpPr>
          <p:grpSpPr>
            <a:xfrm>
              <a:off x="4275994" y="3922328"/>
              <a:ext cx="591360" cy="753839"/>
              <a:chOff x="7470798" y="1116578"/>
              <a:chExt cx="1373660" cy="1751893"/>
            </a:xfrm>
          </p:grpSpPr>
          <p:sp>
            <p:nvSpPr>
              <p:cNvPr id="982" name="Google Shape;982;p39"/>
              <p:cNvSpPr/>
              <p:nvPr/>
            </p:nvSpPr>
            <p:spPr>
              <a:xfrm>
                <a:off x="7528032" y="1174144"/>
                <a:ext cx="1276748" cy="1357595"/>
              </a:xfrm>
              <a:custGeom>
                <a:avLst/>
                <a:gdLst/>
                <a:ahLst/>
                <a:cxnLst/>
                <a:rect l="l" t="t" r="r" b="b"/>
                <a:pathLst>
                  <a:path w="11488" h="12216" extrusionOk="0">
                    <a:moveTo>
                      <a:pt x="8690" y="2253"/>
                    </a:moveTo>
                    <a:cubicBezTo>
                      <a:pt x="8739" y="2253"/>
                      <a:pt x="8788" y="2261"/>
                      <a:pt x="8834" y="2273"/>
                    </a:cubicBezTo>
                    <a:lnTo>
                      <a:pt x="8794" y="2273"/>
                    </a:lnTo>
                    <a:cubicBezTo>
                      <a:pt x="9468" y="2392"/>
                      <a:pt x="10220" y="3659"/>
                      <a:pt x="10022" y="4293"/>
                    </a:cubicBezTo>
                    <a:cubicBezTo>
                      <a:pt x="10022" y="4372"/>
                      <a:pt x="9983" y="4412"/>
                      <a:pt x="9943" y="4452"/>
                    </a:cubicBezTo>
                    <a:cubicBezTo>
                      <a:pt x="9428" y="3739"/>
                      <a:pt x="9270" y="2827"/>
                      <a:pt x="8398" y="2471"/>
                    </a:cubicBezTo>
                    <a:cubicBezTo>
                      <a:pt x="8454" y="2302"/>
                      <a:pt x="8571" y="2253"/>
                      <a:pt x="8690" y="2253"/>
                    </a:cubicBezTo>
                    <a:close/>
                    <a:moveTo>
                      <a:pt x="1783" y="2511"/>
                    </a:moveTo>
                    <a:cubicBezTo>
                      <a:pt x="1823" y="2511"/>
                      <a:pt x="1902" y="2550"/>
                      <a:pt x="1981" y="2629"/>
                    </a:cubicBezTo>
                    <a:cubicBezTo>
                      <a:pt x="1981" y="2669"/>
                      <a:pt x="1981" y="2709"/>
                      <a:pt x="1981" y="2748"/>
                    </a:cubicBezTo>
                    <a:cubicBezTo>
                      <a:pt x="1585" y="3105"/>
                      <a:pt x="1545" y="3580"/>
                      <a:pt x="1347" y="3976"/>
                    </a:cubicBezTo>
                    <a:lnTo>
                      <a:pt x="1110" y="4491"/>
                    </a:lnTo>
                    <a:lnTo>
                      <a:pt x="991" y="4491"/>
                    </a:lnTo>
                    <a:cubicBezTo>
                      <a:pt x="951" y="4174"/>
                      <a:pt x="951" y="3818"/>
                      <a:pt x="1070" y="3501"/>
                    </a:cubicBezTo>
                    <a:lnTo>
                      <a:pt x="1070" y="3540"/>
                    </a:lnTo>
                    <a:cubicBezTo>
                      <a:pt x="1149" y="3263"/>
                      <a:pt x="1268" y="2986"/>
                      <a:pt x="1426" y="2788"/>
                    </a:cubicBezTo>
                    <a:cubicBezTo>
                      <a:pt x="1506" y="2669"/>
                      <a:pt x="1664" y="2550"/>
                      <a:pt x="1783" y="2511"/>
                    </a:cubicBezTo>
                    <a:close/>
                    <a:moveTo>
                      <a:pt x="2456" y="3897"/>
                    </a:moveTo>
                    <a:cubicBezTo>
                      <a:pt x="2496" y="4016"/>
                      <a:pt x="2496" y="4135"/>
                      <a:pt x="2536" y="4214"/>
                    </a:cubicBezTo>
                    <a:cubicBezTo>
                      <a:pt x="2496" y="4333"/>
                      <a:pt x="2496" y="4452"/>
                      <a:pt x="2456" y="4531"/>
                    </a:cubicBezTo>
                    <a:lnTo>
                      <a:pt x="2219" y="5600"/>
                    </a:lnTo>
                    <a:cubicBezTo>
                      <a:pt x="1981" y="5481"/>
                      <a:pt x="1862" y="5244"/>
                      <a:pt x="1902" y="5006"/>
                    </a:cubicBezTo>
                    <a:cubicBezTo>
                      <a:pt x="1941" y="4689"/>
                      <a:pt x="2060" y="4372"/>
                      <a:pt x="2179" y="4055"/>
                    </a:cubicBezTo>
                    <a:cubicBezTo>
                      <a:pt x="2179" y="3976"/>
                      <a:pt x="2337" y="3976"/>
                      <a:pt x="2417" y="3897"/>
                    </a:cubicBezTo>
                    <a:close/>
                    <a:moveTo>
                      <a:pt x="8398" y="4055"/>
                    </a:moveTo>
                    <a:cubicBezTo>
                      <a:pt x="8477" y="4095"/>
                      <a:pt x="8596" y="4095"/>
                      <a:pt x="8675" y="4174"/>
                    </a:cubicBezTo>
                    <a:cubicBezTo>
                      <a:pt x="8953" y="4531"/>
                      <a:pt x="9032" y="5006"/>
                      <a:pt x="8953" y="5442"/>
                    </a:cubicBezTo>
                    <a:cubicBezTo>
                      <a:pt x="8913" y="5759"/>
                      <a:pt x="8755" y="6036"/>
                      <a:pt x="8517" y="6234"/>
                    </a:cubicBezTo>
                    <a:lnTo>
                      <a:pt x="8438" y="6234"/>
                    </a:lnTo>
                    <a:lnTo>
                      <a:pt x="8438" y="5759"/>
                    </a:lnTo>
                    <a:cubicBezTo>
                      <a:pt x="8477" y="5323"/>
                      <a:pt x="8438" y="4887"/>
                      <a:pt x="8319" y="4491"/>
                    </a:cubicBezTo>
                    <a:cubicBezTo>
                      <a:pt x="8319" y="4452"/>
                      <a:pt x="8279" y="4372"/>
                      <a:pt x="8279" y="4333"/>
                    </a:cubicBezTo>
                    <a:cubicBezTo>
                      <a:pt x="8359" y="4214"/>
                      <a:pt x="8359" y="4135"/>
                      <a:pt x="8398" y="4055"/>
                    </a:cubicBezTo>
                    <a:close/>
                    <a:moveTo>
                      <a:pt x="1110" y="5006"/>
                    </a:moveTo>
                    <a:cubicBezTo>
                      <a:pt x="1149" y="5085"/>
                      <a:pt x="1228" y="5204"/>
                      <a:pt x="1228" y="5283"/>
                    </a:cubicBezTo>
                    <a:cubicBezTo>
                      <a:pt x="1149" y="5719"/>
                      <a:pt x="1228" y="6195"/>
                      <a:pt x="1347" y="6630"/>
                    </a:cubicBezTo>
                    <a:cubicBezTo>
                      <a:pt x="1347" y="6709"/>
                      <a:pt x="1347" y="6749"/>
                      <a:pt x="1387" y="6828"/>
                    </a:cubicBezTo>
                    <a:lnTo>
                      <a:pt x="1308" y="6908"/>
                    </a:lnTo>
                    <a:cubicBezTo>
                      <a:pt x="1228" y="6828"/>
                      <a:pt x="1070" y="6789"/>
                      <a:pt x="1030" y="6670"/>
                    </a:cubicBezTo>
                    <a:cubicBezTo>
                      <a:pt x="713" y="6234"/>
                      <a:pt x="674" y="5680"/>
                      <a:pt x="832" y="5204"/>
                    </a:cubicBezTo>
                    <a:lnTo>
                      <a:pt x="872" y="5204"/>
                    </a:lnTo>
                    <a:cubicBezTo>
                      <a:pt x="911" y="5125"/>
                      <a:pt x="1030" y="5085"/>
                      <a:pt x="1110" y="5006"/>
                    </a:cubicBezTo>
                    <a:close/>
                    <a:moveTo>
                      <a:pt x="9666" y="5135"/>
                    </a:moveTo>
                    <a:cubicBezTo>
                      <a:pt x="9705" y="5135"/>
                      <a:pt x="9745" y="5145"/>
                      <a:pt x="9785" y="5165"/>
                    </a:cubicBezTo>
                    <a:cubicBezTo>
                      <a:pt x="9903" y="5244"/>
                      <a:pt x="10022" y="5363"/>
                      <a:pt x="10101" y="5521"/>
                    </a:cubicBezTo>
                    <a:cubicBezTo>
                      <a:pt x="10260" y="5838"/>
                      <a:pt x="10300" y="6195"/>
                      <a:pt x="10260" y="6551"/>
                    </a:cubicBezTo>
                    <a:cubicBezTo>
                      <a:pt x="10220" y="6630"/>
                      <a:pt x="10220" y="6670"/>
                      <a:pt x="10181" y="6749"/>
                    </a:cubicBezTo>
                    <a:cubicBezTo>
                      <a:pt x="10101" y="6789"/>
                      <a:pt x="10022" y="6868"/>
                      <a:pt x="9943" y="6947"/>
                    </a:cubicBezTo>
                    <a:cubicBezTo>
                      <a:pt x="9864" y="6828"/>
                      <a:pt x="9824" y="6749"/>
                      <a:pt x="9824" y="6670"/>
                    </a:cubicBezTo>
                    <a:cubicBezTo>
                      <a:pt x="9824" y="6234"/>
                      <a:pt x="9745" y="5798"/>
                      <a:pt x="9547" y="5402"/>
                    </a:cubicBezTo>
                    <a:cubicBezTo>
                      <a:pt x="9507" y="5323"/>
                      <a:pt x="9507" y="5244"/>
                      <a:pt x="9547" y="5165"/>
                    </a:cubicBezTo>
                    <a:cubicBezTo>
                      <a:pt x="9587" y="5145"/>
                      <a:pt x="9626" y="5135"/>
                      <a:pt x="9666" y="5135"/>
                    </a:cubicBezTo>
                    <a:close/>
                    <a:moveTo>
                      <a:pt x="6000" y="0"/>
                    </a:moveTo>
                    <a:cubicBezTo>
                      <a:pt x="4214" y="0"/>
                      <a:pt x="2472" y="783"/>
                      <a:pt x="1268" y="2194"/>
                    </a:cubicBezTo>
                    <a:cubicBezTo>
                      <a:pt x="476" y="2986"/>
                      <a:pt x="40" y="4055"/>
                      <a:pt x="0" y="5204"/>
                    </a:cubicBezTo>
                    <a:cubicBezTo>
                      <a:pt x="0" y="6155"/>
                      <a:pt x="278" y="7066"/>
                      <a:pt x="753" y="7858"/>
                    </a:cubicBezTo>
                    <a:cubicBezTo>
                      <a:pt x="1110" y="8611"/>
                      <a:pt x="1743" y="9205"/>
                      <a:pt x="2536" y="9562"/>
                    </a:cubicBezTo>
                    <a:cubicBezTo>
                      <a:pt x="2654" y="9601"/>
                      <a:pt x="2734" y="9641"/>
                      <a:pt x="2813" y="9720"/>
                    </a:cubicBezTo>
                    <a:cubicBezTo>
                      <a:pt x="2971" y="9799"/>
                      <a:pt x="3051" y="9997"/>
                      <a:pt x="2932" y="10156"/>
                    </a:cubicBezTo>
                    <a:cubicBezTo>
                      <a:pt x="2813" y="10631"/>
                      <a:pt x="2694" y="11106"/>
                      <a:pt x="2575" y="11582"/>
                    </a:cubicBezTo>
                    <a:lnTo>
                      <a:pt x="3962" y="11780"/>
                    </a:lnTo>
                    <a:cubicBezTo>
                      <a:pt x="3962" y="11582"/>
                      <a:pt x="3882" y="11423"/>
                      <a:pt x="3882" y="11265"/>
                    </a:cubicBezTo>
                    <a:cubicBezTo>
                      <a:pt x="3803" y="10393"/>
                      <a:pt x="3764" y="9522"/>
                      <a:pt x="3684" y="8650"/>
                    </a:cubicBezTo>
                    <a:cubicBezTo>
                      <a:pt x="3724" y="8492"/>
                      <a:pt x="3605" y="8334"/>
                      <a:pt x="3447" y="8294"/>
                    </a:cubicBezTo>
                    <a:cubicBezTo>
                      <a:pt x="2971" y="8056"/>
                      <a:pt x="2654" y="7581"/>
                      <a:pt x="2575" y="7066"/>
                    </a:cubicBezTo>
                    <a:cubicBezTo>
                      <a:pt x="2575" y="6987"/>
                      <a:pt x="2654" y="6908"/>
                      <a:pt x="2694" y="6828"/>
                    </a:cubicBezTo>
                    <a:cubicBezTo>
                      <a:pt x="2734" y="6868"/>
                      <a:pt x="2813" y="6947"/>
                      <a:pt x="2852" y="7026"/>
                    </a:cubicBezTo>
                    <a:cubicBezTo>
                      <a:pt x="3051" y="7264"/>
                      <a:pt x="3169" y="7502"/>
                      <a:pt x="3367" y="7779"/>
                    </a:cubicBezTo>
                    <a:cubicBezTo>
                      <a:pt x="3447" y="7858"/>
                      <a:pt x="3565" y="7898"/>
                      <a:pt x="3684" y="7977"/>
                    </a:cubicBezTo>
                    <a:lnTo>
                      <a:pt x="3684" y="7541"/>
                    </a:lnTo>
                    <a:cubicBezTo>
                      <a:pt x="3764" y="7106"/>
                      <a:pt x="3803" y="6630"/>
                      <a:pt x="3882" y="6234"/>
                    </a:cubicBezTo>
                    <a:cubicBezTo>
                      <a:pt x="3882" y="6155"/>
                      <a:pt x="3962" y="6076"/>
                      <a:pt x="4041" y="6036"/>
                    </a:cubicBezTo>
                    <a:cubicBezTo>
                      <a:pt x="4080" y="6115"/>
                      <a:pt x="4160" y="6155"/>
                      <a:pt x="4160" y="6234"/>
                    </a:cubicBezTo>
                    <a:cubicBezTo>
                      <a:pt x="4160" y="6551"/>
                      <a:pt x="4160" y="6908"/>
                      <a:pt x="4160" y="7224"/>
                    </a:cubicBezTo>
                    <a:cubicBezTo>
                      <a:pt x="4199" y="7541"/>
                      <a:pt x="4160" y="7739"/>
                      <a:pt x="4160" y="8096"/>
                    </a:cubicBezTo>
                    <a:cubicBezTo>
                      <a:pt x="4437" y="7937"/>
                      <a:pt x="4635" y="7819"/>
                      <a:pt x="4873" y="7700"/>
                    </a:cubicBezTo>
                    <a:cubicBezTo>
                      <a:pt x="4912" y="7660"/>
                      <a:pt x="4952" y="7581"/>
                      <a:pt x="4912" y="7502"/>
                    </a:cubicBezTo>
                    <a:cubicBezTo>
                      <a:pt x="4833" y="6908"/>
                      <a:pt x="4873" y="6313"/>
                      <a:pt x="5031" y="5719"/>
                    </a:cubicBezTo>
                    <a:cubicBezTo>
                      <a:pt x="5071" y="5521"/>
                      <a:pt x="5150" y="5323"/>
                      <a:pt x="5308" y="5125"/>
                    </a:cubicBezTo>
                    <a:cubicBezTo>
                      <a:pt x="5388" y="5006"/>
                      <a:pt x="5546" y="4927"/>
                      <a:pt x="5744" y="4887"/>
                    </a:cubicBezTo>
                    <a:cubicBezTo>
                      <a:pt x="5863" y="4887"/>
                      <a:pt x="5982" y="5125"/>
                      <a:pt x="6061" y="5283"/>
                    </a:cubicBezTo>
                    <a:cubicBezTo>
                      <a:pt x="6101" y="5402"/>
                      <a:pt x="6140" y="5521"/>
                      <a:pt x="6140" y="5640"/>
                    </a:cubicBezTo>
                    <a:cubicBezTo>
                      <a:pt x="6259" y="6393"/>
                      <a:pt x="5982" y="7145"/>
                      <a:pt x="5467" y="7700"/>
                    </a:cubicBezTo>
                    <a:cubicBezTo>
                      <a:pt x="5625" y="8056"/>
                      <a:pt x="5942" y="8294"/>
                      <a:pt x="6299" y="8373"/>
                    </a:cubicBezTo>
                    <a:cubicBezTo>
                      <a:pt x="6378" y="8215"/>
                      <a:pt x="6457" y="8056"/>
                      <a:pt x="6497" y="7937"/>
                    </a:cubicBezTo>
                    <a:cubicBezTo>
                      <a:pt x="6616" y="7621"/>
                      <a:pt x="6734" y="7304"/>
                      <a:pt x="6893" y="6987"/>
                    </a:cubicBezTo>
                    <a:cubicBezTo>
                      <a:pt x="6933" y="6908"/>
                      <a:pt x="7051" y="6828"/>
                      <a:pt x="7170" y="6749"/>
                    </a:cubicBezTo>
                    <a:cubicBezTo>
                      <a:pt x="7210" y="6868"/>
                      <a:pt x="7249" y="6987"/>
                      <a:pt x="7249" y="7106"/>
                    </a:cubicBezTo>
                    <a:cubicBezTo>
                      <a:pt x="7249" y="7343"/>
                      <a:pt x="7170" y="7541"/>
                      <a:pt x="7091" y="7739"/>
                    </a:cubicBezTo>
                    <a:cubicBezTo>
                      <a:pt x="7012" y="7937"/>
                      <a:pt x="6933" y="8175"/>
                      <a:pt x="6853" y="8373"/>
                    </a:cubicBezTo>
                    <a:lnTo>
                      <a:pt x="6893" y="8452"/>
                    </a:lnTo>
                    <a:cubicBezTo>
                      <a:pt x="7368" y="8215"/>
                      <a:pt x="7804" y="8017"/>
                      <a:pt x="8279" y="7779"/>
                    </a:cubicBezTo>
                    <a:lnTo>
                      <a:pt x="8279" y="7779"/>
                    </a:lnTo>
                    <a:cubicBezTo>
                      <a:pt x="8359" y="7977"/>
                      <a:pt x="8319" y="8175"/>
                      <a:pt x="8121" y="8294"/>
                    </a:cubicBezTo>
                    <a:cubicBezTo>
                      <a:pt x="7764" y="8611"/>
                      <a:pt x="7329" y="8769"/>
                      <a:pt x="6853" y="8809"/>
                    </a:cubicBezTo>
                    <a:cubicBezTo>
                      <a:pt x="6695" y="8849"/>
                      <a:pt x="6576" y="8928"/>
                      <a:pt x="6536" y="9086"/>
                    </a:cubicBezTo>
                    <a:cubicBezTo>
                      <a:pt x="6378" y="9482"/>
                      <a:pt x="6180" y="9878"/>
                      <a:pt x="6021" y="10314"/>
                    </a:cubicBezTo>
                    <a:cubicBezTo>
                      <a:pt x="5863" y="10710"/>
                      <a:pt x="5665" y="11265"/>
                      <a:pt x="5427" y="11740"/>
                    </a:cubicBezTo>
                    <a:cubicBezTo>
                      <a:pt x="5388" y="11819"/>
                      <a:pt x="5229" y="11859"/>
                      <a:pt x="5110" y="11938"/>
                    </a:cubicBezTo>
                    <a:cubicBezTo>
                      <a:pt x="5071" y="11819"/>
                      <a:pt x="5031" y="11701"/>
                      <a:pt x="5031" y="11582"/>
                    </a:cubicBezTo>
                    <a:cubicBezTo>
                      <a:pt x="5150" y="11225"/>
                      <a:pt x="5308" y="10869"/>
                      <a:pt x="5427" y="10552"/>
                    </a:cubicBezTo>
                    <a:lnTo>
                      <a:pt x="6101" y="8809"/>
                    </a:lnTo>
                    <a:lnTo>
                      <a:pt x="5110" y="8056"/>
                    </a:lnTo>
                    <a:lnTo>
                      <a:pt x="4120" y="8492"/>
                    </a:lnTo>
                    <a:cubicBezTo>
                      <a:pt x="4199" y="9601"/>
                      <a:pt x="4239" y="10710"/>
                      <a:pt x="4318" y="11819"/>
                    </a:cubicBezTo>
                    <a:lnTo>
                      <a:pt x="5031" y="11978"/>
                    </a:lnTo>
                    <a:lnTo>
                      <a:pt x="6219" y="12216"/>
                    </a:lnTo>
                    <a:cubicBezTo>
                      <a:pt x="6299" y="11740"/>
                      <a:pt x="6418" y="11344"/>
                      <a:pt x="6497" y="10908"/>
                    </a:cubicBezTo>
                    <a:cubicBezTo>
                      <a:pt x="6536" y="10671"/>
                      <a:pt x="6774" y="10473"/>
                      <a:pt x="7012" y="10473"/>
                    </a:cubicBezTo>
                    <a:cubicBezTo>
                      <a:pt x="7062" y="10478"/>
                      <a:pt x="7113" y="10480"/>
                      <a:pt x="7164" y="10480"/>
                    </a:cubicBezTo>
                    <a:cubicBezTo>
                      <a:pt x="7517" y="10480"/>
                      <a:pt x="7884" y="10363"/>
                      <a:pt x="8160" y="10156"/>
                    </a:cubicBezTo>
                    <a:cubicBezTo>
                      <a:pt x="8359" y="10037"/>
                      <a:pt x="8557" y="9997"/>
                      <a:pt x="8755" y="9878"/>
                    </a:cubicBezTo>
                    <a:cubicBezTo>
                      <a:pt x="9507" y="9522"/>
                      <a:pt x="10141" y="8888"/>
                      <a:pt x="10498" y="8136"/>
                    </a:cubicBezTo>
                    <a:cubicBezTo>
                      <a:pt x="11488" y="6155"/>
                      <a:pt x="11250" y="3818"/>
                      <a:pt x="9943" y="2035"/>
                    </a:cubicBezTo>
                    <a:cubicBezTo>
                      <a:pt x="9270" y="926"/>
                      <a:pt x="8121" y="213"/>
                      <a:pt x="6814" y="55"/>
                    </a:cubicBezTo>
                    <a:cubicBezTo>
                      <a:pt x="6543" y="18"/>
                      <a:pt x="6271" y="0"/>
                      <a:pt x="6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9"/>
              <p:cNvSpPr/>
              <p:nvPr/>
            </p:nvSpPr>
            <p:spPr>
              <a:xfrm>
                <a:off x="7470798" y="1116578"/>
                <a:ext cx="1373660" cy="1751893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15764" extrusionOk="0">
                    <a:moveTo>
                      <a:pt x="6140" y="5801"/>
                    </a:moveTo>
                    <a:lnTo>
                      <a:pt x="6140" y="5801"/>
                    </a:lnTo>
                    <a:cubicBezTo>
                      <a:pt x="6378" y="6475"/>
                      <a:pt x="6220" y="7188"/>
                      <a:pt x="5823" y="7742"/>
                    </a:cubicBezTo>
                    <a:cubicBezTo>
                      <a:pt x="5744" y="7069"/>
                      <a:pt x="5863" y="6396"/>
                      <a:pt x="6140" y="5801"/>
                    </a:cubicBezTo>
                    <a:close/>
                    <a:moveTo>
                      <a:pt x="6542" y="520"/>
                    </a:moveTo>
                    <a:cubicBezTo>
                      <a:pt x="6803" y="520"/>
                      <a:pt x="7066" y="537"/>
                      <a:pt x="7329" y="573"/>
                    </a:cubicBezTo>
                    <a:cubicBezTo>
                      <a:pt x="8636" y="731"/>
                      <a:pt x="9785" y="1444"/>
                      <a:pt x="10458" y="2553"/>
                    </a:cubicBezTo>
                    <a:cubicBezTo>
                      <a:pt x="11805" y="4296"/>
                      <a:pt x="12043" y="6673"/>
                      <a:pt x="11092" y="8654"/>
                    </a:cubicBezTo>
                    <a:cubicBezTo>
                      <a:pt x="10696" y="9446"/>
                      <a:pt x="10102" y="10040"/>
                      <a:pt x="9349" y="10436"/>
                    </a:cubicBezTo>
                    <a:cubicBezTo>
                      <a:pt x="9151" y="10515"/>
                      <a:pt x="8953" y="10595"/>
                      <a:pt x="8755" y="10713"/>
                    </a:cubicBezTo>
                    <a:cubicBezTo>
                      <a:pt x="8398" y="10911"/>
                      <a:pt x="8002" y="11030"/>
                      <a:pt x="7566" y="11030"/>
                    </a:cubicBezTo>
                    <a:cubicBezTo>
                      <a:pt x="7546" y="11027"/>
                      <a:pt x="7526" y="11025"/>
                      <a:pt x="7506" y="11025"/>
                    </a:cubicBezTo>
                    <a:cubicBezTo>
                      <a:pt x="7296" y="11025"/>
                      <a:pt x="7127" y="11209"/>
                      <a:pt x="7091" y="11426"/>
                    </a:cubicBezTo>
                    <a:cubicBezTo>
                      <a:pt x="6972" y="11862"/>
                      <a:pt x="6893" y="12298"/>
                      <a:pt x="6814" y="12734"/>
                    </a:cubicBezTo>
                    <a:lnTo>
                      <a:pt x="5625" y="12496"/>
                    </a:lnTo>
                    <a:lnTo>
                      <a:pt x="4873" y="12377"/>
                    </a:lnTo>
                    <a:cubicBezTo>
                      <a:pt x="4833" y="11228"/>
                      <a:pt x="4754" y="10119"/>
                      <a:pt x="4714" y="9010"/>
                    </a:cubicBezTo>
                    <a:lnTo>
                      <a:pt x="5705" y="8574"/>
                    </a:lnTo>
                    <a:lnTo>
                      <a:pt x="6695" y="9367"/>
                    </a:lnTo>
                    <a:lnTo>
                      <a:pt x="6021" y="11070"/>
                    </a:lnTo>
                    <a:cubicBezTo>
                      <a:pt x="5863" y="11426"/>
                      <a:pt x="5744" y="11743"/>
                      <a:pt x="5625" y="12100"/>
                    </a:cubicBezTo>
                    <a:cubicBezTo>
                      <a:pt x="5625" y="12219"/>
                      <a:pt x="5625" y="12337"/>
                      <a:pt x="5665" y="12456"/>
                    </a:cubicBezTo>
                    <a:cubicBezTo>
                      <a:pt x="5784" y="12417"/>
                      <a:pt x="5942" y="12337"/>
                      <a:pt x="6021" y="12258"/>
                    </a:cubicBezTo>
                    <a:cubicBezTo>
                      <a:pt x="6220" y="11783"/>
                      <a:pt x="6418" y="11308"/>
                      <a:pt x="6616" y="10832"/>
                    </a:cubicBezTo>
                    <a:cubicBezTo>
                      <a:pt x="6814" y="10357"/>
                      <a:pt x="6933" y="10000"/>
                      <a:pt x="7091" y="9604"/>
                    </a:cubicBezTo>
                    <a:cubicBezTo>
                      <a:pt x="7131" y="9446"/>
                      <a:pt x="7289" y="9367"/>
                      <a:pt x="7448" y="9367"/>
                    </a:cubicBezTo>
                    <a:cubicBezTo>
                      <a:pt x="7883" y="9327"/>
                      <a:pt x="8359" y="9129"/>
                      <a:pt x="8715" y="8812"/>
                    </a:cubicBezTo>
                    <a:cubicBezTo>
                      <a:pt x="8874" y="8733"/>
                      <a:pt x="8953" y="8495"/>
                      <a:pt x="8874" y="8337"/>
                    </a:cubicBezTo>
                    <a:lnTo>
                      <a:pt x="8874" y="8337"/>
                    </a:lnTo>
                    <a:cubicBezTo>
                      <a:pt x="8398" y="8535"/>
                      <a:pt x="7923" y="8772"/>
                      <a:pt x="7487" y="8970"/>
                    </a:cubicBezTo>
                    <a:lnTo>
                      <a:pt x="7408" y="8891"/>
                    </a:lnTo>
                    <a:cubicBezTo>
                      <a:pt x="7527" y="8693"/>
                      <a:pt x="7606" y="8455"/>
                      <a:pt x="7685" y="8257"/>
                    </a:cubicBezTo>
                    <a:cubicBezTo>
                      <a:pt x="7764" y="8059"/>
                      <a:pt x="7804" y="7861"/>
                      <a:pt x="7844" y="7624"/>
                    </a:cubicBezTo>
                    <a:cubicBezTo>
                      <a:pt x="7844" y="7505"/>
                      <a:pt x="7804" y="7386"/>
                      <a:pt x="7725" y="7267"/>
                    </a:cubicBezTo>
                    <a:cubicBezTo>
                      <a:pt x="7646" y="7346"/>
                      <a:pt x="7527" y="7426"/>
                      <a:pt x="7487" y="7544"/>
                    </a:cubicBezTo>
                    <a:cubicBezTo>
                      <a:pt x="7329" y="7822"/>
                      <a:pt x="7210" y="8139"/>
                      <a:pt x="7051" y="8455"/>
                    </a:cubicBezTo>
                    <a:cubicBezTo>
                      <a:pt x="7012" y="8614"/>
                      <a:pt x="6972" y="8733"/>
                      <a:pt x="6893" y="8891"/>
                    </a:cubicBezTo>
                    <a:cubicBezTo>
                      <a:pt x="6536" y="8812"/>
                      <a:pt x="6220" y="8574"/>
                      <a:pt x="6021" y="8257"/>
                    </a:cubicBezTo>
                    <a:cubicBezTo>
                      <a:pt x="6576" y="7703"/>
                      <a:pt x="6814" y="6911"/>
                      <a:pt x="6695" y="6158"/>
                    </a:cubicBezTo>
                    <a:cubicBezTo>
                      <a:pt x="6695" y="6039"/>
                      <a:pt x="6695" y="5920"/>
                      <a:pt x="6655" y="5801"/>
                    </a:cubicBezTo>
                    <a:cubicBezTo>
                      <a:pt x="6576" y="5643"/>
                      <a:pt x="6457" y="5445"/>
                      <a:pt x="6338" y="5445"/>
                    </a:cubicBezTo>
                    <a:cubicBezTo>
                      <a:pt x="6140" y="5445"/>
                      <a:pt x="5982" y="5524"/>
                      <a:pt x="5863" y="5683"/>
                    </a:cubicBezTo>
                    <a:cubicBezTo>
                      <a:pt x="5744" y="5841"/>
                      <a:pt x="5665" y="6039"/>
                      <a:pt x="5625" y="6277"/>
                    </a:cubicBezTo>
                    <a:cubicBezTo>
                      <a:pt x="5467" y="6831"/>
                      <a:pt x="5427" y="7426"/>
                      <a:pt x="5507" y="8020"/>
                    </a:cubicBezTo>
                    <a:cubicBezTo>
                      <a:pt x="5507" y="8099"/>
                      <a:pt x="5507" y="8178"/>
                      <a:pt x="5427" y="8218"/>
                    </a:cubicBezTo>
                    <a:cubicBezTo>
                      <a:pt x="5229" y="8376"/>
                      <a:pt x="4992" y="8455"/>
                      <a:pt x="4714" y="8614"/>
                    </a:cubicBezTo>
                    <a:cubicBezTo>
                      <a:pt x="4714" y="8297"/>
                      <a:pt x="4754" y="8020"/>
                      <a:pt x="4754" y="7742"/>
                    </a:cubicBezTo>
                    <a:cubicBezTo>
                      <a:pt x="4754" y="7505"/>
                      <a:pt x="4754" y="7109"/>
                      <a:pt x="4714" y="6752"/>
                    </a:cubicBezTo>
                    <a:cubicBezTo>
                      <a:pt x="4714" y="6713"/>
                      <a:pt x="4635" y="6633"/>
                      <a:pt x="4595" y="6554"/>
                    </a:cubicBezTo>
                    <a:cubicBezTo>
                      <a:pt x="4556" y="6633"/>
                      <a:pt x="4477" y="6673"/>
                      <a:pt x="4437" y="6752"/>
                    </a:cubicBezTo>
                    <a:cubicBezTo>
                      <a:pt x="4358" y="7188"/>
                      <a:pt x="4318" y="7624"/>
                      <a:pt x="4279" y="8059"/>
                    </a:cubicBezTo>
                    <a:lnTo>
                      <a:pt x="4279" y="8495"/>
                    </a:lnTo>
                    <a:cubicBezTo>
                      <a:pt x="4160" y="8416"/>
                      <a:pt x="4001" y="8376"/>
                      <a:pt x="3962" y="8297"/>
                    </a:cubicBezTo>
                    <a:cubicBezTo>
                      <a:pt x="3764" y="8059"/>
                      <a:pt x="3645" y="7822"/>
                      <a:pt x="3447" y="7544"/>
                    </a:cubicBezTo>
                    <a:cubicBezTo>
                      <a:pt x="3407" y="7465"/>
                      <a:pt x="3328" y="7426"/>
                      <a:pt x="3249" y="7346"/>
                    </a:cubicBezTo>
                    <a:cubicBezTo>
                      <a:pt x="3209" y="7426"/>
                      <a:pt x="3130" y="7544"/>
                      <a:pt x="3169" y="7624"/>
                    </a:cubicBezTo>
                    <a:cubicBezTo>
                      <a:pt x="3209" y="8139"/>
                      <a:pt x="3566" y="8574"/>
                      <a:pt x="4041" y="8812"/>
                    </a:cubicBezTo>
                    <a:cubicBezTo>
                      <a:pt x="4199" y="8852"/>
                      <a:pt x="4279" y="9010"/>
                      <a:pt x="4279" y="9208"/>
                    </a:cubicBezTo>
                    <a:cubicBezTo>
                      <a:pt x="4318" y="10080"/>
                      <a:pt x="4397" y="10911"/>
                      <a:pt x="4477" y="11783"/>
                    </a:cubicBezTo>
                    <a:cubicBezTo>
                      <a:pt x="4477" y="11941"/>
                      <a:pt x="4516" y="12100"/>
                      <a:pt x="4556" y="12337"/>
                    </a:cubicBezTo>
                    <a:lnTo>
                      <a:pt x="3169" y="12139"/>
                    </a:lnTo>
                    <a:cubicBezTo>
                      <a:pt x="3288" y="11624"/>
                      <a:pt x="3367" y="11149"/>
                      <a:pt x="3526" y="10674"/>
                    </a:cubicBezTo>
                    <a:cubicBezTo>
                      <a:pt x="3605" y="10515"/>
                      <a:pt x="3566" y="10317"/>
                      <a:pt x="3407" y="10238"/>
                    </a:cubicBezTo>
                    <a:cubicBezTo>
                      <a:pt x="3328" y="10159"/>
                      <a:pt x="3209" y="10119"/>
                      <a:pt x="3130" y="10080"/>
                    </a:cubicBezTo>
                    <a:cubicBezTo>
                      <a:pt x="2338" y="9763"/>
                      <a:pt x="1704" y="9168"/>
                      <a:pt x="1308" y="8376"/>
                    </a:cubicBezTo>
                    <a:cubicBezTo>
                      <a:pt x="832" y="7584"/>
                      <a:pt x="555" y="6673"/>
                      <a:pt x="555" y="5722"/>
                    </a:cubicBezTo>
                    <a:cubicBezTo>
                      <a:pt x="595" y="4613"/>
                      <a:pt x="1070" y="3504"/>
                      <a:pt x="1862" y="2712"/>
                    </a:cubicBezTo>
                    <a:cubicBezTo>
                      <a:pt x="3037" y="1329"/>
                      <a:pt x="4755" y="520"/>
                      <a:pt x="6542" y="520"/>
                    </a:cubicBezTo>
                    <a:close/>
                    <a:moveTo>
                      <a:pt x="2496" y="14041"/>
                    </a:moveTo>
                    <a:lnTo>
                      <a:pt x="6140" y="14754"/>
                    </a:lnTo>
                    <a:cubicBezTo>
                      <a:pt x="5767" y="15127"/>
                      <a:pt x="5308" y="15326"/>
                      <a:pt x="4810" y="15326"/>
                    </a:cubicBezTo>
                    <a:cubicBezTo>
                      <a:pt x="4727" y="15326"/>
                      <a:pt x="4642" y="15320"/>
                      <a:pt x="4556" y="15308"/>
                    </a:cubicBezTo>
                    <a:cubicBezTo>
                      <a:pt x="3922" y="15269"/>
                      <a:pt x="3328" y="15071"/>
                      <a:pt x="2813" y="14714"/>
                    </a:cubicBezTo>
                    <a:cubicBezTo>
                      <a:pt x="2575" y="14595"/>
                      <a:pt x="2456" y="14318"/>
                      <a:pt x="2496" y="14041"/>
                    </a:cubicBezTo>
                    <a:close/>
                    <a:moveTo>
                      <a:pt x="6501" y="1"/>
                    </a:moveTo>
                    <a:cubicBezTo>
                      <a:pt x="4494" y="1"/>
                      <a:pt x="2594" y="933"/>
                      <a:pt x="1308" y="2514"/>
                    </a:cubicBezTo>
                    <a:cubicBezTo>
                      <a:pt x="476" y="3385"/>
                      <a:pt x="40" y="4573"/>
                      <a:pt x="0" y="5801"/>
                    </a:cubicBezTo>
                    <a:cubicBezTo>
                      <a:pt x="40" y="6792"/>
                      <a:pt x="317" y="7742"/>
                      <a:pt x="793" y="8574"/>
                    </a:cubicBezTo>
                    <a:cubicBezTo>
                      <a:pt x="1149" y="9367"/>
                      <a:pt x="1783" y="10000"/>
                      <a:pt x="2615" y="10357"/>
                    </a:cubicBezTo>
                    <a:lnTo>
                      <a:pt x="3051" y="10555"/>
                    </a:lnTo>
                    <a:cubicBezTo>
                      <a:pt x="2892" y="11030"/>
                      <a:pt x="2773" y="11545"/>
                      <a:pt x="2615" y="12021"/>
                    </a:cubicBezTo>
                    <a:cubicBezTo>
                      <a:pt x="2417" y="11981"/>
                      <a:pt x="2219" y="11941"/>
                      <a:pt x="2021" y="11902"/>
                    </a:cubicBezTo>
                    <a:cubicBezTo>
                      <a:pt x="1941" y="11902"/>
                      <a:pt x="1823" y="11981"/>
                      <a:pt x="1783" y="12021"/>
                    </a:cubicBezTo>
                    <a:cubicBezTo>
                      <a:pt x="1704" y="12337"/>
                      <a:pt x="1625" y="12654"/>
                      <a:pt x="1545" y="12971"/>
                    </a:cubicBezTo>
                    <a:cubicBezTo>
                      <a:pt x="1426" y="13684"/>
                      <a:pt x="1426" y="13684"/>
                      <a:pt x="2100" y="13962"/>
                    </a:cubicBezTo>
                    <a:cubicBezTo>
                      <a:pt x="2219" y="14793"/>
                      <a:pt x="2298" y="14952"/>
                      <a:pt x="2892" y="15269"/>
                    </a:cubicBezTo>
                    <a:cubicBezTo>
                      <a:pt x="3486" y="15599"/>
                      <a:pt x="4135" y="15764"/>
                      <a:pt x="4794" y="15764"/>
                    </a:cubicBezTo>
                    <a:cubicBezTo>
                      <a:pt x="4926" y="15764"/>
                      <a:pt x="5058" y="15757"/>
                      <a:pt x="5190" y="15744"/>
                    </a:cubicBezTo>
                    <a:cubicBezTo>
                      <a:pt x="5784" y="15665"/>
                      <a:pt x="6259" y="15348"/>
                      <a:pt x="6536" y="14833"/>
                    </a:cubicBezTo>
                    <a:cubicBezTo>
                      <a:pt x="6695" y="14873"/>
                      <a:pt x="6853" y="14873"/>
                      <a:pt x="7051" y="14873"/>
                    </a:cubicBezTo>
                    <a:cubicBezTo>
                      <a:pt x="7170" y="14873"/>
                      <a:pt x="7329" y="14793"/>
                      <a:pt x="7368" y="14675"/>
                    </a:cubicBezTo>
                    <a:cubicBezTo>
                      <a:pt x="7448" y="14318"/>
                      <a:pt x="7527" y="13962"/>
                      <a:pt x="7566" y="13605"/>
                    </a:cubicBezTo>
                    <a:cubicBezTo>
                      <a:pt x="7566" y="13486"/>
                      <a:pt x="7448" y="13328"/>
                      <a:pt x="7646" y="13209"/>
                    </a:cubicBezTo>
                    <a:cubicBezTo>
                      <a:pt x="7606" y="13011"/>
                      <a:pt x="7448" y="12892"/>
                      <a:pt x="7249" y="12852"/>
                    </a:cubicBezTo>
                    <a:cubicBezTo>
                      <a:pt x="7329" y="12377"/>
                      <a:pt x="7408" y="11941"/>
                      <a:pt x="7487" y="11466"/>
                    </a:cubicBezTo>
                    <a:cubicBezTo>
                      <a:pt x="7543" y="11470"/>
                      <a:pt x="7600" y="11472"/>
                      <a:pt x="7657" y="11472"/>
                    </a:cubicBezTo>
                    <a:cubicBezTo>
                      <a:pt x="8168" y="11472"/>
                      <a:pt x="8724" y="11315"/>
                      <a:pt x="9151" y="11030"/>
                    </a:cubicBezTo>
                    <a:cubicBezTo>
                      <a:pt x="9230" y="10991"/>
                      <a:pt x="9309" y="10951"/>
                      <a:pt x="9349" y="10911"/>
                    </a:cubicBezTo>
                    <a:cubicBezTo>
                      <a:pt x="10616" y="10357"/>
                      <a:pt x="11528" y="9248"/>
                      <a:pt x="11884" y="7940"/>
                    </a:cubicBezTo>
                    <a:cubicBezTo>
                      <a:pt x="12359" y="6237"/>
                      <a:pt x="12122" y="4415"/>
                      <a:pt x="11250" y="2910"/>
                    </a:cubicBezTo>
                    <a:cubicBezTo>
                      <a:pt x="10339" y="1246"/>
                      <a:pt x="8953" y="137"/>
                      <a:pt x="6972" y="18"/>
                    </a:cubicBezTo>
                    <a:cubicBezTo>
                      <a:pt x="6815" y="7"/>
                      <a:pt x="6658" y="1"/>
                      <a:pt x="6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9"/>
              <p:cNvSpPr/>
              <p:nvPr/>
            </p:nvSpPr>
            <p:spPr>
              <a:xfrm>
                <a:off x="8588914" y="1744695"/>
                <a:ext cx="92578" cy="201594"/>
              </a:xfrm>
              <a:custGeom>
                <a:avLst/>
                <a:gdLst/>
                <a:ahLst/>
                <a:cxnLst/>
                <a:rect l="l" t="t" r="r" b="b"/>
                <a:pathLst>
                  <a:path w="833" h="1814" extrusionOk="0">
                    <a:moveTo>
                      <a:pt x="145" y="1"/>
                    </a:moveTo>
                    <a:cubicBezTo>
                      <a:pt x="100" y="1"/>
                      <a:pt x="60" y="11"/>
                      <a:pt x="41" y="31"/>
                    </a:cubicBezTo>
                    <a:cubicBezTo>
                      <a:pt x="1" y="110"/>
                      <a:pt x="1" y="189"/>
                      <a:pt x="41" y="268"/>
                    </a:cubicBezTo>
                    <a:cubicBezTo>
                      <a:pt x="239" y="664"/>
                      <a:pt x="318" y="1100"/>
                      <a:pt x="318" y="1536"/>
                    </a:cubicBezTo>
                    <a:cubicBezTo>
                      <a:pt x="318" y="1615"/>
                      <a:pt x="357" y="1694"/>
                      <a:pt x="397" y="1813"/>
                    </a:cubicBezTo>
                    <a:cubicBezTo>
                      <a:pt x="516" y="1734"/>
                      <a:pt x="595" y="1655"/>
                      <a:pt x="674" y="1615"/>
                    </a:cubicBezTo>
                    <a:cubicBezTo>
                      <a:pt x="674" y="1536"/>
                      <a:pt x="714" y="1496"/>
                      <a:pt x="714" y="1417"/>
                    </a:cubicBezTo>
                    <a:cubicBezTo>
                      <a:pt x="833" y="1061"/>
                      <a:pt x="793" y="704"/>
                      <a:pt x="635" y="387"/>
                    </a:cubicBezTo>
                    <a:cubicBezTo>
                      <a:pt x="516" y="229"/>
                      <a:pt x="397" y="110"/>
                      <a:pt x="278" y="31"/>
                    </a:cubicBezTo>
                    <a:cubicBezTo>
                      <a:pt x="239" y="11"/>
                      <a:pt x="189" y="1"/>
                      <a:pt x="1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9"/>
              <p:cNvSpPr/>
              <p:nvPr/>
            </p:nvSpPr>
            <p:spPr>
              <a:xfrm>
                <a:off x="8461332" y="1423524"/>
                <a:ext cx="202604" cy="245381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2208" extrusionOk="0">
                    <a:moveTo>
                      <a:pt x="260" y="1"/>
                    </a:moveTo>
                    <a:cubicBezTo>
                      <a:pt x="152" y="1"/>
                      <a:pt x="51" y="48"/>
                      <a:pt x="0" y="227"/>
                    </a:cubicBezTo>
                    <a:cubicBezTo>
                      <a:pt x="872" y="583"/>
                      <a:pt x="1030" y="1495"/>
                      <a:pt x="1545" y="2208"/>
                    </a:cubicBezTo>
                    <a:cubicBezTo>
                      <a:pt x="1585" y="2168"/>
                      <a:pt x="1624" y="2089"/>
                      <a:pt x="1664" y="2049"/>
                    </a:cubicBezTo>
                    <a:cubicBezTo>
                      <a:pt x="1822" y="1415"/>
                      <a:pt x="1070" y="148"/>
                      <a:pt x="436" y="29"/>
                    </a:cubicBezTo>
                    <a:cubicBezTo>
                      <a:pt x="380" y="15"/>
                      <a:pt x="319" y="1"/>
                      <a:pt x="2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9"/>
              <p:cNvSpPr/>
              <p:nvPr/>
            </p:nvSpPr>
            <p:spPr>
              <a:xfrm>
                <a:off x="8456887" y="1620338"/>
                <a:ext cx="79352" cy="246714"/>
              </a:xfrm>
              <a:custGeom>
                <a:avLst/>
                <a:gdLst/>
                <a:ahLst/>
                <a:cxnLst/>
                <a:rect l="l" t="t" r="r" b="b"/>
                <a:pathLst>
                  <a:path w="714" h="2220" extrusionOk="0">
                    <a:moveTo>
                      <a:pt x="40" y="1"/>
                    </a:moveTo>
                    <a:cubicBezTo>
                      <a:pt x="40" y="120"/>
                      <a:pt x="1" y="199"/>
                      <a:pt x="1" y="278"/>
                    </a:cubicBezTo>
                    <a:cubicBezTo>
                      <a:pt x="1" y="318"/>
                      <a:pt x="1" y="357"/>
                      <a:pt x="1" y="397"/>
                    </a:cubicBezTo>
                    <a:cubicBezTo>
                      <a:pt x="159" y="833"/>
                      <a:pt x="199" y="1268"/>
                      <a:pt x="119" y="1704"/>
                    </a:cubicBezTo>
                    <a:lnTo>
                      <a:pt x="119" y="2219"/>
                    </a:lnTo>
                    <a:lnTo>
                      <a:pt x="199" y="2219"/>
                    </a:lnTo>
                    <a:cubicBezTo>
                      <a:pt x="436" y="1981"/>
                      <a:pt x="555" y="1704"/>
                      <a:pt x="634" y="1427"/>
                    </a:cubicBezTo>
                    <a:cubicBezTo>
                      <a:pt x="714" y="952"/>
                      <a:pt x="595" y="516"/>
                      <a:pt x="317" y="120"/>
                    </a:cubicBezTo>
                    <a:cubicBezTo>
                      <a:pt x="278" y="80"/>
                      <a:pt x="159" y="40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9"/>
              <p:cNvSpPr/>
              <p:nvPr/>
            </p:nvSpPr>
            <p:spPr>
              <a:xfrm>
                <a:off x="7734963" y="1607113"/>
                <a:ext cx="74907" cy="189481"/>
              </a:xfrm>
              <a:custGeom>
                <a:avLst/>
                <a:gdLst/>
                <a:ahLst/>
                <a:cxnLst/>
                <a:rect l="l" t="t" r="r" b="b"/>
                <a:pathLst>
                  <a:path w="674" h="1705" extrusionOk="0">
                    <a:moveTo>
                      <a:pt x="555" y="1"/>
                    </a:moveTo>
                    <a:cubicBezTo>
                      <a:pt x="475" y="80"/>
                      <a:pt x="317" y="80"/>
                      <a:pt x="277" y="159"/>
                    </a:cubicBezTo>
                    <a:cubicBezTo>
                      <a:pt x="159" y="476"/>
                      <a:pt x="79" y="793"/>
                      <a:pt x="40" y="1110"/>
                    </a:cubicBezTo>
                    <a:cubicBezTo>
                      <a:pt x="0" y="1348"/>
                      <a:pt x="119" y="1585"/>
                      <a:pt x="317" y="1704"/>
                    </a:cubicBezTo>
                    <a:lnTo>
                      <a:pt x="555" y="635"/>
                    </a:lnTo>
                    <a:cubicBezTo>
                      <a:pt x="594" y="556"/>
                      <a:pt x="634" y="437"/>
                      <a:pt x="674" y="318"/>
                    </a:cubicBezTo>
                    <a:cubicBezTo>
                      <a:pt x="634" y="239"/>
                      <a:pt x="594" y="120"/>
                      <a:pt x="5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9"/>
              <p:cNvSpPr/>
              <p:nvPr/>
            </p:nvSpPr>
            <p:spPr>
              <a:xfrm>
                <a:off x="7602825" y="1730470"/>
                <a:ext cx="79352" cy="211374"/>
              </a:xfrm>
              <a:custGeom>
                <a:avLst/>
                <a:gdLst/>
                <a:ahLst/>
                <a:cxnLst/>
                <a:rect l="l" t="t" r="r" b="b"/>
                <a:pathLst>
                  <a:path w="714" h="1902" extrusionOk="0">
                    <a:moveTo>
                      <a:pt x="437" y="0"/>
                    </a:moveTo>
                    <a:cubicBezTo>
                      <a:pt x="357" y="79"/>
                      <a:pt x="238" y="119"/>
                      <a:pt x="199" y="198"/>
                    </a:cubicBezTo>
                    <a:cubicBezTo>
                      <a:pt x="1" y="674"/>
                      <a:pt x="80" y="1228"/>
                      <a:pt x="357" y="1703"/>
                    </a:cubicBezTo>
                    <a:cubicBezTo>
                      <a:pt x="397" y="1783"/>
                      <a:pt x="555" y="1822"/>
                      <a:pt x="674" y="1902"/>
                    </a:cubicBezTo>
                    <a:lnTo>
                      <a:pt x="714" y="1822"/>
                    </a:lnTo>
                    <a:cubicBezTo>
                      <a:pt x="714" y="1743"/>
                      <a:pt x="714" y="1703"/>
                      <a:pt x="674" y="1624"/>
                    </a:cubicBezTo>
                    <a:cubicBezTo>
                      <a:pt x="555" y="1189"/>
                      <a:pt x="476" y="713"/>
                      <a:pt x="555" y="277"/>
                    </a:cubicBezTo>
                    <a:cubicBezTo>
                      <a:pt x="555" y="198"/>
                      <a:pt x="476" y="79"/>
                      <a:pt x="4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9"/>
              <p:cNvSpPr/>
              <p:nvPr/>
            </p:nvSpPr>
            <p:spPr>
              <a:xfrm>
                <a:off x="7629275" y="1453085"/>
                <a:ext cx="118917" cy="22026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1982" extrusionOk="0">
                    <a:moveTo>
                      <a:pt x="872" y="1"/>
                    </a:moveTo>
                    <a:cubicBezTo>
                      <a:pt x="713" y="80"/>
                      <a:pt x="595" y="159"/>
                      <a:pt x="476" y="278"/>
                    </a:cubicBezTo>
                    <a:cubicBezTo>
                      <a:pt x="357" y="516"/>
                      <a:pt x="238" y="753"/>
                      <a:pt x="159" y="1030"/>
                    </a:cubicBezTo>
                    <a:cubicBezTo>
                      <a:pt x="40" y="1347"/>
                      <a:pt x="0" y="1664"/>
                      <a:pt x="40" y="1981"/>
                    </a:cubicBezTo>
                    <a:lnTo>
                      <a:pt x="159" y="1981"/>
                    </a:lnTo>
                    <a:lnTo>
                      <a:pt x="397" y="1506"/>
                    </a:lnTo>
                    <a:cubicBezTo>
                      <a:pt x="595" y="1070"/>
                      <a:pt x="674" y="595"/>
                      <a:pt x="1030" y="278"/>
                    </a:cubicBezTo>
                    <a:cubicBezTo>
                      <a:pt x="1070" y="199"/>
                      <a:pt x="1070" y="159"/>
                      <a:pt x="1030" y="119"/>
                    </a:cubicBezTo>
                    <a:cubicBezTo>
                      <a:pt x="991" y="80"/>
                      <a:pt x="912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0" name="Google Shape;990;p39"/>
            <p:cNvSpPr/>
            <p:nvPr/>
          </p:nvSpPr>
          <p:spPr>
            <a:xfrm>
              <a:off x="4410826" y="3807646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9"/>
            <p:cNvSpPr/>
            <p:nvPr/>
          </p:nvSpPr>
          <p:spPr>
            <a:xfrm>
              <a:off x="4121851" y="3886022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9"/>
            <p:cNvSpPr/>
            <p:nvPr/>
          </p:nvSpPr>
          <p:spPr>
            <a:xfrm>
              <a:off x="4085376" y="4360209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9"/>
            <p:cNvSpPr/>
            <p:nvPr/>
          </p:nvSpPr>
          <p:spPr>
            <a:xfrm>
              <a:off x="5020526" y="4023509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" name="Google Shape;994;p39"/>
          <p:cNvGrpSpPr/>
          <p:nvPr/>
        </p:nvGrpSpPr>
        <p:grpSpPr>
          <a:xfrm>
            <a:off x="497721" y="751144"/>
            <a:ext cx="253204" cy="251068"/>
            <a:chOff x="3536277" y="1668288"/>
            <a:chExt cx="475769" cy="465027"/>
          </a:xfrm>
        </p:grpSpPr>
        <p:sp>
          <p:nvSpPr>
            <p:cNvPr id="995" name="Google Shape;995;p39"/>
            <p:cNvSpPr/>
            <p:nvPr/>
          </p:nvSpPr>
          <p:spPr>
            <a:xfrm>
              <a:off x="3584630" y="1696863"/>
              <a:ext cx="386703" cy="404539"/>
            </a:xfrm>
            <a:custGeom>
              <a:avLst/>
              <a:gdLst/>
              <a:ahLst/>
              <a:cxnLst/>
              <a:rect l="l" t="t" r="r" b="b"/>
              <a:pathLst>
                <a:path w="6022" h="6300" extrusionOk="0">
                  <a:moveTo>
                    <a:pt x="2100" y="1"/>
                  </a:moveTo>
                  <a:cubicBezTo>
                    <a:pt x="2020" y="1"/>
                    <a:pt x="1783" y="199"/>
                    <a:pt x="1704" y="239"/>
                  </a:cubicBezTo>
                  <a:lnTo>
                    <a:pt x="951" y="635"/>
                  </a:lnTo>
                  <a:lnTo>
                    <a:pt x="2219" y="2972"/>
                  </a:lnTo>
                  <a:cubicBezTo>
                    <a:pt x="2298" y="3130"/>
                    <a:pt x="2179" y="3289"/>
                    <a:pt x="2020" y="3328"/>
                  </a:cubicBezTo>
                  <a:cubicBezTo>
                    <a:pt x="2020" y="3408"/>
                    <a:pt x="1941" y="3447"/>
                    <a:pt x="1902" y="3447"/>
                  </a:cubicBezTo>
                  <a:cubicBezTo>
                    <a:pt x="1228" y="3645"/>
                    <a:pt x="594" y="3962"/>
                    <a:pt x="0" y="4319"/>
                  </a:cubicBezTo>
                  <a:cubicBezTo>
                    <a:pt x="79" y="4477"/>
                    <a:pt x="198" y="4636"/>
                    <a:pt x="357" y="4794"/>
                  </a:cubicBezTo>
                  <a:lnTo>
                    <a:pt x="555" y="5111"/>
                  </a:lnTo>
                  <a:cubicBezTo>
                    <a:pt x="647" y="5264"/>
                    <a:pt x="668" y="5323"/>
                    <a:pt x="746" y="5323"/>
                  </a:cubicBezTo>
                  <a:cubicBezTo>
                    <a:pt x="769" y="5323"/>
                    <a:pt x="796" y="5318"/>
                    <a:pt x="832" y="5309"/>
                  </a:cubicBezTo>
                  <a:cubicBezTo>
                    <a:pt x="1149" y="5190"/>
                    <a:pt x="1466" y="5032"/>
                    <a:pt x="1704" y="4834"/>
                  </a:cubicBezTo>
                  <a:cubicBezTo>
                    <a:pt x="1941" y="4675"/>
                    <a:pt x="2219" y="4477"/>
                    <a:pt x="2417" y="4319"/>
                  </a:cubicBezTo>
                  <a:cubicBezTo>
                    <a:pt x="2456" y="4292"/>
                    <a:pt x="2500" y="4279"/>
                    <a:pt x="2544" y="4279"/>
                  </a:cubicBezTo>
                  <a:cubicBezTo>
                    <a:pt x="2632" y="4279"/>
                    <a:pt x="2720" y="4332"/>
                    <a:pt x="2773" y="4438"/>
                  </a:cubicBezTo>
                  <a:cubicBezTo>
                    <a:pt x="2794" y="4427"/>
                    <a:pt x="2816" y="4422"/>
                    <a:pt x="2837" y="4422"/>
                  </a:cubicBezTo>
                  <a:cubicBezTo>
                    <a:pt x="2895" y="4422"/>
                    <a:pt x="2953" y="4459"/>
                    <a:pt x="3011" y="4517"/>
                  </a:cubicBezTo>
                  <a:cubicBezTo>
                    <a:pt x="3288" y="4913"/>
                    <a:pt x="3565" y="5269"/>
                    <a:pt x="3803" y="5666"/>
                  </a:cubicBezTo>
                  <a:cubicBezTo>
                    <a:pt x="3882" y="5903"/>
                    <a:pt x="4001" y="6101"/>
                    <a:pt x="4160" y="6299"/>
                  </a:cubicBezTo>
                  <a:lnTo>
                    <a:pt x="4476" y="6141"/>
                  </a:lnTo>
                  <a:cubicBezTo>
                    <a:pt x="4754" y="6062"/>
                    <a:pt x="4991" y="5903"/>
                    <a:pt x="5229" y="5784"/>
                  </a:cubicBezTo>
                  <a:cubicBezTo>
                    <a:pt x="5467" y="5547"/>
                    <a:pt x="5308" y="5467"/>
                    <a:pt x="5150" y="5190"/>
                  </a:cubicBezTo>
                  <a:lnTo>
                    <a:pt x="4239" y="4002"/>
                  </a:lnTo>
                  <a:cubicBezTo>
                    <a:pt x="4199" y="3923"/>
                    <a:pt x="4199" y="3764"/>
                    <a:pt x="4278" y="3725"/>
                  </a:cubicBezTo>
                  <a:cubicBezTo>
                    <a:pt x="4318" y="3645"/>
                    <a:pt x="4358" y="3566"/>
                    <a:pt x="4437" y="3566"/>
                  </a:cubicBezTo>
                  <a:cubicBezTo>
                    <a:pt x="4991" y="3368"/>
                    <a:pt x="5506" y="3091"/>
                    <a:pt x="6021" y="2774"/>
                  </a:cubicBezTo>
                  <a:cubicBezTo>
                    <a:pt x="5902" y="2576"/>
                    <a:pt x="5784" y="2378"/>
                    <a:pt x="5665" y="2180"/>
                  </a:cubicBezTo>
                  <a:cubicBezTo>
                    <a:pt x="5546" y="1982"/>
                    <a:pt x="5546" y="1942"/>
                    <a:pt x="5467" y="1863"/>
                  </a:cubicBezTo>
                  <a:cubicBezTo>
                    <a:pt x="5442" y="1739"/>
                    <a:pt x="5402" y="1677"/>
                    <a:pt x="5346" y="1677"/>
                  </a:cubicBezTo>
                  <a:cubicBezTo>
                    <a:pt x="5313" y="1677"/>
                    <a:pt x="5274" y="1699"/>
                    <a:pt x="5229" y="1744"/>
                  </a:cubicBezTo>
                  <a:cubicBezTo>
                    <a:pt x="4991" y="1823"/>
                    <a:pt x="4754" y="1902"/>
                    <a:pt x="4556" y="2061"/>
                  </a:cubicBezTo>
                  <a:cubicBezTo>
                    <a:pt x="4318" y="2140"/>
                    <a:pt x="4080" y="2259"/>
                    <a:pt x="3843" y="2378"/>
                  </a:cubicBezTo>
                  <a:lnTo>
                    <a:pt x="3684" y="2378"/>
                  </a:lnTo>
                  <a:cubicBezTo>
                    <a:pt x="3645" y="2437"/>
                    <a:pt x="3575" y="2467"/>
                    <a:pt x="3506" y="2467"/>
                  </a:cubicBezTo>
                  <a:cubicBezTo>
                    <a:pt x="3437" y="2467"/>
                    <a:pt x="3367" y="2437"/>
                    <a:pt x="3328" y="2378"/>
                  </a:cubicBezTo>
                  <a:lnTo>
                    <a:pt x="2337" y="516"/>
                  </a:lnTo>
                  <a:cubicBezTo>
                    <a:pt x="2298" y="437"/>
                    <a:pt x="2139" y="1"/>
                    <a:pt x="2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9"/>
            <p:cNvSpPr/>
            <p:nvPr/>
          </p:nvSpPr>
          <p:spPr>
            <a:xfrm>
              <a:off x="3536277" y="1668288"/>
              <a:ext cx="475769" cy="465027"/>
            </a:xfrm>
            <a:custGeom>
              <a:avLst/>
              <a:gdLst/>
              <a:ahLst/>
              <a:cxnLst/>
              <a:rect l="l" t="t" r="r" b="b"/>
              <a:pathLst>
                <a:path w="7409" h="7242" extrusionOk="0">
                  <a:moveTo>
                    <a:pt x="2813" y="446"/>
                  </a:moveTo>
                  <a:cubicBezTo>
                    <a:pt x="2892" y="486"/>
                    <a:pt x="3051" y="882"/>
                    <a:pt x="3090" y="961"/>
                  </a:cubicBezTo>
                  <a:lnTo>
                    <a:pt x="4081" y="2823"/>
                  </a:lnTo>
                  <a:cubicBezTo>
                    <a:pt x="4120" y="2882"/>
                    <a:pt x="4180" y="2912"/>
                    <a:pt x="4239" y="2912"/>
                  </a:cubicBezTo>
                  <a:cubicBezTo>
                    <a:pt x="4299" y="2912"/>
                    <a:pt x="4358" y="2882"/>
                    <a:pt x="4398" y="2823"/>
                  </a:cubicBezTo>
                  <a:cubicBezTo>
                    <a:pt x="4437" y="2842"/>
                    <a:pt x="4467" y="2852"/>
                    <a:pt x="4497" y="2852"/>
                  </a:cubicBezTo>
                  <a:cubicBezTo>
                    <a:pt x="4526" y="2852"/>
                    <a:pt x="4556" y="2842"/>
                    <a:pt x="4596" y="2823"/>
                  </a:cubicBezTo>
                  <a:cubicBezTo>
                    <a:pt x="4833" y="2704"/>
                    <a:pt x="5031" y="2585"/>
                    <a:pt x="5269" y="2506"/>
                  </a:cubicBezTo>
                  <a:cubicBezTo>
                    <a:pt x="5507" y="2387"/>
                    <a:pt x="5744" y="2268"/>
                    <a:pt x="5982" y="2189"/>
                  </a:cubicBezTo>
                  <a:cubicBezTo>
                    <a:pt x="6027" y="2144"/>
                    <a:pt x="6066" y="2122"/>
                    <a:pt x="6099" y="2122"/>
                  </a:cubicBezTo>
                  <a:cubicBezTo>
                    <a:pt x="6155" y="2122"/>
                    <a:pt x="6195" y="2184"/>
                    <a:pt x="6220" y="2308"/>
                  </a:cubicBezTo>
                  <a:cubicBezTo>
                    <a:pt x="6259" y="2427"/>
                    <a:pt x="6339" y="2506"/>
                    <a:pt x="6418" y="2625"/>
                  </a:cubicBezTo>
                  <a:cubicBezTo>
                    <a:pt x="6457" y="2743"/>
                    <a:pt x="6655" y="3021"/>
                    <a:pt x="6735" y="3219"/>
                  </a:cubicBezTo>
                  <a:cubicBezTo>
                    <a:pt x="6259" y="3536"/>
                    <a:pt x="5744" y="3813"/>
                    <a:pt x="5150" y="3971"/>
                  </a:cubicBezTo>
                  <a:cubicBezTo>
                    <a:pt x="5111" y="4011"/>
                    <a:pt x="5031" y="4090"/>
                    <a:pt x="5031" y="4130"/>
                  </a:cubicBezTo>
                  <a:cubicBezTo>
                    <a:pt x="4952" y="4209"/>
                    <a:pt x="4913" y="4368"/>
                    <a:pt x="4992" y="4447"/>
                  </a:cubicBezTo>
                  <a:lnTo>
                    <a:pt x="5903" y="5635"/>
                  </a:lnTo>
                  <a:cubicBezTo>
                    <a:pt x="6101" y="5912"/>
                    <a:pt x="6220" y="5992"/>
                    <a:pt x="5982" y="6229"/>
                  </a:cubicBezTo>
                  <a:cubicBezTo>
                    <a:pt x="5744" y="6348"/>
                    <a:pt x="5507" y="6507"/>
                    <a:pt x="5229" y="6586"/>
                  </a:cubicBezTo>
                  <a:lnTo>
                    <a:pt x="4913" y="6744"/>
                  </a:lnTo>
                  <a:cubicBezTo>
                    <a:pt x="4754" y="6546"/>
                    <a:pt x="4635" y="6348"/>
                    <a:pt x="4556" y="6150"/>
                  </a:cubicBezTo>
                  <a:cubicBezTo>
                    <a:pt x="4318" y="5714"/>
                    <a:pt x="4041" y="5358"/>
                    <a:pt x="3764" y="4962"/>
                  </a:cubicBezTo>
                  <a:cubicBezTo>
                    <a:pt x="3685" y="4922"/>
                    <a:pt x="3605" y="4883"/>
                    <a:pt x="3526" y="4883"/>
                  </a:cubicBezTo>
                  <a:cubicBezTo>
                    <a:pt x="3469" y="4797"/>
                    <a:pt x="3371" y="4732"/>
                    <a:pt x="3276" y="4732"/>
                  </a:cubicBezTo>
                  <a:cubicBezTo>
                    <a:pt x="3239" y="4732"/>
                    <a:pt x="3203" y="4742"/>
                    <a:pt x="3170" y="4764"/>
                  </a:cubicBezTo>
                  <a:cubicBezTo>
                    <a:pt x="2932" y="4962"/>
                    <a:pt x="2694" y="5120"/>
                    <a:pt x="2457" y="5279"/>
                  </a:cubicBezTo>
                  <a:cubicBezTo>
                    <a:pt x="2219" y="5477"/>
                    <a:pt x="1902" y="5675"/>
                    <a:pt x="1585" y="5754"/>
                  </a:cubicBezTo>
                  <a:cubicBezTo>
                    <a:pt x="1427" y="5754"/>
                    <a:pt x="1427" y="5754"/>
                    <a:pt x="1308" y="5596"/>
                  </a:cubicBezTo>
                  <a:lnTo>
                    <a:pt x="1070" y="5239"/>
                  </a:lnTo>
                  <a:cubicBezTo>
                    <a:pt x="951" y="5081"/>
                    <a:pt x="832" y="4922"/>
                    <a:pt x="714" y="4764"/>
                  </a:cubicBezTo>
                  <a:cubicBezTo>
                    <a:pt x="1308" y="4368"/>
                    <a:pt x="1981" y="4090"/>
                    <a:pt x="2655" y="3892"/>
                  </a:cubicBezTo>
                  <a:cubicBezTo>
                    <a:pt x="2694" y="3853"/>
                    <a:pt x="2734" y="3813"/>
                    <a:pt x="2773" y="3773"/>
                  </a:cubicBezTo>
                  <a:cubicBezTo>
                    <a:pt x="2932" y="3734"/>
                    <a:pt x="3011" y="3536"/>
                    <a:pt x="2932" y="3417"/>
                  </a:cubicBezTo>
                  <a:lnTo>
                    <a:pt x="1664" y="1080"/>
                  </a:lnTo>
                  <a:lnTo>
                    <a:pt x="2417" y="684"/>
                  </a:lnTo>
                  <a:cubicBezTo>
                    <a:pt x="2496" y="644"/>
                    <a:pt x="2734" y="446"/>
                    <a:pt x="2813" y="446"/>
                  </a:cubicBezTo>
                  <a:close/>
                  <a:moveTo>
                    <a:pt x="2868" y="0"/>
                  </a:moveTo>
                  <a:cubicBezTo>
                    <a:pt x="2783" y="0"/>
                    <a:pt x="2694" y="30"/>
                    <a:pt x="2615" y="89"/>
                  </a:cubicBezTo>
                  <a:cubicBezTo>
                    <a:pt x="2179" y="287"/>
                    <a:pt x="1744" y="486"/>
                    <a:pt x="1308" y="763"/>
                  </a:cubicBezTo>
                  <a:cubicBezTo>
                    <a:pt x="1229" y="802"/>
                    <a:pt x="1189" y="882"/>
                    <a:pt x="1189" y="961"/>
                  </a:cubicBezTo>
                  <a:cubicBezTo>
                    <a:pt x="1149" y="1040"/>
                    <a:pt x="1149" y="1119"/>
                    <a:pt x="1189" y="1199"/>
                  </a:cubicBezTo>
                  <a:lnTo>
                    <a:pt x="2457" y="3456"/>
                  </a:lnTo>
                  <a:cubicBezTo>
                    <a:pt x="1704" y="3694"/>
                    <a:pt x="1031" y="4011"/>
                    <a:pt x="397" y="4407"/>
                  </a:cubicBezTo>
                  <a:cubicBezTo>
                    <a:pt x="1" y="4684"/>
                    <a:pt x="357" y="5041"/>
                    <a:pt x="595" y="5318"/>
                  </a:cubicBezTo>
                  <a:cubicBezTo>
                    <a:pt x="783" y="5619"/>
                    <a:pt x="1043" y="6314"/>
                    <a:pt x="1476" y="6314"/>
                  </a:cubicBezTo>
                  <a:cubicBezTo>
                    <a:pt x="1499" y="6314"/>
                    <a:pt x="1522" y="6313"/>
                    <a:pt x="1545" y="6309"/>
                  </a:cubicBezTo>
                  <a:cubicBezTo>
                    <a:pt x="1862" y="6190"/>
                    <a:pt x="2100" y="6031"/>
                    <a:pt x="2338" y="5873"/>
                  </a:cubicBezTo>
                  <a:cubicBezTo>
                    <a:pt x="2694" y="5635"/>
                    <a:pt x="3011" y="5437"/>
                    <a:pt x="3368" y="5199"/>
                  </a:cubicBezTo>
                  <a:cubicBezTo>
                    <a:pt x="3605" y="5516"/>
                    <a:pt x="3843" y="5833"/>
                    <a:pt x="4041" y="6190"/>
                  </a:cubicBezTo>
                  <a:cubicBezTo>
                    <a:pt x="4200" y="6507"/>
                    <a:pt x="4398" y="6824"/>
                    <a:pt x="4635" y="7140"/>
                  </a:cubicBezTo>
                  <a:cubicBezTo>
                    <a:pt x="4707" y="7212"/>
                    <a:pt x="4796" y="7241"/>
                    <a:pt x="4896" y="7241"/>
                  </a:cubicBezTo>
                  <a:cubicBezTo>
                    <a:pt x="5236" y="7241"/>
                    <a:pt x="5688" y="6898"/>
                    <a:pt x="5903" y="6744"/>
                  </a:cubicBezTo>
                  <a:cubicBezTo>
                    <a:pt x="6220" y="6586"/>
                    <a:pt x="6735" y="6427"/>
                    <a:pt x="6655" y="5952"/>
                  </a:cubicBezTo>
                  <a:cubicBezTo>
                    <a:pt x="6537" y="5675"/>
                    <a:pt x="6378" y="5398"/>
                    <a:pt x="6141" y="5199"/>
                  </a:cubicBezTo>
                  <a:cubicBezTo>
                    <a:pt x="5942" y="4922"/>
                    <a:pt x="5744" y="4645"/>
                    <a:pt x="5507" y="4368"/>
                  </a:cubicBezTo>
                  <a:cubicBezTo>
                    <a:pt x="6022" y="4130"/>
                    <a:pt x="6497" y="3892"/>
                    <a:pt x="6933" y="3655"/>
                  </a:cubicBezTo>
                  <a:cubicBezTo>
                    <a:pt x="7408" y="3338"/>
                    <a:pt x="7250" y="3140"/>
                    <a:pt x="7012" y="2704"/>
                  </a:cubicBezTo>
                  <a:cubicBezTo>
                    <a:pt x="6814" y="2427"/>
                    <a:pt x="6576" y="1714"/>
                    <a:pt x="6180" y="1674"/>
                  </a:cubicBezTo>
                  <a:cubicBezTo>
                    <a:pt x="5942" y="1714"/>
                    <a:pt x="5705" y="1793"/>
                    <a:pt x="5507" y="1912"/>
                  </a:cubicBezTo>
                  <a:cubicBezTo>
                    <a:pt x="5150" y="2070"/>
                    <a:pt x="4794" y="2229"/>
                    <a:pt x="4437" y="2387"/>
                  </a:cubicBezTo>
                  <a:lnTo>
                    <a:pt x="4398" y="2387"/>
                  </a:lnTo>
                  <a:lnTo>
                    <a:pt x="3724" y="1199"/>
                  </a:lnTo>
                  <a:cubicBezTo>
                    <a:pt x="3566" y="763"/>
                    <a:pt x="3368" y="406"/>
                    <a:pt x="3090" y="89"/>
                  </a:cubicBezTo>
                  <a:cubicBezTo>
                    <a:pt x="3031" y="30"/>
                    <a:pt x="2952" y="0"/>
                    <a:pt x="28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" name="Google Shape;997;p39"/>
          <p:cNvGrpSpPr/>
          <p:nvPr/>
        </p:nvGrpSpPr>
        <p:grpSpPr>
          <a:xfrm>
            <a:off x="545938" y="3107284"/>
            <a:ext cx="412172" cy="446850"/>
            <a:chOff x="545938" y="3107284"/>
            <a:chExt cx="412172" cy="446850"/>
          </a:xfrm>
        </p:grpSpPr>
        <p:sp>
          <p:nvSpPr>
            <p:cNvPr id="998" name="Google Shape;998;p39"/>
            <p:cNvSpPr/>
            <p:nvPr/>
          </p:nvSpPr>
          <p:spPr>
            <a:xfrm>
              <a:off x="545938" y="310728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9"/>
            <p:cNvSpPr/>
            <p:nvPr/>
          </p:nvSpPr>
          <p:spPr>
            <a:xfrm>
              <a:off x="713263" y="3311710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000;p39"/>
          <p:cNvGrpSpPr/>
          <p:nvPr/>
        </p:nvGrpSpPr>
        <p:grpSpPr>
          <a:xfrm rot="10800000">
            <a:off x="8334013" y="3409784"/>
            <a:ext cx="412172" cy="446850"/>
            <a:chOff x="545938" y="3107284"/>
            <a:chExt cx="412172" cy="446850"/>
          </a:xfrm>
        </p:grpSpPr>
        <p:sp>
          <p:nvSpPr>
            <p:cNvPr id="1001" name="Google Shape;1001;p39"/>
            <p:cNvSpPr/>
            <p:nvPr/>
          </p:nvSpPr>
          <p:spPr>
            <a:xfrm>
              <a:off x="545938" y="310728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9"/>
            <p:cNvSpPr/>
            <p:nvPr/>
          </p:nvSpPr>
          <p:spPr>
            <a:xfrm>
              <a:off x="713263" y="3311710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39"/>
          <p:cNvGrpSpPr/>
          <p:nvPr/>
        </p:nvGrpSpPr>
        <p:grpSpPr>
          <a:xfrm>
            <a:off x="8456725" y="1770899"/>
            <a:ext cx="166752" cy="184433"/>
            <a:chOff x="5414907" y="2017485"/>
            <a:chExt cx="220338" cy="243702"/>
          </a:xfrm>
        </p:grpSpPr>
        <p:sp>
          <p:nvSpPr>
            <p:cNvPr id="1004" name="Google Shape;1004;p39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9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9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p49"/>
          <p:cNvSpPr txBox="1">
            <a:spLocks noGrp="1"/>
          </p:cNvSpPr>
          <p:nvPr>
            <p:ph type="title"/>
          </p:nvPr>
        </p:nvSpPr>
        <p:spPr>
          <a:xfrm>
            <a:off x="4638675" y="665250"/>
            <a:ext cx="2914500" cy="262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Picture Reinforces the Concept</a:t>
            </a:r>
            <a:endParaRPr dirty="0"/>
          </a:p>
        </p:txBody>
      </p:sp>
      <p:sp>
        <p:nvSpPr>
          <p:cNvPr id="1278" name="Google Shape;1278;p49"/>
          <p:cNvSpPr txBox="1">
            <a:spLocks noGrp="1"/>
          </p:cNvSpPr>
          <p:nvPr>
            <p:ph type="body" idx="1"/>
          </p:nvPr>
        </p:nvSpPr>
        <p:spPr>
          <a:xfrm>
            <a:off x="4638675" y="3291450"/>
            <a:ext cx="2914500" cy="11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Images reveal large amount of data, so remember: use an image instead of long texts</a:t>
            </a:r>
            <a:endParaRPr dirty="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dirty="0"/>
          </a:p>
        </p:txBody>
      </p:sp>
      <p:pic>
        <p:nvPicPr>
          <p:cNvPr id="1279" name="Google Shape;1279;p49"/>
          <p:cNvPicPr preferRelativeResize="0"/>
          <p:nvPr/>
        </p:nvPicPr>
        <p:blipFill rotWithShape="1">
          <a:blip r:embed="rId3">
            <a:alphaModFix/>
          </a:blip>
          <a:srcRect l="11470" t="10886" r="229" b="21618"/>
          <a:stretch/>
        </p:blipFill>
        <p:spPr>
          <a:xfrm flipH="1">
            <a:off x="-1" y="0"/>
            <a:ext cx="4486276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p50"/>
          <p:cNvSpPr txBox="1">
            <a:spLocks noGrp="1"/>
          </p:cNvSpPr>
          <p:nvPr>
            <p:ph type="subTitle" idx="1"/>
          </p:nvPr>
        </p:nvSpPr>
        <p:spPr>
          <a:xfrm>
            <a:off x="4587300" y="2742325"/>
            <a:ext cx="3821100" cy="79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285" name="Google Shape;1285;p50"/>
          <p:cNvSpPr txBox="1">
            <a:spLocks noGrp="1"/>
          </p:cNvSpPr>
          <p:nvPr>
            <p:ph type="title"/>
          </p:nvPr>
        </p:nvSpPr>
        <p:spPr>
          <a:xfrm>
            <a:off x="4587300" y="1900525"/>
            <a:ext cx="382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</a:t>
            </a:r>
            <a:endParaRPr/>
          </a:p>
        </p:txBody>
      </p:sp>
      <p:grpSp>
        <p:nvGrpSpPr>
          <p:cNvPr id="1286" name="Google Shape;1286;p50"/>
          <p:cNvGrpSpPr/>
          <p:nvPr/>
        </p:nvGrpSpPr>
        <p:grpSpPr>
          <a:xfrm>
            <a:off x="1300346" y="1476413"/>
            <a:ext cx="2930186" cy="1983410"/>
            <a:chOff x="1209996" y="1476413"/>
            <a:chExt cx="2930186" cy="1983410"/>
          </a:xfrm>
        </p:grpSpPr>
        <p:sp>
          <p:nvSpPr>
            <p:cNvPr id="1287" name="Google Shape;1287;p50"/>
            <p:cNvSpPr/>
            <p:nvPr/>
          </p:nvSpPr>
          <p:spPr>
            <a:xfrm rot="-7192789">
              <a:off x="3265025" y="2231873"/>
              <a:ext cx="679675" cy="433858"/>
            </a:xfrm>
            <a:custGeom>
              <a:avLst/>
              <a:gdLst/>
              <a:ahLst/>
              <a:cxnLst/>
              <a:rect l="l" t="t" r="r" b="b"/>
              <a:pathLst>
                <a:path w="10023" h="6398" extrusionOk="0">
                  <a:moveTo>
                    <a:pt x="8763" y="1"/>
                  </a:moveTo>
                  <a:cubicBezTo>
                    <a:pt x="8679" y="1"/>
                    <a:pt x="8598" y="40"/>
                    <a:pt x="8560" y="115"/>
                  </a:cubicBezTo>
                  <a:cubicBezTo>
                    <a:pt x="8521" y="95"/>
                    <a:pt x="8481" y="86"/>
                    <a:pt x="8442" y="86"/>
                  </a:cubicBezTo>
                  <a:cubicBezTo>
                    <a:pt x="8402" y="86"/>
                    <a:pt x="8362" y="95"/>
                    <a:pt x="8323" y="115"/>
                  </a:cubicBezTo>
                  <a:cubicBezTo>
                    <a:pt x="7768" y="511"/>
                    <a:pt x="7134" y="868"/>
                    <a:pt x="6501" y="1185"/>
                  </a:cubicBezTo>
                  <a:cubicBezTo>
                    <a:pt x="6256" y="1290"/>
                    <a:pt x="6350" y="1641"/>
                    <a:pt x="6566" y="1641"/>
                  </a:cubicBezTo>
                  <a:cubicBezTo>
                    <a:pt x="6595" y="1641"/>
                    <a:pt x="6626" y="1635"/>
                    <a:pt x="6659" y="1621"/>
                  </a:cubicBezTo>
                  <a:cubicBezTo>
                    <a:pt x="7253" y="1343"/>
                    <a:pt x="7887" y="987"/>
                    <a:pt x="8442" y="630"/>
                  </a:cubicBezTo>
                  <a:lnTo>
                    <a:pt x="8442" y="630"/>
                  </a:lnTo>
                  <a:cubicBezTo>
                    <a:pt x="8085" y="2215"/>
                    <a:pt x="7174" y="3641"/>
                    <a:pt x="5867" y="4631"/>
                  </a:cubicBezTo>
                  <a:cubicBezTo>
                    <a:pt x="4890" y="5329"/>
                    <a:pt x="3382" y="5948"/>
                    <a:pt x="2008" y="5948"/>
                  </a:cubicBezTo>
                  <a:cubicBezTo>
                    <a:pt x="1432" y="5948"/>
                    <a:pt x="880" y="5839"/>
                    <a:pt x="400" y="5582"/>
                  </a:cubicBezTo>
                  <a:cubicBezTo>
                    <a:pt x="364" y="5558"/>
                    <a:pt x="330" y="5547"/>
                    <a:pt x="297" y="5547"/>
                  </a:cubicBezTo>
                  <a:cubicBezTo>
                    <a:pt x="113" y="5547"/>
                    <a:pt x="0" y="5877"/>
                    <a:pt x="202" y="5978"/>
                  </a:cubicBezTo>
                  <a:cubicBezTo>
                    <a:pt x="741" y="6273"/>
                    <a:pt x="1364" y="6398"/>
                    <a:pt x="2010" y="6398"/>
                  </a:cubicBezTo>
                  <a:cubicBezTo>
                    <a:pt x="3358" y="6398"/>
                    <a:pt x="4810" y="5855"/>
                    <a:pt x="5827" y="5186"/>
                  </a:cubicBezTo>
                  <a:cubicBezTo>
                    <a:pt x="7332" y="4195"/>
                    <a:pt x="8442" y="2650"/>
                    <a:pt x="8877" y="868"/>
                  </a:cubicBezTo>
                  <a:cubicBezTo>
                    <a:pt x="9075" y="1304"/>
                    <a:pt x="9313" y="1779"/>
                    <a:pt x="9511" y="2215"/>
                  </a:cubicBezTo>
                  <a:cubicBezTo>
                    <a:pt x="9555" y="2317"/>
                    <a:pt x="9641" y="2360"/>
                    <a:pt x="9727" y="2360"/>
                  </a:cubicBezTo>
                  <a:cubicBezTo>
                    <a:pt x="9875" y="2360"/>
                    <a:pt x="10022" y="2232"/>
                    <a:pt x="9947" y="2056"/>
                  </a:cubicBezTo>
                  <a:cubicBezTo>
                    <a:pt x="9670" y="1422"/>
                    <a:pt x="9353" y="828"/>
                    <a:pt x="9036" y="194"/>
                  </a:cubicBezTo>
                  <a:cubicBezTo>
                    <a:pt x="9036" y="194"/>
                    <a:pt x="8996" y="155"/>
                    <a:pt x="8996" y="155"/>
                  </a:cubicBezTo>
                  <a:cubicBezTo>
                    <a:pt x="8954" y="50"/>
                    <a:pt x="8857" y="1"/>
                    <a:pt x="8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0"/>
            <p:cNvSpPr/>
            <p:nvPr/>
          </p:nvSpPr>
          <p:spPr>
            <a:xfrm rot="-4837820">
              <a:off x="1460833" y="2529048"/>
              <a:ext cx="172981" cy="209097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9" name="Google Shape;1289;p50"/>
            <p:cNvGrpSpPr/>
            <p:nvPr/>
          </p:nvGrpSpPr>
          <p:grpSpPr>
            <a:xfrm>
              <a:off x="3142685" y="2598033"/>
              <a:ext cx="244848" cy="252630"/>
              <a:chOff x="6109266" y="2958701"/>
              <a:chExt cx="158099" cy="163114"/>
            </a:xfrm>
          </p:grpSpPr>
          <p:sp>
            <p:nvSpPr>
              <p:cNvPr id="1290" name="Google Shape;1290;p50"/>
              <p:cNvSpPr/>
              <p:nvPr/>
            </p:nvSpPr>
            <p:spPr>
              <a:xfrm>
                <a:off x="6180824" y="2958701"/>
                <a:ext cx="86541" cy="69751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044" extrusionOk="0">
                    <a:moveTo>
                      <a:pt x="1330" y="444"/>
                    </a:moveTo>
                    <a:cubicBezTo>
                      <a:pt x="1362" y="444"/>
                      <a:pt x="1394" y="446"/>
                      <a:pt x="1426" y="450"/>
                    </a:cubicBezTo>
                    <a:cubicBezTo>
                      <a:pt x="1783" y="529"/>
                      <a:pt x="2100" y="886"/>
                      <a:pt x="1902" y="1242"/>
                    </a:cubicBezTo>
                    <a:cubicBezTo>
                      <a:pt x="1728" y="1485"/>
                      <a:pt x="1464" y="1606"/>
                      <a:pt x="1162" y="1606"/>
                    </a:cubicBezTo>
                    <a:cubicBezTo>
                      <a:pt x="1119" y="1606"/>
                      <a:pt x="1075" y="1604"/>
                      <a:pt x="1030" y="1599"/>
                    </a:cubicBezTo>
                    <a:cubicBezTo>
                      <a:pt x="713" y="1559"/>
                      <a:pt x="515" y="1163"/>
                      <a:pt x="674" y="886"/>
                    </a:cubicBezTo>
                    <a:cubicBezTo>
                      <a:pt x="781" y="601"/>
                      <a:pt x="1047" y="444"/>
                      <a:pt x="1330" y="444"/>
                    </a:cubicBezTo>
                    <a:close/>
                    <a:moveTo>
                      <a:pt x="1309" y="0"/>
                    </a:moveTo>
                    <a:cubicBezTo>
                      <a:pt x="911" y="0"/>
                      <a:pt x="531" y="202"/>
                      <a:pt x="317" y="569"/>
                    </a:cubicBezTo>
                    <a:lnTo>
                      <a:pt x="278" y="608"/>
                    </a:lnTo>
                    <a:cubicBezTo>
                      <a:pt x="0" y="1123"/>
                      <a:pt x="238" y="1797"/>
                      <a:pt x="832" y="1995"/>
                    </a:cubicBezTo>
                    <a:cubicBezTo>
                      <a:pt x="947" y="2028"/>
                      <a:pt x="1064" y="2043"/>
                      <a:pt x="1182" y="2043"/>
                    </a:cubicBezTo>
                    <a:cubicBezTo>
                      <a:pt x="1633" y="2043"/>
                      <a:pt x="2078" y="1809"/>
                      <a:pt x="2298" y="1401"/>
                    </a:cubicBezTo>
                    <a:cubicBezTo>
                      <a:pt x="2535" y="846"/>
                      <a:pt x="2258" y="212"/>
                      <a:pt x="1664" y="54"/>
                    </a:cubicBezTo>
                    <a:cubicBezTo>
                      <a:pt x="1547" y="18"/>
                      <a:pt x="1427" y="0"/>
                      <a:pt x="13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50"/>
              <p:cNvSpPr/>
              <p:nvPr/>
            </p:nvSpPr>
            <p:spPr>
              <a:xfrm>
                <a:off x="6109266" y="3049675"/>
                <a:ext cx="54020" cy="42349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241" extrusionOk="0">
                    <a:moveTo>
                      <a:pt x="847" y="1"/>
                    </a:moveTo>
                    <a:cubicBezTo>
                      <a:pt x="735" y="1"/>
                      <a:pt x="622" y="27"/>
                      <a:pt x="513" y="82"/>
                    </a:cubicBezTo>
                    <a:cubicBezTo>
                      <a:pt x="473" y="82"/>
                      <a:pt x="434" y="121"/>
                      <a:pt x="434" y="161"/>
                    </a:cubicBezTo>
                    <a:lnTo>
                      <a:pt x="394" y="161"/>
                    </a:lnTo>
                    <a:cubicBezTo>
                      <a:pt x="1" y="619"/>
                      <a:pt x="393" y="1240"/>
                      <a:pt x="899" y="1240"/>
                    </a:cubicBezTo>
                    <a:cubicBezTo>
                      <a:pt x="1005" y="1240"/>
                      <a:pt x="1116" y="1213"/>
                      <a:pt x="1226" y="1151"/>
                    </a:cubicBezTo>
                    <a:cubicBezTo>
                      <a:pt x="1503" y="953"/>
                      <a:pt x="1582" y="597"/>
                      <a:pt x="1424" y="280"/>
                    </a:cubicBezTo>
                    <a:cubicBezTo>
                      <a:pt x="1268" y="97"/>
                      <a:pt x="1060" y="1"/>
                      <a:pt x="8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50"/>
              <p:cNvSpPr/>
              <p:nvPr/>
            </p:nvSpPr>
            <p:spPr>
              <a:xfrm>
                <a:off x="6194337" y="3081137"/>
                <a:ext cx="43714" cy="406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192" extrusionOk="0">
                    <a:moveTo>
                      <a:pt x="520" y="1"/>
                    </a:moveTo>
                    <a:cubicBezTo>
                      <a:pt x="349" y="1"/>
                      <a:pt x="193" y="77"/>
                      <a:pt x="119" y="269"/>
                    </a:cubicBezTo>
                    <a:cubicBezTo>
                      <a:pt x="40" y="308"/>
                      <a:pt x="40" y="388"/>
                      <a:pt x="0" y="467"/>
                    </a:cubicBezTo>
                    <a:cubicBezTo>
                      <a:pt x="0" y="704"/>
                      <a:pt x="119" y="942"/>
                      <a:pt x="317" y="1101"/>
                    </a:cubicBezTo>
                    <a:cubicBezTo>
                      <a:pt x="416" y="1164"/>
                      <a:pt x="521" y="1192"/>
                      <a:pt x="623" y="1192"/>
                    </a:cubicBezTo>
                    <a:cubicBezTo>
                      <a:pt x="970" y="1192"/>
                      <a:pt x="1281" y="865"/>
                      <a:pt x="1189" y="467"/>
                    </a:cubicBezTo>
                    <a:cubicBezTo>
                      <a:pt x="1139" y="218"/>
                      <a:pt x="808" y="1"/>
                      <a:pt x="5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3" name="Google Shape;1293;p50"/>
            <p:cNvSpPr/>
            <p:nvPr/>
          </p:nvSpPr>
          <p:spPr>
            <a:xfrm rot="-3141595">
              <a:off x="1679210" y="2394765"/>
              <a:ext cx="137433" cy="166110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4" name="Google Shape;1294;p50"/>
            <p:cNvGrpSpPr/>
            <p:nvPr/>
          </p:nvGrpSpPr>
          <p:grpSpPr>
            <a:xfrm>
              <a:off x="1209996" y="1643274"/>
              <a:ext cx="996273" cy="805600"/>
              <a:chOff x="309089" y="220930"/>
              <a:chExt cx="808270" cy="653525"/>
            </a:xfrm>
          </p:grpSpPr>
          <p:grpSp>
            <p:nvGrpSpPr>
              <p:cNvPr id="1295" name="Google Shape;1295;p50"/>
              <p:cNvGrpSpPr/>
              <p:nvPr/>
            </p:nvGrpSpPr>
            <p:grpSpPr>
              <a:xfrm>
                <a:off x="309089" y="296007"/>
                <a:ext cx="808270" cy="578448"/>
                <a:chOff x="4380536" y="-47226"/>
                <a:chExt cx="1409363" cy="1008628"/>
              </a:xfrm>
            </p:grpSpPr>
            <p:sp>
              <p:nvSpPr>
                <p:cNvPr id="1296" name="Google Shape;1296;p50"/>
                <p:cNvSpPr/>
                <p:nvPr/>
              </p:nvSpPr>
              <p:spPr>
                <a:xfrm>
                  <a:off x="4794455" y="120049"/>
                  <a:ext cx="827915" cy="68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83" h="8283" extrusionOk="0">
                      <a:moveTo>
                        <a:pt x="5792" y="1"/>
                      </a:moveTo>
                      <a:cubicBezTo>
                        <a:pt x="5229" y="1"/>
                        <a:pt x="4644" y="97"/>
                        <a:pt x="4041" y="281"/>
                      </a:cubicBezTo>
                      <a:cubicBezTo>
                        <a:pt x="3962" y="321"/>
                        <a:pt x="3843" y="439"/>
                        <a:pt x="3843" y="519"/>
                      </a:cubicBezTo>
                      <a:cubicBezTo>
                        <a:pt x="3803" y="994"/>
                        <a:pt x="3764" y="1469"/>
                        <a:pt x="3803" y="1905"/>
                      </a:cubicBezTo>
                      <a:cubicBezTo>
                        <a:pt x="3803" y="2420"/>
                        <a:pt x="4041" y="2895"/>
                        <a:pt x="4477" y="3173"/>
                      </a:cubicBezTo>
                      <a:cubicBezTo>
                        <a:pt x="4634" y="3308"/>
                        <a:pt x="4842" y="3379"/>
                        <a:pt x="5059" y="3379"/>
                      </a:cubicBezTo>
                      <a:cubicBezTo>
                        <a:pt x="5223" y="3379"/>
                        <a:pt x="5392" y="3337"/>
                        <a:pt x="5546" y="3252"/>
                      </a:cubicBezTo>
                      <a:cubicBezTo>
                        <a:pt x="5744" y="3173"/>
                        <a:pt x="5823" y="2935"/>
                        <a:pt x="5744" y="2737"/>
                      </a:cubicBezTo>
                      <a:cubicBezTo>
                        <a:pt x="5685" y="2590"/>
                        <a:pt x="5561" y="2509"/>
                        <a:pt x="5420" y="2509"/>
                      </a:cubicBezTo>
                      <a:cubicBezTo>
                        <a:pt x="5371" y="2509"/>
                        <a:pt x="5320" y="2518"/>
                        <a:pt x="5269" y="2539"/>
                      </a:cubicBezTo>
                      <a:cubicBezTo>
                        <a:pt x="5190" y="2618"/>
                        <a:pt x="5110" y="2737"/>
                        <a:pt x="4992" y="2895"/>
                      </a:cubicBezTo>
                      <a:cubicBezTo>
                        <a:pt x="4912" y="2777"/>
                        <a:pt x="4754" y="2658"/>
                        <a:pt x="4754" y="2578"/>
                      </a:cubicBezTo>
                      <a:cubicBezTo>
                        <a:pt x="4754" y="2420"/>
                        <a:pt x="4833" y="2262"/>
                        <a:pt x="4992" y="2182"/>
                      </a:cubicBezTo>
                      <a:cubicBezTo>
                        <a:pt x="5115" y="2100"/>
                        <a:pt x="5258" y="2060"/>
                        <a:pt x="5401" y="2060"/>
                      </a:cubicBezTo>
                      <a:cubicBezTo>
                        <a:pt x="5672" y="2060"/>
                        <a:pt x="5945" y="2201"/>
                        <a:pt x="6101" y="2460"/>
                      </a:cubicBezTo>
                      <a:cubicBezTo>
                        <a:pt x="6338" y="2856"/>
                        <a:pt x="6219" y="3371"/>
                        <a:pt x="5823" y="3608"/>
                      </a:cubicBezTo>
                      <a:cubicBezTo>
                        <a:pt x="5589" y="3753"/>
                        <a:pt x="5329" y="3823"/>
                        <a:pt x="5071" y="3823"/>
                      </a:cubicBezTo>
                      <a:cubicBezTo>
                        <a:pt x="4763" y="3823"/>
                        <a:pt x="4458" y="3723"/>
                        <a:pt x="4199" y="3529"/>
                      </a:cubicBezTo>
                      <a:cubicBezTo>
                        <a:pt x="3645" y="3133"/>
                        <a:pt x="3328" y="2539"/>
                        <a:pt x="3328" y="1865"/>
                      </a:cubicBezTo>
                      <a:lnTo>
                        <a:pt x="3328" y="677"/>
                      </a:lnTo>
                      <a:cubicBezTo>
                        <a:pt x="2852" y="954"/>
                        <a:pt x="2417" y="1271"/>
                        <a:pt x="2021" y="1628"/>
                      </a:cubicBezTo>
                      <a:cubicBezTo>
                        <a:pt x="1149" y="2380"/>
                        <a:pt x="515" y="3450"/>
                        <a:pt x="317" y="4599"/>
                      </a:cubicBezTo>
                      <a:cubicBezTo>
                        <a:pt x="0" y="5866"/>
                        <a:pt x="476" y="7213"/>
                        <a:pt x="1585" y="7966"/>
                      </a:cubicBezTo>
                      <a:cubicBezTo>
                        <a:pt x="1694" y="8056"/>
                        <a:pt x="1786" y="8106"/>
                        <a:pt x="1873" y="8106"/>
                      </a:cubicBezTo>
                      <a:cubicBezTo>
                        <a:pt x="1976" y="8106"/>
                        <a:pt x="2072" y="8037"/>
                        <a:pt x="2179" y="7887"/>
                      </a:cubicBezTo>
                      <a:cubicBezTo>
                        <a:pt x="2337" y="7688"/>
                        <a:pt x="2496" y="7490"/>
                        <a:pt x="2615" y="7253"/>
                      </a:cubicBezTo>
                      <a:cubicBezTo>
                        <a:pt x="2892" y="6777"/>
                        <a:pt x="2971" y="6262"/>
                        <a:pt x="2932" y="5708"/>
                      </a:cubicBezTo>
                      <a:cubicBezTo>
                        <a:pt x="2932" y="5273"/>
                        <a:pt x="2566" y="4960"/>
                        <a:pt x="2179" y="4960"/>
                      </a:cubicBezTo>
                      <a:cubicBezTo>
                        <a:pt x="2073" y="4960"/>
                        <a:pt x="1965" y="4983"/>
                        <a:pt x="1862" y="5034"/>
                      </a:cubicBezTo>
                      <a:cubicBezTo>
                        <a:pt x="1664" y="5153"/>
                        <a:pt x="1585" y="5391"/>
                        <a:pt x="1704" y="5589"/>
                      </a:cubicBezTo>
                      <a:cubicBezTo>
                        <a:pt x="1760" y="5659"/>
                        <a:pt x="1806" y="5685"/>
                        <a:pt x="1849" y="5685"/>
                      </a:cubicBezTo>
                      <a:cubicBezTo>
                        <a:pt x="1928" y="5685"/>
                        <a:pt x="1998" y="5601"/>
                        <a:pt x="2100" y="5549"/>
                      </a:cubicBezTo>
                      <a:cubicBezTo>
                        <a:pt x="2179" y="5510"/>
                        <a:pt x="2298" y="5510"/>
                        <a:pt x="2377" y="5510"/>
                      </a:cubicBezTo>
                      <a:cubicBezTo>
                        <a:pt x="2377" y="5589"/>
                        <a:pt x="2456" y="5747"/>
                        <a:pt x="2377" y="5827"/>
                      </a:cubicBezTo>
                      <a:cubicBezTo>
                        <a:pt x="2276" y="6029"/>
                        <a:pt x="2062" y="6150"/>
                        <a:pt x="1849" y="6150"/>
                      </a:cubicBezTo>
                      <a:cubicBezTo>
                        <a:pt x="1728" y="6150"/>
                        <a:pt x="1606" y="6111"/>
                        <a:pt x="1506" y="6025"/>
                      </a:cubicBezTo>
                      <a:cubicBezTo>
                        <a:pt x="991" y="5668"/>
                        <a:pt x="1070" y="4916"/>
                        <a:pt x="1585" y="4638"/>
                      </a:cubicBezTo>
                      <a:cubicBezTo>
                        <a:pt x="1780" y="4525"/>
                        <a:pt x="1986" y="4473"/>
                        <a:pt x="2187" y="4473"/>
                      </a:cubicBezTo>
                      <a:cubicBezTo>
                        <a:pt x="2757" y="4473"/>
                        <a:pt x="3279" y="4894"/>
                        <a:pt x="3367" y="5510"/>
                      </a:cubicBezTo>
                      <a:cubicBezTo>
                        <a:pt x="3486" y="6223"/>
                        <a:pt x="3328" y="7015"/>
                        <a:pt x="2892" y="7609"/>
                      </a:cubicBezTo>
                      <a:cubicBezTo>
                        <a:pt x="2734" y="7847"/>
                        <a:pt x="2575" y="8085"/>
                        <a:pt x="2377" y="8283"/>
                      </a:cubicBezTo>
                      <a:cubicBezTo>
                        <a:pt x="2536" y="8283"/>
                        <a:pt x="2694" y="8283"/>
                        <a:pt x="2892" y="8243"/>
                      </a:cubicBezTo>
                      <a:cubicBezTo>
                        <a:pt x="3367" y="8085"/>
                        <a:pt x="3843" y="7807"/>
                        <a:pt x="4239" y="7411"/>
                      </a:cubicBezTo>
                      <a:cubicBezTo>
                        <a:pt x="4477" y="7253"/>
                        <a:pt x="4754" y="7094"/>
                        <a:pt x="5031" y="6975"/>
                      </a:cubicBezTo>
                      <a:cubicBezTo>
                        <a:pt x="5665" y="6698"/>
                        <a:pt x="6299" y="6500"/>
                        <a:pt x="7012" y="6262"/>
                      </a:cubicBezTo>
                      <a:cubicBezTo>
                        <a:pt x="6853" y="6064"/>
                        <a:pt x="6972" y="5985"/>
                        <a:pt x="7091" y="5866"/>
                      </a:cubicBezTo>
                      <a:cubicBezTo>
                        <a:pt x="7408" y="5668"/>
                        <a:pt x="7646" y="5351"/>
                        <a:pt x="7844" y="4995"/>
                      </a:cubicBezTo>
                      <a:cubicBezTo>
                        <a:pt x="7883" y="4876"/>
                        <a:pt x="7962" y="4757"/>
                        <a:pt x="8002" y="4638"/>
                      </a:cubicBezTo>
                      <a:cubicBezTo>
                        <a:pt x="8121" y="4361"/>
                        <a:pt x="8042" y="4084"/>
                        <a:pt x="7804" y="3925"/>
                      </a:cubicBezTo>
                      <a:cubicBezTo>
                        <a:pt x="7727" y="3849"/>
                        <a:pt x="7650" y="3819"/>
                        <a:pt x="7574" y="3819"/>
                      </a:cubicBezTo>
                      <a:cubicBezTo>
                        <a:pt x="7452" y="3819"/>
                        <a:pt x="7331" y="3892"/>
                        <a:pt x="7210" y="3965"/>
                      </a:cubicBezTo>
                      <a:cubicBezTo>
                        <a:pt x="6695" y="4203"/>
                        <a:pt x="6695" y="4282"/>
                        <a:pt x="7091" y="4678"/>
                      </a:cubicBezTo>
                      <a:cubicBezTo>
                        <a:pt x="7131" y="4757"/>
                        <a:pt x="7170" y="4836"/>
                        <a:pt x="7170" y="4916"/>
                      </a:cubicBezTo>
                      <a:cubicBezTo>
                        <a:pt x="7141" y="4974"/>
                        <a:pt x="7049" y="5010"/>
                        <a:pt x="6985" y="5010"/>
                      </a:cubicBezTo>
                      <a:cubicBezTo>
                        <a:pt x="6962" y="5010"/>
                        <a:pt x="6943" y="5005"/>
                        <a:pt x="6933" y="4995"/>
                      </a:cubicBezTo>
                      <a:cubicBezTo>
                        <a:pt x="6734" y="4836"/>
                        <a:pt x="6576" y="4678"/>
                        <a:pt x="6457" y="4440"/>
                      </a:cubicBezTo>
                      <a:cubicBezTo>
                        <a:pt x="6338" y="4203"/>
                        <a:pt x="6418" y="3925"/>
                        <a:pt x="6655" y="3767"/>
                      </a:cubicBezTo>
                      <a:cubicBezTo>
                        <a:pt x="6853" y="3648"/>
                        <a:pt x="7051" y="3529"/>
                        <a:pt x="7289" y="3450"/>
                      </a:cubicBezTo>
                      <a:cubicBezTo>
                        <a:pt x="7398" y="3402"/>
                        <a:pt x="7511" y="3379"/>
                        <a:pt x="7620" y="3379"/>
                      </a:cubicBezTo>
                      <a:cubicBezTo>
                        <a:pt x="7869" y="3379"/>
                        <a:pt x="8102" y="3495"/>
                        <a:pt x="8240" y="3688"/>
                      </a:cubicBezTo>
                      <a:cubicBezTo>
                        <a:pt x="8517" y="4005"/>
                        <a:pt x="8557" y="4440"/>
                        <a:pt x="8398" y="4757"/>
                      </a:cubicBezTo>
                      <a:cubicBezTo>
                        <a:pt x="8160" y="5233"/>
                        <a:pt x="7883" y="5629"/>
                        <a:pt x="7606" y="6104"/>
                      </a:cubicBezTo>
                      <a:cubicBezTo>
                        <a:pt x="8081" y="5866"/>
                        <a:pt x="8517" y="5589"/>
                        <a:pt x="8953" y="5312"/>
                      </a:cubicBezTo>
                      <a:cubicBezTo>
                        <a:pt x="9388" y="4995"/>
                        <a:pt x="9666" y="4559"/>
                        <a:pt x="9785" y="4084"/>
                      </a:cubicBezTo>
                      <a:cubicBezTo>
                        <a:pt x="9983" y="3054"/>
                        <a:pt x="9666" y="1984"/>
                        <a:pt x="8874" y="1271"/>
                      </a:cubicBezTo>
                      <a:cubicBezTo>
                        <a:pt x="7972" y="397"/>
                        <a:pt x="6929" y="1"/>
                        <a:pt x="57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1297;p50"/>
                <p:cNvSpPr/>
                <p:nvPr/>
              </p:nvSpPr>
              <p:spPr>
                <a:xfrm>
                  <a:off x="4610510" y="130167"/>
                  <a:ext cx="459944" cy="70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6" h="8476" extrusionOk="0">
                      <a:moveTo>
                        <a:pt x="5387" y="1"/>
                      </a:moveTo>
                      <a:cubicBezTo>
                        <a:pt x="5348" y="1"/>
                        <a:pt x="5308" y="1"/>
                        <a:pt x="5269" y="40"/>
                      </a:cubicBezTo>
                      <a:cubicBezTo>
                        <a:pt x="3288" y="674"/>
                        <a:pt x="1624" y="2060"/>
                        <a:pt x="673" y="3883"/>
                      </a:cubicBezTo>
                      <a:cubicBezTo>
                        <a:pt x="0" y="4992"/>
                        <a:pt x="0" y="6338"/>
                        <a:pt x="673" y="7448"/>
                      </a:cubicBezTo>
                      <a:cubicBezTo>
                        <a:pt x="1083" y="8103"/>
                        <a:pt x="1794" y="8476"/>
                        <a:pt x="2533" y="8476"/>
                      </a:cubicBezTo>
                      <a:cubicBezTo>
                        <a:pt x="2866" y="8476"/>
                        <a:pt x="3205" y="8400"/>
                        <a:pt x="3526" y="8240"/>
                      </a:cubicBezTo>
                      <a:lnTo>
                        <a:pt x="3526" y="8200"/>
                      </a:lnTo>
                      <a:lnTo>
                        <a:pt x="3288" y="8042"/>
                      </a:lnTo>
                      <a:cubicBezTo>
                        <a:pt x="2535" y="7448"/>
                        <a:pt x="2060" y="6537"/>
                        <a:pt x="2020" y="5586"/>
                      </a:cubicBezTo>
                      <a:cubicBezTo>
                        <a:pt x="1901" y="3566"/>
                        <a:pt x="2852" y="2060"/>
                        <a:pt x="4357" y="832"/>
                      </a:cubicBezTo>
                      <a:cubicBezTo>
                        <a:pt x="4714" y="555"/>
                        <a:pt x="5110" y="317"/>
                        <a:pt x="55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50"/>
                <p:cNvSpPr/>
                <p:nvPr/>
              </p:nvSpPr>
              <p:spPr>
                <a:xfrm>
                  <a:off x="5655134" y="130167"/>
                  <a:ext cx="134765" cy="8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" h="991" extrusionOk="0">
                      <a:moveTo>
                        <a:pt x="1427" y="1"/>
                      </a:moveTo>
                      <a:cubicBezTo>
                        <a:pt x="1308" y="1"/>
                        <a:pt x="1229" y="40"/>
                        <a:pt x="1150" y="119"/>
                      </a:cubicBezTo>
                      <a:cubicBezTo>
                        <a:pt x="793" y="278"/>
                        <a:pt x="476" y="436"/>
                        <a:pt x="159" y="595"/>
                      </a:cubicBezTo>
                      <a:cubicBezTo>
                        <a:pt x="120" y="634"/>
                        <a:pt x="1" y="753"/>
                        <a:pt x="40" y="832"/>
                      </a:cubicBezTo>
                      <a:cubicBezTo>
                        <a:pt x="40" y="872"/>
                        <a:pt x="159" y="951"/>
                        <a:pt x="199" y="991"/>
                      </a:cubicBezTo>
                      <a:cubicBezTo>
                        <a:pt x="714" y="872"/>
                        <a:pt x="1189" y="634"/>
                        <a:pt x="1585" y="278"/>
                      </a:cubicBezTo>
                      <a:cubicBezTo>
                        <a:pt x="1625" y="238"/>
                        <a:pt x="1625" y="159"/>
                        <a:pt x="1625" y="80"/>
                      </a:cubicBezTo>
                      <a:cubicBezTo>
                        <a:pt x="1546" y="1"/>
                        <a:pt x="1466" y="1"/>
                        <a:pt x="1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1299;p50"/>
                <p:cNvSpPr/>
                <p:nvPr/>
              </p:nvSpPr>
              <p:spPr>
                <a:xfrm>
                  <a:off x="4571033" y="59343"/>
                  <a:ext cx="1094046" cy="8124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2" h="9796" extrusionOk="0">
                      <a:moveTo>
                        <a:pt x="8448" y="755"/>
                      </a:moveTo>
                      <a:cubicBezTo>
                        <a:pt x="9588" y="755"/>
                        <a:pt x="10640" y="1168"/>
                        <a:pt x="11568" y="2043"/>
                      </a:cubicBezTo>
                      <a:cubicBezTo>
                        <a:pt x="12320" y="2716"/>
                        <a:pt x="12677" y="3786"/>
                        <a:pt x="12479" y="4816"/>
                      </a:cubicBezTo>
                      <a:cubicBezTo>
                        <a:pt x="12360" y="5291"/>
                        <a:pt x="12082" y="5727"/>
                        <a:pt x="11647" y="6044"/>
                      </a:cubicBezTo>
                      <a:cubicBezTo>
                        <a:pt x="11211" y="6321"/>
                        <a:pt x="10775" y="6598"/>
                        <a:pt x="10300" y="6836"/>
                      </a:cubicBezTo>
                      <a:cubicBezTo>
                        <a:pt x="10577" y="6361"/>
                        <a:pt x="10854" y="5965"/>
                        <a:pt x="11092" y="5489"/>
                      </a:cubicBezTo>
                      <a:cubicBezTo>
                        <a:pt x="11251" y="5133"/>
                        <a:pt x="11211" y="4737"/>
                        <a:pt x="10934" y="4420"/>
                      </a:cubicBezTo>
                      <a:cubicBezTo>
                        <a:pt x="10796" y="4227"/>
                        <a:pt x="10563" y="4111"/>
                        <a:pt x="10314" y="4111"/>
                      </a:cubicBezTo>
                      <a:cubicBezTo>
                        <a:pt x="10205" y="4111"/>
                        <a:pt x="10092" y="4134"/>
                        <a:pt x="9983" y="4182"/>
                      </a:cubicBezTo>
                      <a:cubicBezTo>
                        <a:pt x="9785" y="4261"/>
                        <a:pt x="9547" y="4380"/>
                        <a:pt x="9349" y="4499"/>
                      </a:cubicBezTo>
                      <a:cubicBezTo>
                        <a:pt x="9151" y="4657"/>
                        <a:pt x="9032" y="4935"/>
                        <a:pt x="9151" y="5172"/>
                      </a:cubicBezTo>
                      <a:cubicBezTo>
                        <a:pt x="9270" y="5370"/>
                        <a:pt x="9428" y="5568"/>
                        <a:pt x="9627" y="5727"/>
                      </a:cubicBezTo>
                      <a:cubicBezTo>
                        <a:pt x="9627" y="5727"/>
                        <a:pt x="9825" y="5727"/>
                        <a:pt x="9864" y="5648"/>
                      </a:cubicBezTo>
                      <a:cubicBezTo>
                        <a:pt x="9864" y="5568"/>
                        <a:pt x="9864" y="5450"/>
                        <a:pt x="9785" y="5410"/>
                      </a:cubicBezTo>
                      <a:cubicBezTo>
                        <a:pt x="9428" y="5014"/>
                        <a:pt x="9428" y="4895"/>
                        <a:pt x="9904" y="4697"/>
                      </a:cubicBezTo>
                      <a:cubicBezTo>
                        <a:pt x="10033" y="4619"/>
                        <a:pt x="10163" y="4541"/>
                        <a:pt x="10293" y="4541"/>
                      </a:cubicBezTo>
                      <a:cubicBezTo>
                        <a:pt x="10361" y="4541"/>
                        <a:pt x="10430" y="4563"/>
                        <a:pt x="10498" y="4618"/>
                      </a:cubicBezTo>
                      <a:cubicBezTo>
                        <a:pt x="10736" y="4816"/>
                        <a:pt x="10815" y="5093"/>
                        <a:pt x="10696" y="5370"/>
                      </a:cubicBezTo>
                      <a:cubicBezTo>
                        <a:pt x="10656" y="5489"/>
                        <a:pt x="10577" y="5608"/>
                        <a:pt x="10538" y="5727"/>
                      </a:cubicBezTo>
                      <a:cubicBezTo>
                        <a:pt x="10340" y="6083"/>
                        <a:pt x="10102" y="6400"/>
                        <a:pt x="9785" y="6638"/>
                      </a:cubicBezTo>
                      <a:cubicBezTo>
                        <a:pt x="9666" y="6717"/>
                        <a:pt x="9547" y="6796"/>
                        <a:pt x="9706" y="6994"/>
                      </a:cubicBezTo>
                      <a:cubicBezTo>
                        <a:pt x="9032" y="7232"/>
                        <a:pt x="8359" y="7470"/>
                        <a:pt x="7725" y="7707"/>
                      </a:cubicBezTo>
                      <a:cubicBezTo>
                        <a:pt x="7448" y="7826"/>
                        <a:pt x="7171" y="7985"/>
                        <a:pt x="6933" y="8183"/>
                      </a:cubicBezTo>
                      <a:cubicBezTo>
                        <a:pt x="6537" y="8539"/>
                        <a:pt x="6101" y="8817"/>
                        <a:pt x="5586" y="9015"/>
                      </a:cubicBezTo>
                      <a:cubicBezTo>
                        <a:pt x="5428" y="9015"/>
                        <a:pt x="5269" y="9054"/>
                        <a:pt x="5071" y="9054"/>
                      </a:cubicBezTo>
                      <a:cubicBezTo>
                        <a:pt x="5269" y="8817"/>
                        <a:pt x="5428" y="8619"/>
                        <a:pt x="5586" y="8381"/>
                      </a:cubicBezTo>
                      <a:cubicBezTo>
                        <a:pt x="6022" y="7747"/>
                        <a:pt x="6180" y="6994"/>
                        <a:pt x="6061" y="6242"/>
                      </a:cubicBezTo>
                      <a:cubicBezTo>
                        <a:pt x="5973" y="5622"/>
                        <a:pt x="5445" y="5222"/>
                        <a:pt x="4886" y="5222"/>
                      </a:cubicBezTo>
                      <a:cubicBezTo>
                        <a:pt x="4695" y="5222"/>
                        <a:pt x="4500" y="5269"/>
                        <a:pt x="4318" y="5370"/>
                      </a:cubicBezTo>
                      <a:cubicBezTo>
                        <a:pt x="3764" y="5687"/>
                        <a:pt x="3724" y="6400"/>
                        <a:pt x="4200" y="6796"/>
                      </a:cubicBezTo>
                      <a:cubicBezTo>
                        <a:pt x="4313" y="6867"/>
                        <a:pt x="4436" y="6902"/>
                        <a:pt x="4557" y="6902"/>
                      </a:cubicBezTo>
                      <a:cubicBezTo>
                        <a:pt x="4774" y="6902"/>
                        <a:pt x="4983" y="6788"/>
                        <a:pt x="5111" y="6559"/>
                      </a:cubicBezTo>
                      <a:cubicBezTo>
                        <a:pt x="5150" y="6479"/>
                        <a:pt x="5111" y="6361"/>
                        <a:pt x="5111" y="6242"/>
                      </a:cubicBezTo>
                      <a:cubicBezTo>
                        <a:pt x="4992" y="6242"/>
                        <a:pt x="4913" y="6242"/>
                        <a:pt x="4794" y="6281"/>
                      </a:cubicBezTo>
                      <a:cubicBezTo>
                        <a:pt x="4717" y="6333"/>
                        <a:pt x="4640" y="6434"/>
                        <a:pt x="4563" y="6434"/>
                      </a:cubicBezTo>
                      <a:cubicBezTo>
                        <a:pt x="4521" y="6434"/>
                        <a:pt x="4479" y="6405"/>
                        <a:pt x="4437" y="6321"/>
                      </a:cubicBezTo>
                      <a:cubicBezTo>
                        <a:pt x="4279" y="6163"/>
                        <a:pt x="4358" y="5885"/>
                        <a:pt x="4556" y="5806"/>
                      </a:cubicBezTo>
                      <a:cubicBezTo>
                        <a:pt x="4669" y="5740"/>
                        <a:pt x="4789" y="5710"/>
                        <a:pt x="4907" y="5710"/>
                      </a:cubicBezTo>
                      <a:cubicBezTo>
                        <a:pt x="5283" y="5710"/>
                        <a:pt x="5635" y="6017"/>
                        <a:pt x="5665" y="6440"/>
                      </a:cubicBezTo>
                      <a:cubicBezTo>
                        <a:pt x="5705" y="6994"/>
                        <a:pt x="5586" y="7509"/>
                        <a:pt x="5348" y="7985"/>
                      </a:cubicBezTo>
                      <a:cubicBezTo>
                        <a:pt x="5190" y="8222"/>
                        <a:pt x="5071" y="8420"/>
                        <a:pt x="4913" y="8619"/>
                      </a:cubicBezTo>
                      <a:cubicBezTo>
                        <a:pt x="4784" y="8769"/>
                        <a:pt x="4690" y="8838"/>
                        <a:pt x="4587" y="8838"/>
                      </a:cubicBezTo>
                      <a:cubicBezTo>
                        <a:pt x="4500" y="8838"/>
                        <a:pt x="4406" y="8788"/>
                        <a:pt x="4279" y="8698"/>
                      </a:cubicBezTo>
                      <a:cubicBezTo>
                        <a:pt x="3209" y="7945"/>
                        <a:pt x="2694" y="6638"/>
                        <a:pt x="3011" y="5370"/>
                      </a:cubicBezTo>
                      <a:cubicBezTo>
                        <a:pt x="3249" y="4182"/>
                        <a:pt x="3843" y="3152"/>
                        <a:pt x="4715" y="2360"/>
                      </a:cubicBezTo>
                      <a:cubicBezTo>
                        <a:pt x="5150" y="2003"/>
                        <a:pt x="5546" y="1686"/>
                        <a:pt x="6022" y="1409"/>
                      </a:cubicBezTo>
                      <a:lnTo>
                        <a:pt x="6022" y="2597"/>
                      </a:lnTo>
                      <a:cubicBezTo>
                        <a:pt x="6022" y="3271"/>
                        <a:pt x="6339" y="3865"/>
                        <a:pt x="6893" y="4261"/>
                      </a:cubicBezTo>
                      <a:cubicBezTo>
                        <a:pt x="7130" y="4455"/>
                        <a:pt x="7438" y="4555"/>
                        <a:pt x="7752" y="4555"/>
                      </a:cubicBezTo>
                      <a:cubicBezTo>
                        <a:pt x="8015" y="4555"/>
                        <a:pt x="8283" y="4485"/>
                        <a:pt x="8517" y="4340"/>
                      </a:cubicBezTo>
                      <a:cubicBezTo>
                        <a:pt x="8913" y="4103"/>
                        <a:pt x="9032" y="3588"/>
                        <a:pt x="8795" y="3192"/>
                      </a:cubicBezTo>
                      <a:cubicBezTo>
                        <a:pt x="8639" y="2933"/>
                        <a:pt x="8366" y="2792"/>
                        <a:pt x="8084" y="2792"/>
                      </a:cubicBezTo>
                      <a:cubicBezTo>
                        <a:pt x="7935" y="2792"/>
                        <a:pt x="7783" y="2832"/>
                        <a:pt x="7646" y="2914"/>
                      </a:cubicBezTo>
                      <a:cubicBezTo>
                        <a:pt x="7527" y="2994"/>
                        <a:pt x="7448" y="3152"/>
                        <a:pt x="7448" y="3310"/>
                      </a:cubicBezTo>
                      <a:cubicBezTo>
                        <a:pt x="7448" y="3390"/>
                        <a:pt x="7606" y="3509"/>
                        <a:pt x="7686" y="3627"/>
                      </a:cubicBezTo>
                      <a:cubicBezTo>
                        <a:pt x="7804" y="3469"/>
                        <a:pt x="7844" y="3310"/>
                        <a:pt x="7963" y="3271"/>
                      </a:cubicBezTo>
                      <a:cubicBezTo>
                        <a:pt x="8004" y="3250"/>
                        <a:pt x="8050" y="3241"/>
                        <a:pt x="8097" y="3241"/>
                      </a:cubicBezTo>
                      <a:cubicBezTo>
                        <a:pt x="8231" y="3241"/>
                        <a:pt x="8369" y="3322"/>
                        <a:pt x="8399" y="3469"/>
                      </a:cubicBezTo>
                      <a:cubicBezTo>
                        <a:pt x="8478" y="3667"/>
                        <a:pt x="8399" y="3905"/>
                        <a:pt x="8240" y="3984"/>
                      </a:cubicBezTo>
                      <a:cubicBezTo>
                        <a:pt x="8086" y="4069"/>
                        <a:pt x="7917" y="4111"/>
                        <a:pt x="7749" y="4111"/>
                      </a:cubicBezTo>
                      <a:cubicBezTo>
                        <a:pt x="7529" y="4111"/>
                        <a:pt x="7311" y="4040"/>
                        <a:pt x="7131" y="3905"/>
                      </a:cubicBezTo>
                      <a:cubicBezTo>
                        <a:pt x="6735" y="3627"/>
                        <a:pt x="6458" y="3152"/>
                        <a:pt x="6458" y="2637"/>
                      </a:cubicBezTo>
                      <a:cubicBezTo>
                        <a:pt x="6458" y="2201"/>
                        <a:pt x="6458" y="1726"/>
                        <a:pt x="6537" y="1290"/>
                      </a:cubicBezTo>
                      <a:cubicBezTo>
                        <a:pt x="6537" y="1211"/>
                        <a:pt x="6616" y="1092"/>
                        <a:pt x="6695" y="1053"/>
                      </a:cubicBezTo>
                      <a:cubicBezTo>
                        <a:pt x="7298" y="856"/>
                        <a:pt x="7884" y="755"/>
                        <a:pt x="8448" y="755"/>
                      </a:cubicBezTo>
                      <a:close/>
                      <a:moveTo>
                        <a:pt x="5982" y="855"/>
                      </a:moveTo>
                      <a:cubicBezTo>
                        <a:pt x="5586" y="1132"/>
                        <a:pt x="5190" y="1369"/>
                        <a:pt x="4833" y="1686"/>
                      </a:cubicBezTo>
                      <a:cubicBezTo>
                        <a:pt x="3328" y="2875"/>
                        <a:pt x="2377" y="4420"/>
                        <a:pt x="2496" y="6440"/>
                      </a:cubicBezTo>
                      <a:cubicBezTo>
                        <a:pt x="2536" y="7391"/>
                        <a:pt x="3011" y="8302"/>
                        <a:pt x="3764" y="8856"/>
                      </a:cubicBezTo>
                      <a:lnTo>
                        <a:pt x="3962" y="9054"/>
                      </a:lnTo>
                      <a:lnTo>
                        <a:pt x="3962" y="9094"/>
                      </a:lnTo>
                      <a:cubicBezTo>
                        <a:pt x="3657" y="9253"/>
                        <a:pt x="3328" y="9329"/>
                        <a:pt x="3003" y="9329"/>
                      </a:cubicBezTo>
                      <a:cubicBezTo>
                        <a:pt x="2274" y="9329"/>
                        <a:pt x="1560" y="8947"/>
                        <a:pt x="1149" y="8262"/>
                      </a:cubicBezTo>
                      <a:cubicBezTo>
                        <a:pt x="476" y="7192"/>
                        <a:pt x="476" y="5806"/>
                        <a:pt x="1149" y="4737"/>
                      </a:cubicBezTo>
                      <a:cubicBezTo>
                        <a:pt x="2100" y="2875"/>
                        <a:pt x="3764" y="1488"/>
                        <a:pt x="5745" y="855"/>
                      </a:cubicBezTo>
                      <a:close/>
                      <a:moveTo>
                        <a:pt x="7647" y="1"/>
                      </a:moveTo>
                      <a:cubicBezTo>
                        <a:pt x="7540" y="1"/>
                        <a:pt x="7431" y="23"/>
                        <a:pt x="7329" y="23"/>
                      </a:cubicBezTo>
                      <a:cubicBezTo>
                        <a:pt x="4715" y="340"/>
                        <a:pt x="2377" y="1805"/>
                        <a:pt x="991" y="4063"/>
                      </a:cubicBezTo>
                      <a:cubicBezTo>
                        <a:pt x="238" y="5093"/>
                        <a:pt x="1" y="6400"/>
                        <a:pt x="318" y="7628"/>
                      </a:cubicBezTo>
                      <a:cubicBezTo>
                        <a:pt x="669" y="8970"/>
                        <a:pt x="1690" y="9796"/>
                        <a:pt x="2902" y="9796"/>
                      </a:cubicBezTo>
                      <a:cubicBezTo>
                        <a:pt x="3194" y="9796"/>
                        <a:pt x="3497" y="9748"/>
                        <a:pt x="3804" y="9648"/>
                      </a:cubicBezTo>
                      <a:cubicBezTo>
                        <a:pt x="4002" y="9569"/>
                        <a:pt x="4200" y="9450"/>
                        <a:pt x="4437" y="9332"/>
                      </a:cubicBezTo>
                      <a:lnTo>
                        <a:pt x="4556" y="9371"/>
                      </a:lnTo>
                      <a:cubicBezTo>
                        <a:pt x="4801" y="9472"/>
                        <a:pt x="5051" y="9520"/>
                        <a:pt x="5298" y="9520"/>
                      </a:cubicBezTo>
                      <a:cubicBezTo>
                        <a:pt x="5732" y="9520"/>
                        <a:pt x="6158" y="9371"/>
                        <a:pt x="6537" y="9094"/>
                      </a:cubicBezTo>
                      <a:cubicBezTo>
                        <a:pt x="6814" y="8896"/>
                        <a:pt x="7091" y="8658"/>
                        <a:pt x="7369" y="8420"/>
                      </a:cubicBezTo>
                      <a:cubicBezTo>
                        <a:pt x="7487" y="8341"/>
                        <a:pt x="7606" y="8262"/>
                        <a:pt x="7725" y="8183"/>
                      </a:cubicBezTo>
                      <a:cubicBezTo>
                        <a:pt x="8517" y="7906"/>
                        <a:pt x="9349" y="7668"/>
                        <a:pt x="10141" y="7351"/>
                      </a:cubicBezTo>
                      <a:cubicBezTo>
                        <a:pt x="10696" y="7153"/>
                        <a:pt x="11251" y="6876"/>
                        <a:pt x="11726" y="6559"/>
                      </a:cubicBezTo>
                      <a:cubicBezTo>
                        <a:pt x="12360" y="6202"/>
                        <a:pt x="12795" y="5568"/>
                        <a:pt x="12914" y="4895"/>
                      </a:cubicBezTo>
                      <a:cubicBezTo>
                        <a:pt x="13192" y="3667"/>
                        <a:pt x="12795" y="2439"/>
                        <a:pt x="11884" y="1647"/>
                      </a:cubicBezTo>
                      <a:cubicBezTo>
                        <a:pt x="10894" y="617"/>
                        <a:pt x="9627" y="300"/>
                        <a:pt x="8280" y="221"/>
                      </a:cubicBezTo>
                      <a:lnTo>
                        <a:pt x="8042" y="221"/>
                      </a:lnTo>
                      <a:cubicBezTo>
                        <a:pt x="7929" y="40"/>
                        <a:pt x="7790" y="1"/>
                        <a:pt x="764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50"/>
                <p:cNvSpPr/>
                <p:nvPr/>
              </p:nvSpPr>
              <p:spPr>
                <a:xfrm>
                  <a:off x="5408740" y="-47226"/>
                  <a:ext cx="65848" cy="124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1506" extrusionOk="0">
                      <a:moveTo>
                        <a:pt x="714" y="0"/>
                      </a:moveTo>
                      <a:cubicBezTo>
                        <a:pt x="635" y="119"/>
                        <a:pt x="516" y="198"/>
                        <a:pt x="437" y="278"/>
                      </a:cubicBezTo>
                      <a:cubicBezTo>
                        <a:pt x="278" y="595"/>
                        <a:pt x="159" y="872"/>
                        <a:pt x="40" y="1189"/>
                      </a:cubicBezTo>
                      <a:cubicBezTo>
                        <a:pt x="1" y="1268"/>
                        <a:pt x="80" y="1387"/>
                        <a:pt x="80" y="1506"/>
                      </a:cubicBezTo>
                      <a:cubicBezTo>
                        <a:pt x="199" y="1466"/>
                        <a:pt x="357" y="1426"/>
                        <a:pt x="397" y="1347"/>
                      </a:cubicBezTo>
                      <a:cubicBezTo>
                        <a:pt x="555" y="991"/>
                        <a:pt x="674" y="674"/>
                        <a:pt x="753" y="357"/>
                      </a:cubicBezTo>
                      <a:cubicBezTo>
                        <a:pt x="793" y="238"/>
                        <a:pt x="793" y="119"/>
                        <a:pt x="753" y="40"/>
                      </a:cubicBezTo>
                      <a:lnTo>
                        <a:pt x="71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50"/>
                <p:cNvSpPr/>
                <p:nvPr/>
              </p:nvSpPr>
              <p:spPr>
                <a:xfrm>
                  <a:off x="4771483" y="-34123"/>
                  <a:ext cx="75634" cy="124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" h="1507" extrusionOk="0">
                      <a:moveTo>
                        <a:pt x="79" y="1"/>
                      </a:moveTo>
                      <a:cubicBezTo>
                        <a:pt x="40" y="40"/>
                        <a:pt x="0" y="159"/>
                        <a:pt x="40" y="199"/>
                      </a:cubicBezTo>
                      <a:cubicBezTo>
                        <a:pt x="198" y="595"/>
                        <a:pt x="396" y="991"/>
                        <a:pt x="594" y="1348"/>
                      </a:cubicBezTo>
                      <a:cubicBezTo>
                        <a:pt x="673" y="1427"/>
                        <a:pt x="792" y="1467"/>
                        <a:pt x="911" y="1506"/>
                      </a:cubicBezTo>
                      <a:cubicBezTo>
                        <a:pt x="832" y="991"/>
                        <a:pt x="594" y="476"/>
                        <a:pt x="277" y="40"/>
                      </a:cubicBezTo>
                      <a:cubicBezTo>
                        <a:pt x="198" y="1"/>
                        <a:pt x="159" y="1"/>
                        <a:pt x="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50"/>
                <p:cNvSpPr/>
                <p:nvPr/>
              </p:nvSpPr>
              <p:spPr>
                <a:xfrm>
                  <a:off x="4531640" y="882451"/>
                  <a:ext cx="78952" cy="7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" h="952" extrusionOk="0">
                      <a:moveTo>
                        <a:pt x="674" y="1"/>
                      </a:moveTo>
                      <a:cubicBezTo>
                        <a:pt x="317" y="159"/>
                        <a:pt x="40" y="516"/>
                        <a:pt x="0" y="872"/>
                      </a:cubicBezTo>
                      <a:lnTo>
                        <a:pt x="80" y="951"/>
                      </a:lnTo>
                      <a:cubicBezTo>
                        <a:pt x="357" y="753"/>
                        <a:pt x="634" y="516"/>
                        <a:pt x="911" y="278"/>
                      </a:cubicBezTo>
                      <a:cubicBezTo>
                        <a:pt x="951" y="238"/>
                        <a:pt x="951" y="159"/>
                        <a:pt x="911" y="80"/>
                      </a:cubicBezTo>
                      <a:cubicBezTo>
                        <a:pt x="832" y="40"/>
                        <a:pt x="753" y="1"/>
                        <a:pt x="67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50"/>
                <p:cNvSpPr/>
                <p:nvPr/>
              </p:nvSpPr>
              <p:spPr>
                <a:xfrm>
                  <a:off x="4475743" y="294457"/>
                  <a:ext cx="144634" cy="4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595" extrusionOk="0">
                      <a:moveTo>
                        <a:pt x="476" y="0"/>
                      </a:moveTo>
                      <a:cubicBezTo>
                        <a:pt x="318" y="0"/>
                        <a:pt x="159" y="0"/>
                        <a:pt x="41" y="40"/>
                      </a:cubicBezTo>
                      <a:cubicBezTo>
                        <a:pt x="41" y="79"/>
                        <a:pt x="1" y="119"/>
                        <a:pt x="1" y="159"/>
                      </a:cubicBezTo>
                      <a:cubicBezTo>
                        <a:pt x="80" y="198"/>
                        <a:pt x="159" y="277"/>
                        <a:pt x="239" y="317"/>
                      </a:cubicBezTo>
                      <a:cubicBezTo>
                        <a:pt x="635" y="396"/>
                        <a:pt x="1031" y="515"/>
                        <a:pt x="1467" y="594"/>
                      </a:cubicBezTo>
                      <a:cubicBezTo>
                        <a:pt x="1546" y="594"/>
                        <a:pt x="1665" y="515"/>
                        <a:pt x="1744" y="475"/>
                      </a:cubicBezTo>
                      <a:cubicBezTo>
                        <a:pt x="1665" y="396"/>
                        <a:pt x="1625" y="238"/>
                        <a:pt x="1506" y="238"/>
                      </a:cubicBezTo>
                      <a:cubicBezTo>
                        <a:pt x="1189" y="119"/>
                        <a:pt x="833" y="40"/>
                        <a:pt x="4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50"/>
                <p:cNvSpPr/>
                <p:nvPr/>
              </p:nvSpPr>
              <p:spPr>
                <a:xfrm>
                  <a:off x="4380536" y="567057"/>
                  <a:ext cx="134765" cy="3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" h="413" extrusionOk="0">
                      <a:moveTo>
                        <a:pt x="1426" y="1"/>
                      </a:moveTo>
                      <a:cubicBezTo>
                        <a:pt x="1149" y="1"/>
                        <a:pt x="872" y="1"/>
                        <a:pt x="594" y="41"/>
                      </a:cubicBezTo>
                      <a:cubicBezTo>
                        <a:pt x="396" y="41"/>
                        <a:pt x="198" y="120"/>
                        <a:pt x="0" y="159"/>
                      </a:cubicBezTo>
                      <a:cubicBezTo>
                        <a:pt x="328" y="324"/>
                        <a:pt x="675" y="412"/>
                        <a:pt x="1028" y="412"/>
                      </a:cubicBezTo>
                      <a:cubicBezTo>
                        <a:pt x="1187" y="412"/>
                        <a:pt x="1346" y="394"/>
                        <a:pt x="1505" y="357"/>
                      </a:cubicBezTo>
                      <a:cubicBezTo>
                        <a:pt x="1545" y="318"/>
                        <a:pt x="1624" y="239"/>
                        <a:pt x="1585" y="199"/>
                      </a:cubicBezTo>
                      <a:cubicBezTo>
                        <a:pt x="1585" y="159"/>
                        <a:pt x="1505" y="1"/>
                        <a:pt x="14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305" name="Google Shape;1305;p50"/>
              <p:cNvSpPr/>
              <p:nvPr/>
            </p:nvSpPr>
            <p:spPr>
              <a:xfrm rot="-821489">
                <a:off x="694339" y="224382"/>
                <a:ext cx="37764" cy="71628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506" extrusionOk="0">
                    <a:moveTo>
                      <a:pt x="714" y="0"/>
                    </a:moveTo>
                    <a:cubicBezTo>
                      <a:pt x="635" y="119"/>
                      <a:pt x="516" y="198"/>
                      <a:pt x="437" y="278"/>
                    </a:cubicBezTo>
                    <a:cubicBezTo>
                      <a:pt x="278" y="595"/>
                      <a:pt x="159" y="872"/>
                      <a:pt x="40" y="1189"/>
                    </a:cubicBezTo>
                    <a:cubicBezTo>
                      <a:pt x="1" y="1268"/>
                      <a:pt x="80" y="1387"/>
                      <a:pt x="80" y="1506"/>
                    </a:cubicBezTo>
                    <a:cubicBezTo>
                      <a:pt x="199" y="1466"/>
                      <a:pt x="357" y="1426"/>
                      <a:pt x="397" y="1347"/>
                    </a:cubicBezTo>
                    <a:cubicBezTo>
                      <a:pt x="555" y="991"/>
                      <a:pt x="674" y="674"/>
                      <a:pt x="753" y="357"/>
                    </a:cubicBezTo>
                    <a:cubicBezTo>
                      <a:pt x="793" y="238"/>
                      <a:pt x="793" y="119"/>
                      <a:pt x="753" y="40"/>
                    </a:cubicBezTo>
                    <a:lnTo>
                      <a:pt x="7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6" name="Google Shape;1306;p50"/>
            <p:cNvGrpSpPr/>
            <p:nvPr/>
          </p:nvGrpSpPr>
          <p:grpSpPr>
            <a:xfrm>
              <a:off x="3422805" y="2779851"/>
              <a:ext cx="717376" cy="539954"/>
              <a:chOff x="6530133" y="2132672"/>
              <a:chExt cx="567275" cy="427077"/>
            </a:xfrm>
          </p:grpSpPr>
          <p:sp>
            <p:nvSpPr>
              <p:cNvPr id="1307" name="Google Shape;1307;p50"/>
              <p:cNvSpPr/>
              <p:nvPr/>
            </p:nvSpPr>
            <p:spPr>
              <a:xfrm>
                <a:off x="6619132" y="2164778"/>
                <a:ext cx="478273" cy="36395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5668" extrusionOk="0">
                    <a:moveTo>
                      <a:pt x="1522" y="1"/>
                    </a:moveTo>
                    <a:cubicBezTo>
                      <a:pt x="1490" y="1"/>
                      <a:pt x="1459" y="1"/>
                      <a:pt x="1427" y="3"/>
                    </a:cubicBezTo>
                    <a:cubicBezTo>
                      <a:pt x="278" y="42"/>
                      <a:pt x="1" y="1310"/>
                      <a:pt x="278" y="2221"/>
                    </a:cubicBezTo>
                    <a:cubicBezTo>
                      <a:pt x="674" y="3409"/>
                      <a:pt x="1189" y="4558"/>
                      <a:pt x="1862" y="5628"/>
                    </a:cubicBezTo>
                    <a:cubicBezTo>
                      <a:pt x="1862" y="5628"/>
                      <a:pt x="1862" y="5667"/>
                      <a:pt x="1862" y="5667"/>
                    </a:cubicBezTo>
                    <a:cubicBezTo>
                      <a:pt x="3288" y="5548"/>
                      <a:pt x="4635" y="5073"/>
                      <a:pt x="5824" y="4281"/>
                    </a:cubicBezTo>
                    <a:cubicBezTo>
                      <a:pt x="6656" y="3726"/>
                      <a:pt x="7448" y="2419"/>
                      <a:pt x="6418" y="1587"/>
                    </a:cubicBezTo>
                    <a:cubicBezTo>
                      <a:pt x="6113" y="1330"/>
                      <a:pt x="5756" y="1230"/>
                      <a:pt x="5389" y="1230"/>
                    </a:cubicBezTo>
                    <a:cubicBezTo>
                      <a:pt x="4851" y="1230"/>
                      <a:pt x="4291" y="1447"/>
                      <a:pt x="3843" y="1706"/>
                    </a:cubicBezTo>
                    <a:cubicBezTo>
                      <a:pt x="3807" y="1720"/>
                      <a:pt x="3772" y="1727"/>
                      <a:pt x="3738" y="1727"/>
                    </a:cubicBezTo>
                    <a:cubicBezTo>
                      <a:pt x="3583" y="1727"/>
                      <a:pt x="3461" y="1591"/>
                      <a:pt x="3526" y="1429"/>
                    </a:cubicBezTo>
                    <a:lnTo>
                      <a:pt x="3526" y="1389"/>
                    </a:lnTo>
                    <a:cubicBezTo>
                      <a:pt x="3220" y="547"/>
                      <a:pt x="2433" y="1"/>
                      <a:pt x="15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50"/>
              <p:cNvSpPr/>
              <p:nvPr/>
            </p:nvSpPr>
            <p:spPr>
              <a:xfrm>
                <a:off x="6530133" y="2132672"/>
                <a:ext cx="567275" cy="427077"/>
              </a:xfrm>
              <a:custGeom>
                <a:avLst/>
                <a:gdLst/>
                <a:ahLst/>
                <a:cxnLst/>
                <a:rect l="l" t="t" r="r" b="b"/>
                <a:pathLst>
                  <a:path w="8834" h="6651" extrusionOk="0">
                    <a:moveTo>
                      <a:pt x="2899" y="501"/>
                    </a:moveTo>
                    <a:cubicBezTo>
                      <a:pt x="3776" y="501"/>
                      <a:pt x="4566" y="1085"/>
                      <a:pt x="4873" y="1929"/>
                    </a:cubicBezTo>
                    <a:cubicBezTo>
                      <a:pt x="4810" y="2085"/>
                      <a:pt x="4945" y="2242"/>
                      <a:pt x="5103" y="2242"/>
                    </a:cubicBezTo>
                    <a:cubicBezTo>
                      <a:pt x="5144" y="2242"/>
                      <a:pt x="5188" y="2231"/>
                      <a:pt x="5229" y="2206"/>
                    </a:cubicBezTo>
                    <a:cubicBezTo>
                      <a:pt x="5677" y="1947"/>
                      <a:pt x="6223" y="1730"/>
                      <a:pt x="6758" y="1730"/>
                    </a:cubicBezTo>
                    <a:cubicBezTo>
                      <a:pt x="7123" y="1730"/>
                      <a:pt x="7483" y="1830"/>
                      <a:pt x="7804" y="2087"/>
                    </a:cubicBezTo>
                    <a:cubicBezTo>
                      <a:pt x="8834" y="2959"/>
                      <a:pt x="8042" y="4226"/>
                      <a:pt x="7210" y="4820"/>
                    </a:cubicBezTo>
                    <a:cubicBezTo>
                      <a:pt x="5982" y="5573"/>
                      <a:pt x="4635" y="6048"/>
                      <a:pt x="3248" y="6207"/>
                    </a:cubicBezTo>
                    <a:cubicBezTo>
                      <a:pt x="3248" y="6167"/>
                      <a:pt x="3248" y="6167"/>
                      <a:pt x="3248" y="6128"/>
                    </a:cubicBezTo>
                    <a:cubicBezTo>
                      <a:pt x="2575" y="5098"/>
                      <a:pt x="2020" y="3949"/>
                      <a:pt x="1664" y="2761"/>
                    </a:cubicBezTo>
                    <a:cubicBezTo>
                      <a:pt x="1387" y="1810"/>
                      <a:pt x="1624" y="542"/>
                      <a:pt x="2813" y="503"/>
                    </a:cubicBezTo>
                    <a:cubicBezTo>
                      <a:pt x="2841" y="501"/>
                      <a:pt x="2870" y="501"/>
                      <a:pt x="2899" y="501"/>
                    </a:cubicBezTo>
                    <a:close/>
                    <a:moveTo>
                      <a:pt x="2835" y="1"/>
                    </a:moveTo>
                    <a:cubicBezTo>
                      <a:pt x="2392" y="1"/>
                      <a:pt x="1956" y="140"/>
                      <a:pt x="1585" y="463"/>
                    </a:cubicBezTo>
                    <a:cubicBezTo>
                      <a:pt x="0" y="1889"/>
                      <a:pt x="2060" y="5058"/>
                      <a:pt x="2852" y="6365"/>
                    </a:cubicBezTo>
                    <a:cubicBezTo>
                      <a:pt x="2852" y="6405"/>
                      <a:pt x="2892" y="6445"/>
                      <a:pt x="2971" y="6445"/>
                    </a:cubicBezTo>
                    <a:cubicBezTo>
                      <a:pt x="2971" y="6547"/>
                      <a:pt x="3060" y="6650"/>
                      <a:pt x="3161" y="6650"/>
                    </a:cubicBezTo>
                    <a:cubicBezTo>
                      <a:pt x="3177" y="6650"/>
                      <a:pt x="3193" y="6648"/>
                      <a:pt x="3209" y="6643"/>
                    </a:cubicBezTo>
                    <a:cubicBezTo>
                      <a:pt x="5031" y="6405"/>
                      <a:pt x="8438" y="5652"/>
                      <a:pt x="8755" y="3355"/>
                    </a:cubicBezTo>
                    <a:cubicBezTo>
                      <a:pt x="8834" y="2562"/>
                      <a:pt x="8438" y="1810"/>
                      <a:pt x="7685" y="1493"/>
                    </a:cubicBezTo>
                    <a:cubicBezTo>
                      <a:pt x="7348" y="1341"/>
                      <a:pt x="6996" y="1268"/>
                      <a:pt x="6646" y="1268"/>
                    </a:cubicBezTo>
                    <a:cubicBezTo>
                      <a:pt x="6173" y="1268"/>
                      <a:pt x="5701" y="1401"/>
                      <a:pt x="5269" y="1651"/>
                    </a:cubicBezTo>
                    <a:cubicBezTo>
                      <a:pt x="4909" y="739"/>
                      <a:pt x="3856" y="1"/>
                      <a:pt x="28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9" name="Google Shape;1309;p50"/>
            <p:cNvSpPr/>
            <p:nvPr/>
          </p:nvSpPr>
          <p:spPr>
            <a:xfrm>
              <a:off x="1720501" y="2650952"/>
              <a:ext cx="386869" cy="373581"/>
            </a:xfrm>
            <a:custGeom>
              <a:avLst/>
              <a:gdLst/>
              <a:ahLst/>
              <a:cxnLst/>
              <a:rect l="l" t="t" r="r" b="b"/>
              <a:pathLst>
                <a:path w="6775" h="6542" extrusionOk="0">
                  <a:moveTo>
                    <a:pt x="3051" y="636"/>
                  </a:moveTo>
                  <a:cubicBezTo>
                    <a:pt x="3170" y="873"/>
                    <a:pt x="3249" y="1230"/>
                    <a:pt x="3289" y="1349"/>
                  </a:cubicBezTo>
                  <a:lnTo>
                    <a:pt x="3725" y="2339"/>
                  </a:lnTo>
                  <a:cubicBezTo>
                    <a:pt x="3749" y="2435"/>
                    <a:pt x="3816" y="2487"/>
                    <a:pt x="3892" y="2487"/>
                  </a:cubicBezTo>
                  <a:cubicBezTo>
                    <a:pt x="3942" y="2487"/>
                    <a:pt x="3995" y="2465"/>
                    <a:pt x="4041" y="2418"/>
                  </a:cubicBezTo>
                  <a:cubicBezTo>
                    <a:pt x="4081" y="2497"/>
                    <a:pt x="4160" y="2537"/>
                    <a:pt x="4240" y="2537"/>
                  </a:cubicBezTo>
                  <a:lnTo>
                    <a:pt x="5428" y="2458"/>
                  </a:lnTo>
                  <a:cubicBezTo>
                    <a:pt x="5547" y="2458"/>
                    <a:pt x="5903" y="2379"/>
                    <a:pt x="6181" y="2379"/>
                  </a:cubicBezTo>
                  <a:cubicBezTo>
                    <a:pt x="5943" y="2537"/>
                    <a:pt x="5547" y="2814"/>
                    <a:pt x="5467" y="2854"/>
                  </a:cubicBezTo>
                  <a:lnTo>
                    <a:pt x="4636" y="3607"/>
                  </a:lnTo>
                  <a:cubicBezTo>
                    <a:pt x="4477" y="3686"/>
                    <a:pt x="4517" y="3884"/>
                    <a:pt x="4675" y="3963"/>
                  </a:cubicBezTo>
                  <a:cubicBezTo>
                    <a:pt x="4855" y="4323"/>
                    <a:pt x="5494" y="5502"/>
                    <a:pt x="5727" y="5683"/>
                  </a:cubicBezTo>
                  <a:lnTo>
                    <a:pt x="5727" y="5683"/>
                  </a:lnTo>
                  <a:cubicBezTo>
                    <a:pt x="5562" y="5618"/>
                    <a:pt x="5452" y="5575"/>
                    <a:pt x="5309" y="5468"/>
                  </a:cubicBezTo>
                  <a:lnTo>
                    <a:pt x="4834" y="5270"/>
                  </a:lnTo>
                  <a:lnTo>
                    <a:pt x="3764" y="4795"/>
                  </a:lnTo>
                  <a:cubicBezTo>
                    <a:pt x="3734" y="4765"/>
                    <a:pt x="3704" y="4752"/>
                    <a:pt x="3673" y="4752"/>
                  </a:cubicBezTo>
                  <a:cubicBezTo>
                    <a:pt x="3624" y="4752"/>
                    <a:pt x="3575" y="4786"/>
                    <a:pt x="3526" y="4835"/>
                  </a:cubicBezTo>
                  <a:cubicBezTo>
                    <a:pt x="3501" y="4758"/>
                    <a:pt x="3426" y="4714"/>
                    <a:pt x="3354" y="4714"/>
                  </a:cubicBezTo>
                  <a:cubicBezTo>
                    <a:pt x="3315" y="4714"/>
                    <a:pt x="3277" y="4727"/>
                    <a:pt x="3249" y="4755"/>
                  </a:cubicBezTo>
                  <a:cubicBezTo>
                    <a:pt x="2734" y="5191"/>
                    <a:pt x="2219" y="5627"/>
                    <a:pt x="1665" y="5983"/>
                  </a:cubicBezTo>
                  <a:cubicBezTo>
                    <a:pt x="1546" y="5983"/>
                    <a:pt x="1427" y="6062"/>
                    <a:pt x="1387" y="6142"/>
                  </a:cubicBezTo>
                  <a:cubicBezTo>
                    <a:pt x="1374" y="6168"/>
                    <a:pt x="1365" y="6181"/>
                    <a:pt x="1362" y="6181"/>
                  </a:cubicBezTo>
                  <a:cubicBezTo>
                    <a:pt x="1357" y="6181"/>
                    <a:pt x="1374" y="6129"/>
                    <a:pt x="1427" y="6023"/>
                  </a:cubicBezTo>
                  <a:cubicBezTo>
                    <a:pt x="1506" y="5864"/>
                    <a:pt x="1546" y="5706"/>
                    <a:pt x="1585" y="5548"/>
                  </a:cubicBezTo>
                  <a:cubicBezTo>
                    <a:pt x="1704" y="5151"/>
                    <a:pt x="1823" y="4795"/>
                    <a:pt x="1942" y="4399"/>
                  </a:cubicBezTo>
                  <a:cubicBezTo>
                    <a:pt x="1942" y="4320"/>
                    <a:pt x="1942" y="4280"/>
                    <a:pt x="1863" y="4201"/>
                  </a:cubicBezTo>
                  <a:lnTo>
                    <a:pt x="1863" y="4201"/>
                  </a:lnTo>
                  <a:cubicBezTo>
                    <a:pt x="1878" y="4204"/>
                    <a:pt x="1892" y="4205"/>
                    <a:pt x="1906" y="4205"/>
                  </a:cubicBezTo>
                  <a:cubicBezTo>
                    <a:pt x="2077" y="4205"/>
                    <a:pt x="2168" y="3991"/>
                    <a:pt x="2021" y="3844"/>
                  </a:cubicBezTo>
                  <a:cubicBezTo>
                    <a:pt x="1546" y="3408"/>
                    <a:pt x="1110" y="2973"/>
                    <a:pt x="714" y="2458"/>
                  </a:cubicBezTo>
                  <a:lnTo>
                    <a:pt x="2061" y="2458"/>
                  </a:lnTo>
                  <a:cubicBezTo>
                    <a:pt x="2100" y="2458"/>
                    <a:pt x="2140" y="2418"/>
                    <a:pt x="2180" y="2418"/>
                  </a:cubicBezTo>
                  <a:cubicBezTo>
                    <a:pt x="2203" y="2441"/>
                    <a:pt x="2233" y="2451"/>
                    <a:pt x="2265" y="2451"/>
                  </a:cubicBezTo>
                  <a:cubicBezTo>
                    <a:pt x="2342" y="2451"/>
                    <a:pt x="2429" y="2395"/>
                    <a:pt x="2457" y="2339"/>
                  </a:cubicBezTo>
                  <a:cubicBezTo>
                    <a:pt x="2655" y="1745"/>
                    <a:pt x="2853" y="1190"/>
                    <a:pt x="3051" y="636"/>
                  </a:cubicBezTo>
                  <a:close/>
                  <a:moveTo>
                    <a:pt x="2916" y="0"/>
                  </a:moveTo>
                  <a:cubicBezTo>
                    <a:pt x="2853" y="0"/>
                    <a:pt x="2785" y="44"/>
                    <a:pt x="2734" y="121"/>
                  </a:cubicBezTo>
                  <a:lnTo>
                    <a:pt x="2061" y="2022"/>
                  </a:lnTo>
                  <a:lnTo>
                    <a:pt x="2021" y="2022"/>
                  </a:lnTo>
                  <a:lnTo>
                    <a:pt x="239" y="2062"/>
                  </a:lnTo>
                  <a:cubicBezTo>
                    <a:pt x="80" y="2062"/>
                    <a:pt x="1" y="2260"/>
                    <a:pt x="80" y="2379"/>
                  </a:cubicBezTo>
                  <a:cubicBezTo>
                    <a:pt x="595" y="3052"/>
                    <a:pt x="1150" y="3646"/>
                    <a:pt x="1744" y="4161"/>
                  </a:cubicBezTo>
                  <a:cubicBezTo>
                    <a:pt x="1625" y="4161"/>
                    <a:pt x="1506" y="4201"/>
                    <a:pt x="1467" y="4320"/>
                  </a:cubicBezTo>
                  <a:cubicBezTo>
                    <a:pt x="1308" y="4874"/>
                    <a:pt x="1110" y="5389"/>
                    <a:pt x="991" y="5944"/>
                  </a:cubicBezTo>
                  <a:cubicBezTo>
                    <a:pt x="912" y="6181"/>
                    <a:pt x="872" y="6498"/>
                    <a:pt x="1229" y="6538"/>
                  </a:cubicBezTo>
                  <a:cubicBezTo>
                    <a:pt x="1250" y="6540"/>
                    <a:pt x="1271" y="6542"/>
                    <a:pt x="1292" y="6542"/>
                  </a:cubicBezTo>
                  <a:cubicBezTo>
                    <a:pt x="1597" y="6542"/>
                    <a:pt x="1960" y="6287"/>
                    <a:pt x="2219" y="6102"/>
                  </a:cubicBezTo>
                  <a:cubicBezTo>
                    <a:pt x="2655" y="5785"/>
                    <a:pt x="3091" y="5468"/>
                    <a:pt x="3526" y="5112"/>
                  </a:cubicBezTo>
                  <a:cubicBezTo>
                    <a:pt x="3526" y="5151"/>
                    <a:pt x="3566" y="5191"/>
                    <a:pt x="3606" y="5191"/>
                  </a:cubicBezTo>
                  <a:cubicBezTo>
                    <a:pt x="4121" y="5429"/>
                    <a:pt x="4636" y="5666"/>
                    <a:pt x="5151" y="5904"/>
                  </a:cubicBezTo>
                  <a:cubicBezTo>
                    <a:pt x="5314" y="5986"/>
                    <a:pt x="5552" y="6142"/>
                    <a:pt x="5762" y="6142"/>
                  </a:cubicBezTo>
                  <a:cubicBezTo>
                    <a:pt x="5858" y="6142"/>
                    <a:pt x="5948" y="6110"/>
                    <a:pt x="6022" y="6023"/>
                  </a:cubicBezTo>
                  <a:cubicBezTo>
                    <a:pt x="6220" y="5746"/>
                    <a:pt x="6022" y="5429"/>
                    <a:pt x="5864" y="5191"/>
                  </a:cubicBezTo>
                  <a:lnTo>
                    <a:pt x="5071" y="3805"/>
                  </a:lnTo>
                  <a:lnTo>
                    <a:pt x="6141" y="2893"/>
                  </a:lnTo>
                  <a:cubicBezTo>
                    <a:pt x="6339" y="2695"/>
                    <a:pt x="6775" y="2458"/>
                    <a:pt x="6695" y="2141"/>
                  </a:cubicBezTo>
                  <a:cubicBezTo>
                    <a:pt x="6650" y="1983"/>
                    <a:pt x="6490" y="1941"/>
                    <a:pt x="6324" y="1941"/>
                  </a:cubicBezTo>
                  <a:cubicBezTo>
                    <a:pt x="6198" y="1941"/>
                    <a:pt x="6068" y="1965"/>
                    <a:pt x="5982" y="1982"/>
                  </a:cubicBezTo>
                  <a:lnTo>
                    <a:pt x="4160" y="2101"/>
                  </a:lnTo>
                  <a:cubicBezTo>
                    <a:pt x="4121" y="2101"/>
                    <a:pt x="4081" y="2101"/>
                    <a:pt x="4081" y="2141"/>
                  </a:cubicBezTo>
                  <a:cubicBezTo>
                    <a:pt x="3883" y="1705"/>
                    <a:pt x="3685" y="1269"/>
                    <a:pt x="3526" y="834"/>
                  </a:cubicBezTo>
                  <a:cubicBezTo>
                    <a:pt x="3408" y="517"/>
                    <a:pt x="3328" y="200"/>
                    <a:pt x="3012" y="41"/>
                  </a:cubicBezTo>
                  <a:cubicBezTo>
                    <a:pt x="2983" y="13"/>
                    <a:pt x="2950" y="0"/>
                    <a:pt x="2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0"/>
            <p:cNvSpPr/>
            <p:nvPr/>
          </p:nvSpPr>
          <p:spPr>
            <a:xfrm rot="896372">
              <a:off x="3007415" y="1791506"/>
              <a:ext cx="140115" cy="129248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0"/>
            <p:cNvSpPr/>
            <p:nvPr/>
          </p:nvSpPr>
          <p:spPr>
            <a:xfrm rot="896372">
              <a:off x="2504853" y="1517614"/>
              <a:ext cx="367309" cy="363635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0"/>
            <p:cNvSpPr/>
            <p:nvPr/>
          </p:nvSpPr>
          <p:spPr>
            <a:xfrm rot="7116487">
              <a:off x="1425737" y="3035904"/>
              <a:ext cx="294960" cy="398216"/>
            </a:xfrm>
            <a:custGeom>
              <a:avLst/>
              <a:gdLst/>
              <a:ahLst/>
              <a:cxnLst/>
              <a:rect l="l" t="t" r="r" b="b"/>
              <a:pathLst>
                <a:path w="60291" h="81397" extrusionOk="0">
                  <a:moveTo>
                    <a:pt x="10476" y="1"/>
                  </a:moveTo>
                  <a:cubicBezTo>
                    <a:pt x="9595" y="1"/>
                    <a:pt x="8729" y="688"/>
                    <a:pt x="8458" y="1772"/>
                  </a:cubicBezTo>
                  <a:cubicBezTo>
                    <a:pt x="5866" y="13990"/>
                    <a:pt x="3275" y="26208"/>
                    <a:pt x="313" y="38055"/>
                  </a:cubicBezTo>
                  <a:cubicBezTo>
                    <a:pt x="1" y="39303"/>
                    <a:pt x="1267" y="40815"/>
                    <a:pt x="2560" y="40815"/>
                  </a:cubicBezTo>
                  <a:cubicBezTo>
                    <a:pt x="2801" y="40815"/>
                    <a:pt x="3042" y="40763"/>
                    <a:pt x="3275" y="40647"/>
                  </a:cubicBezTo>
                  <a:lnTo>
                    <a:pt x="16233" y="33982"/>
                  </a:lnTo>
                  <a:cubicBezTo>
                    <a:pt x="23267" y="46940"/>
                    <a:pt x="29931" y="59898"/>
                    <a:pt x="36966" y="72856"/>
                  </a:cubicBezTo>
                  <a:cubicBezTo>
                    <a:pt x="39986" y="78348"/>
                    <a:pt x="42395" y="81396"/>
                    <a:pt x="46913" y="81396"/>
                  </a:cubicBezTo>
                  <a:cubicBezTo>
                    <a:pt x="48486" y="81396"/>
                    <a:pt x="50315" y="81026"/>
                    <a:pt x="52515" y="80261"/>
                  </a:cubicBezTo>
                  <a:cubicBezTo>
                    <a:pt x="60290" y="77669"/>
                    <a:pt x="59179" y="74337"/>
                    <a:pt x="55847" y="67673"/>
                  </a:cubicBezTo>
                  <a:lnTo>
                    <a:pt x="34004" y="27318"/>
                  </a:lnTo>
                  <a:lnTo>
                    <a:pt x="42519" y="22875"/>
                  </a:lnTo>
                  <a:cubicBezTo>
                    <a:pt x="44000" y="22135"/>
                    <a:pt x="43630" y="20284"/>
                    <a:pt x="42519" y="19173"/>
                  </a:cubicBezTo>
                  <a:cubicBezTo>
                    <a:pt x="34374" y="11028"/>
                    <a:pt x="21416" y="6215"/>
                    <a:pt x="11420" y="291"/>
                  </a:cubicBezTo>
                  <a:cubicBezTo>
                    <a:pt x="11122" y="93"/>
                    <a:pt x="10798" y="1"/>
                    <a:pt x="10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0"/>
            <p:cNvSpPr/>
            <p:nvPr/>
          </p:nvSpPr>
          <p:spPr>
            <a:xfrm>
              <a:off x="3339446" y="1700726"/>
              <a:ext cx="329896" cy="310787"/>
            </a:xfrm>
            <a:custGeom>
              <a:avLst/>
              <a:gdLst/>
              <a:ahLst/>
              <a:cxnLst/>
              <a:rect l="l" t="t" r="r" b="b"/>
              <a:pathLst>
                <a:path w="7924" h="7465" extrusionOk="0">
                  <a:moveTo>
                    <a:pt x="2382" y="628"/>
                  </a:moveTo>
                  <a:cubicBezTo>
                    <a:pt x="2532" y="628"/>
                    <a:pt x="2620" y="776"/>
                    <a:pt x="2774" y="1007"/>
                  </a:cubicBezTo>
                  <a:lnTo>
                    <a:pt x="3843" y="2790"/>
                  </a:lnTo>
                  <a:cubicBezTo>
                    <a:pt x="3903" y="2849"/>
                    <a:pt x="3972" y="2879"/>
                    <a:pt x="4036" y="2879"/>
                  </a:cubicBezTo>
                  <a:cubicBezTo>
                    <a:pt x="4101" y="2879"/>
                    <a:pt x="4160" y="2849"/>
                    <a:pt x="4200" y="2790"/>
                  </a:cubicBezTo>
                  <a:cubicBezTo>
                    <a:pt x="4239" y="2790"/>
                    <a:pt x="4279" y="2750"/>
                    <a:pt x="4318" y="2750"/>
                  </a:cubicBezTo>
                  <a:lnTo>
                    <a:pt x="5705" y="1562"/>
                  </a:lnTo>
                  <a:cubicBezTo>
                    <a:pt x="5863" y="1364"/>
                    <a:pt x="6061" y="1205"/>
                    <a:pt x="6299" y="1047"/>
                  </a:cubicBezTo>
                  <a:cubicBezTo>
                    <a:pt x="6436" y="956"/>
                    <a:pt x="6515" y="911"/>
                    <a:pt x="6573" y="911"/>
                  </a:cubicBezTo>
                  <a:cubicBezTo>
                    <a:pt x="6666" y="911"/>
                    <a:pt x="6707" y="1025"/>
                    <a:pt x="6854" y="1245"/>
                  </a:cubicBezTo>
                  <a:cubicBezTo>
                    <a:pt x="6933" y="1364"/>
                    <a:pt x="7408" y="1918"/>
                    <a:pt x="7329" y="2037"/>
                  </a:cubicBezTo>
                  <a:cubicBezTo>
                    <a:pt x="7289" y="2156"/>
                    <a:pt x="6774" y="2354"/>
                    <a:pt x="6695" y="2394"/>
                  </a:cubicBezTo>
                  <a:lnTo>
                    <a:pt x="5150" y="3344"/>
                  </a:lnTo>
                  <a:cubicBezTo>
                    <a:pt x="5111" y="3384"/>
                    <a:pt x="5111" y="3384"/>
                    <a:pt x="5071" y="3424"/>
                  </a:cubicBezTo>
                  <a:cubicBezTo>
                    <a:pt x="4952" y="3463"/>
                    <a:pt x="4873" y="3503"/>
                    <a:pt x="4754" y="3582"/>
                  </a:cubicBezTo>
                  <a:cubicBezTo>
                    <a:pt x="4675" y="3622"/>
                    <a:pt x="4635" y="3741"/>
                    <a:pt x="4675" y="3820"/>
                  </a:cubicBezTo>
                  <a:cubicBezTo>
                    <a:pt x="4517" y="3899"/>
                    <a:pt x="4437" y="4097"/>
                    <a:pt x="4596" y="4216"/>
                  </a:cubicBezTo>
                  <a:lnTo>
                    <a:pt x="5824" y="5444"/>
                  </a:lnTo>
                  <a:cubicBezTo>
                    <a:pt x="5982" y="5642"/>
                    <a:pt x="6180" y="5800"/>
                    <a:pt x="6339" y="5998"/>
                  </a:cubicBezTo>
                  <a:cubicBezTo>
                    <a:pt x="6656" y="6315"/>
                    <a:pt x="6339" y="6355"/>
                    <a:pt x="6022" y="6553"/>
                  </a:cubicBezTo>
                  <a:cubicBezTo>
                    <a:pt x="5943" y="6593"/>
                    <a:pt x="5467" y="6989"/>
                    <a:pt x="5388" y="6989"/>
                  </a:cubicBezTo>
                  <a:cubicBezTo>
                    <a:pt x="5269" y="6949"/>
                    <a:pt x="5031" y="6474"/>
                    <a:pt x="4952" y="6434"/>
                  </a:cubicBezTo>
                  <a:cubicBezTo>
                    <a:pt x="4596" y="5959"/>
                    <a:pt x="4239" y="5523"/>
                    <a:pt x="3883" y="5048"/>
                  </a:cubicBezTo>
                  <a:cubicBezTo>
                    <a:pt x="3843" y="5008"/>
                    <a:pt x="3803" y="4969"/>
                    <a:pt x="3764" y="4969"/>
                  </a:cubicBezTo>
                  <a:cubicBezTo>
                    <a:pt x="3737" y="4863"/>
                    <a:pt x="3641" y="4792"/>
                    <a:pt x="3544" y="4792"/>
                  </a:cubicBezTo>
                  <a:cubicBezTo>
                    <a:pt x="3495" y="4792"/>
                    <a:pt x="3447" y="4810"/>
                    <a:pt x="3407" y="4850"/>
                  </a:cubicBezTo>
                  <a:cubicBezTo>
                    <a:pt x="3011" y="5167"/>
                    <a:pt x="2615" y="5483"/>
                    <a:pt x="2219" y="5800"/>
                  </a:cubicBezTo>
                  <a:cubicBezTo>
                    <a:pt x="1958" y="6029"/>
                    <a:pt x="1562" y="6553"/>
                    <a:pt x="1209" y="6553"/>
                  </a:cubicBezTo>
                  <a:cubicBezTo>
                    <a:pt x="1134" y="6553"/>
                    <a:pt x="1061" y="6530"/>
                    <a:pt x="991" y="6474"/>
                  </a:cubicBezTo>
                  <a:cubicBezTo>
                    <a:pt x="357" y="5998"/>
                    <a:pt x="991" y="5602"/>
                    <a:pt x="1427" y="5246"/>
                  </a:cubicBezTo>
                  <a:lnTo>
                    <a:pt x="2813" y="4137"/>
                  </a:lnTo>
                  <a:cubicBezTo>
                    <a:pt x="2853" y="4097"/>
                    <a:pt x="2892" y="4018"/>
                    <a:pt x="2892" y="3939"/>
                  </a:cubicBezTo>
                  <a:cubicBezTo>
                    <a:pt x="3051" y="3899"/>
                    <a:pt x="3090" y="3741"/>
                    <a:pt x="3011" y="3622"/>
                  </a:cubicBezTo>
                  <a:lnTo>
                    <a:pt x="1229" y="1324"/>
                  </a:lnTo>
                  <a:lnTo>
                    <a:pt x="2061" y="770"/>
                  </a:lnTo>
                  <a:cubicBezTo>
                    <a:pt x="2200" y="672"/>
                    <a:pt x="2300" y="628"/>
                    <a:pt x="2382" y="628"/>
                  </a:cubicBezTo>
                  <a:close/>
                  <a:moveTo>
                    <a:pt x="2487" y="1"/>
                  </a:moveTo>
                  <a:cubicBezTo>
                    <a:pt x="2463" y="1"/>
                    <a:pt x="2440" y="5"/>
                    <a:pt x="2417" y="17"/>
                  </a:cubicBezTo>
                  <a:cubicBezTo>
                    <a:pt x="1902" y="255"/>
                    <a:pt x="1427" y="572"/>
                    <a:pt x="991" y="928"/>
                  </a:cubicBezTo>
                  <a:cubicBezTo>
                    <a:pt x="912" y="968"/>
                    <a:pt x="872" y="1047"/>
                    <a:pt x="912" y="1126"/>
                  </a:cubicBezTo>
                  <a:cubicBezTo>
                    <a:pt x="753" y="1166"/>
                    <a:pt x="674" y="1324"/>
                    <a:pt x="793" y="1483"/>
                  </a:cubicBezTo>
                  <a:lnTo>
                    <a:pt x="2536" y="3741"/>
                  </a:lnTo>
                  <a:cubicBezTo>
                    <a:pt x="1783" y="4295"/>
                    <a:pt x="1031" y="4889"/>
                    <a:pt x="357" y="5563"/>
                  </a:cubicBezTo>
                  <a:cubicBezTo>
                    <a:pt x="1" y="5919"/>
                    <a:pt x="318" y="6315"/>
                    <a:pt x="595" y="6672"/>
                  </a:cubicBezTo>
                  <a:cubicBezTo>
                    <a:pt x="792" y="6925"/>
                    <a:pt x="969" y="7159"/>
                    <a:pt x="1211" y="7159"/>
                  </a:cubicBezTo>
                  <a:cubicBezTo>
                    <a:pt x="1310" y="7159"/>
                    <a:pt x="1420" y="7120"/>
                    <a:pt x="1546" y="7028"/>
                  </a:cubicBezTo>
                  <a:cubicBezTo>
                    <a:pt x="1942" y="6751"/>
                    <a:pt x="2219" y="6395"/>
                    <a:pt x="2576" y="6117"/>
                  </a:cubicBezTo>
                  <a:cubicBezTo>
                    <a:pt x="2932" y="5840"/>
                    <a:pt x="3209" y="5642"/>
                    <a:pt x="3566" y="5365"/>
                  </a:cubicBezTo>
                  <a:lnTo>
                    <a:pt x="4477" y="6513"/>
                  </a:lnTo>
                  <a:cubicBezTo>
                    <a:pt x="4675" y="6791"/>
                    <a:pt x="4913" y="7266"/>
                    <a:pt x="5230" y="7424"/>
                  </a:cubicBezTo>
                  <a:cubicBezTo>
                    <a:pt x="5285" y="7452"/>
                    <a:pt x="5343" y="7464"/>
                    <a:pt x="5405" y="7464"/>
                  </a:cubicBezTo>
                  <a:cubicBezTo>
                    <a:pt x="5785" y="7464"/>
                    <a:pt x="6264" y="6995"/>
                    <a:pt x="6537" y="6791"/>
                  </a:cubicBezTo>
                  <a:cubicBezTo>
                    <a:pt x="6933" y="6553"/>
                    <a:pt x="7250" y="6315"/>
                    <a:pt x="6893" y="5880"/>
                  </a:cubicBezTo>
                  <a:cubicBezTo>
                    <a:pt x="6299" y="5206"/>
                    <a:pt x="5665" y="4572"/>
                    <a:pt x="5031" y="3978"/>
                  </a:cubicBezTo>
                  <a:lnTo>
                    <a:pt x="5071" y="3978"/>
                  </a:lnTo>
                  <a:cubicBezTo>
                    <a:pt x="5150" y="3939"/>
                    <a:pt x="5269" y="3899"/>
                    <a:pt x="5388" y="3859"/>
                  </a:cubicBezTo>
                  <a:cubicBezTo>
                    <a:pt x="5507" y="3859"/>
                    <a:pt x="5586" y="3780"/>
                    <a:pt x="5626" y="3661"/>
                  </a:cubicBezTo>
                  <a:lnTo>
                    <a:pt x="6972" y="2829"/>
                  </a:lnTo>
                  <a:cubicBezTo>
                    <a:pt x="7210" y="2671"/>
                    <a:pt x="7725" y="2473"/>
                    <a:pt x="7804" y="2196"/>
                  </a:cubicBezTo>
                  <a:cubicBezTo>
                    <a:pt x="7923" y="1918"/>
                    <a:pt x="7685" y="1760"/>
                    <a:pt x="7606" y="1601"/>
                  </a:cubicBezTo>
                  <a:cubicBezTo>
                    <a:pt x="7369" y="1126"/>
                    <a:pt x="7091" y="730"/>
                    <a:pt x="6774" y="373"/>
                  </a:cubicBezTo>
                  <a:cubicBezTo>
                    <a:pt x="6728" y="327"/>
                    <a:pt x="6682" y="308"/>
                    <a:pt x="6635" y="308"/>
                  </a:cubicBezTo>
                  <a:cubicBezTo>
                    <a:pt x="6602" y="308"/>
                    <a:pt x="6570" y="317"/>
                    <a:pt x="6537" y="334"/>
                  </a:cubicBezTo>
                  <a:cubicBezTo>
                    <a:pt x="6141" y="572"/>
                    <a:pt x="5784" y="849"/>
                    <a:pt x="5467" y="1205"/>
                  </a:cubicBezTo>
                  <a:lnTo>
                    <a:pt x="4120" y="2354"/>
                  </a:lnTo>
                  <a:lnTo>
                    <a:pt x="3407" y="1166"/>
                  </a:lnTo>
                  <a:cubicBezTo>
                    <a:pt x="3209" y="770"/>
                    <a:pt x="2932" y="413"/>
                    <a:pt x="2655" y="57"/>
                  </a:cubicBezTo>
                  <a:cubicBezTo>
                    <a:pt x="2599" y="29"/>
                    <a:pt x="2543" y="1"/>
                    <a:pt x="2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" name="Google Shape;1314;p50"/>
          <p:cNvGrpSpPr/>
          <p:nvPr/>
        </p:nvGrpSpPr>
        <p:grpSpPr>
          <a:xfrm>
            <a:off x="2247538" y="1977310"/>
            <a:ext cx="1036824" cy="1408166"/>
            <a:chOff x="2570551" y="2117230"/>
            <a:chExt cx="466030" cy="633111"/>
          </a:xfrm>
        </p:grpSpPr>
        <p:sp>
          <p:nvSpPr>
            <p:cNvPr id="1315" name="Google Shape;1315;p50"/>
            <p:cNvSpPr/>
            <p:nvPr/>
          </p:nvSpPr>
          <p:spPr>
            <a:xfrm>
              <a:off x="2617223" y="2131951"/>
              <a:ext cx="414185" cy="604618"/>
            </a:xfrm>
            <a:custGeom>
              <a:avLst/>
              <a:gdLst/>
              <a:ahLst/>
              <a:cxnLst/>
              <a:rect l="l" t="t" r="r" b="b"/>
              <a:pathLst>
                <a:path w="23607" h="34461" extrusionOk="0">
                  <a:moveTo>
                    <a:pt x="11943" y="0"/>
                  </a:moveTo>
                  <a:cubicBezTo>
                    <a:pt x="7187" y="0"/>
                    <a:pt x="2026" y="1966"/>
                    <a:pt x="517" y="6580"/>
                  </a:cubicBezTo>
                  <a:cubicBezTo>
                    <a:pt x="74" y="7871"/>
                    <a:pt x="0" y="9273"/>
                    <a:pt x="332" y="10600"/>
                  </a:cubicBezTo>
                  <a:cubicBezTo>
                    <a:pt x="517" y="11338"/>
                    <a:pt x="1033" y="12482"/>
                    <a:pt x="1660" y="12961"/>
                  </a:cubicBezTo>
                  <a:lnTo>
                    <a:pt x="4168" y="13883"/>
                  </a:lnTo>
                  <a:cubicBezTo>
                    <a:pt x="4832" y="13662"/>
                    <a:pt x="5386" y="13219"/>
                    <a:pt x="5791" y="12666"/>
                  </a:cubicBezTo>
                  <a:cubicBezTo>
                    <a:pt x="7451" y="10895"/>
                    <a:pt x="8447" y="9383"/>
                    <a:pt x="10697" y="8350"/>
                  </a:cubicBezTo>
                  <a:cubicBezTo>
                    <a:pt x="10728" y="8330"/>
                    <a:pt x="10759" y="8321"/>
                    <a:pt x="10788" y="8321"/>
                  </a:cubicBezTo>
                  <a:cubicBezTo>
                    <a:pt x="10864" y="8321"/>
                    <a:pt x="10929" y="8381"/>
                    <a:pt x="10955" y="8461"/>
                  </a:cubicBezTo>
                  <a:cubicBezTo>
                    <a:pt x="11715" y="8192"/>
                    <a:pt x="12510" y="8018"/>
                    <a:pt x="13291" y="8018"/>
                  </a:cubicBezTo>
                  <a:cubicBezTo>
                    <a:pt x="14330" y="8018"/>
                    <a:pt x="15346" y="8325"/>
                    <a:pt x="16230" y="9125"/>
                  </a:cubicBezTo>
                  <a:cubicBezTo>
                    <a:pt x="17742" y="10490"/>
                    <a:pt x="17705" y="12555"/>
                    <a:pt x="16709" y="14252"/>
                  </a:cubicBezTo>
                  <a:cubicBezTo>
                    <a:pt x="15271" y="16760"/>
                    <a:pt x="12394" y="18273"/>
                    <a:pt x="9996" y="19711"/>
                  </a:cubicBezTo>
                  <a:cubicBezTo>
                    <a:pt x="7008" y="21518"/>
                    <a:pt x="3799" y="23363"/>
                    <a:pt x="2029" y="26498"/>
                  </a:cubicBezTo>
                  <a:cubicBezTo>
                    <a:pt x="922" y="28453"/>
                    <a:pt x="111" y="31736"/>
                    <a:pt x="2398" y="33211"/>
                  </a:cubicBezTo>
                  <a:cubicBezTo>
                    <a:pt x="3836" y="34133"/>
                    <a:pt x="5717" y="34096"/>
                    <a:pt x="7340" y="34133"/>
                  </a:cubicBezTo>
                  <a:cubicBezTo>
                    <a:pt x="10005" y="34219"/>
                    <a:pt x="12713" y="34461"/>
                    <a:pt x="15397" y="34461"/>
                  </a:cubicBezTo>
                  <a:cubicBezTo>
                    <a:pt x="16169" y="34461"/>
                    <a:pt x="16939" y="34441"/>
                    <a:pt x="17705" y="34391"/>
                  </a:cubicBezTo>
                  <a:cubicBezTo>
                    <a:pt x="20287" y="34244"/>
                    <a:pt x="22095" y="33027"/>
                    <a:pt x="22500" y="30297"/>
                  </a:cubicBezTo>
                  <a:cubicBezTo>
                    <a:pt x="22722" y="28637"/>
                    <a:pt x="23201" y="25207"/>
                    <a:pt x="20877" y="24801"/>
                  </a:cubicBezTo>
                  <a:cubicBezTo>
                    <a:pt x="20683" y="24763"/>
                    <a:pt x="20477" y="24746"/>
                    <a:pt x="20262" y="24746"/>
                  </a:cubicBezTo>
                  <a:cubicBezTo>
                    <a:pt x="18609" y="24746"/>
                    <a:pt x="16453" y="25770"/>
                    <a:pt x="15049" y="26129"/>
                  </a:cubicBezTo>
                  <a:cubicBezTo>
                    <a:pt x="13168" y="26609"/>
                    <a:pt x="11250" y="27088"/>
                    <a:pt x="9332" y="27494"/>
                  </a:cubicBezTo>
                  <a:cubicBezTo>
                    <a:pt x="9299" y="27507"/>
                    <a:pt x="9267" y="27513"/>
                    <a:pt x="9237" y="27513"/>
                  </a:cubicBezTo>
                  <a:cubicBezTo>
                    <a:pt x="9101" y="27513"/>
                    <a:pt x="9007" y="27387"/>
                    <a:pt x="9037" y="27236"/>
                  </a:cubicBezTo>
                  <a:cubicBezTo>
                    <a:pt x="8668" y="27125"/>
                    <a:pt x="8595" y="26645"/>
                    <a:pt x="8890" y="26461"/>
                  </a:cubicBezTo>
                  <a:cubicBezTo>
                    <a:pt x="13980" y="23400"/>
                    <a:pt x="19254" y="19932"/>
                    <a:pt x="21504" y="14178"/>
                  </a:cubicBezTo>
                  <a:cubicBezTo>
                    <a:pt x="23607" y="8867"/>
                    <a:pt x="21763" y="1822"/>
                    <a:pt x="15640" y="420"/>
                  </a:cubicBezTo>
                  <a:cubicBezTo>
                    <a:pt x="14491" y="145"/>
                    <a:pt x="13232" y="0"/>
                    <a:pt x="11943" y="0"/>
                  </a:cubicBezTo>
                  <a:close/>
                </a:path>
              </a:pathLst>
            </a:cu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0"/>
            <p:cNvSpPr/>
            <p:nvPr/>
          </p:nvSpPr>
          <p:spPr>
            <a:xfrm>
              <a:off x="2570551" y="2117230"/>
              <a:ext cx="466030" cy="633111"/>
            </a:xfrm>
            <a:custGeom>
              <a:avLst/>
              <a:gdLst/>
              <a:ahLst/>
              <a:cxnLst/>
              <a:rect l="l" t="t" r="r" b="b"/>
              <a:pathLst>
                <a:path w="26562" h="36085" extrusionOk="0">
                  <a:moveTo>
                    <a:pt x="14673" y="822"/>
                  </a:moveTo>
                  <a:cubicBezTo>
                    <a:pt x="15938" y="822"/>
                    <a:pt x="17172" y="960"/>
                    <a:pt x="18300" y="1222"/>
                  </a:cubicBezTo>
                  <a:cubicBezTo>
                    <a:pt x="24423" y="2661"/>
                    <a:pt x="26267" y="9706"/>
                    <a:pt x="24201" y="15017"/>
                  </a:cubicBezTo>
                  <a:cubicBezTo>
                    <a:pt x="21914" y="20771"/>
                    <a:pt x="16640" y="24239"/>
                    <a:pt x="11550" y="27300"/>
                  </a:cubicBezTo>
                  <a:cubicBezTo>
                    <a:pt x="11255" y="27484"/>
                    <a:pt x="11328" y="27964"/>
                    <a:pt x="11660" y="28075"/>
                  </a:cubicBezTo>
                  <a:cubicBezTo>
                    <a:pt x="11627" y="28207"/>
                    <a:pt x="11771" y="28339"/>
                    <a:pt x="11934" y="28339"/>
                  </a:cubicBezTo>
                  <a:cubicBezTo>
                    <a:pt x="11953" y="28339"/>
                    <a:pt x="11973" y="28337"/>
                    <a:pt x="11992" y="28333"/>
                  </a:cubicBezTo>
                  <a:cubicBezTo>
                    <a:pt x="13910" y="27927"/>
                    <a:pt x="15791" y="27448"/>
                    <a:pt x="17709" y="26968"/>
                  </a:cubicBezTo>
                  <a:cubicBezTo>
                    <a:pt x="19113" y="26609"/>
                    <a:pt x="21269" y="25585"/>
                    <a:pt x="22922" y="25585"/>
                  </a:cubicBezTo>
                  <a:cubicBezTo>
                    <a:pt x="23137" y="25585"/>
                    <a:pt x="23343" y="25602"/>
                    <a:pt x="23537" y="25640"/>
                  </a:cubicBezTo>
                  <a:cubicBezTo>
                    <a:pt x="25824" y="26046"/>
                    <a:pt x="25418" y="29476"/>
                    <a:pt x="25160" y="31136"/>
                  </a:cubicBezTo>
                  <a:cubicBezTo>
                    <a:pt x="24755" y="33866"/>
                    <a:pt x="22947" y="35120"/>
                    <a:pt x="20328" y="35267"/>
                  </a:cubicBezTo>
                  <a:cubicBezTo>
                    <a:pt x="19608" y="35306"/>
                    <a:pt x="18884" y="35322"/>
                    <a:pt x="18158" y="35322"/>
                  </a:cubicBezTo>
                  <a:cubicBezTo>
                    <a:pt x="15429" y="35322"/>
                    <a:pt x="12673" y="35096"/>
                    <a:pt x="9964" y="35009"/>
                  </a:cubicBezTo>
                  <a:cubicBezTo>
                    <a:pt x="8377" y="34935"/>
                    <a:pt x="6459" y="35009"/>
                    <a:pt x="5058" y="34087"/>
                  </a:cubicBezTo>
                  <a:cubicBezTo>
                    <a:pt x="2771" y="32612"/>
                    <a:pt x="3546" y="29329"/>
                    <a:pt x="4652" y="27374"/>
                  </a:cubicBezTo>
                  <a:cubicBezTo>
                    <a:pt x="6459" y="24239"/>
                    <a:pt x="9632" y="22394"/>
                    <a:pt x="12656" y="20587"/>
                  </a:cubicBezTo>
                  <a:cubicBezTo>
                    <a:pt x="15054" y="19148"/>
                    <a:pt x="17931" y="17599"/>
                    <a:pt x="19369" y="15091"/>
                  </a:cubicBezTo>
                  <a:cubicBezTo>
                    <a:pt x="20365" y="13394"/>
                    <a:pt x="20365" y="11366"/>
                    <a:pt x="18853" y="9964"/>
                  </a:cubicBezTo>
                  <a:cubicBezTo>
                    <a:pt x="17981" y="9177"/>
                    <a:pt x="16961" y="8868"/>
                    <a:pt x="15908" y="8868"/>
                  </a:cubicBezTo>
                  <a:cubicBezTo>
                    <a:pt x="15135" y="8868"/>
                    <a:pt x="14343" y="9035"/>
                    <a:pt x="13578" y="9300"/>
                  </a:cubicBezTo>
                  <a:cubicBezTo>
                    <a:pt x="13578" y="9220"/>
                    <a:pt x="13502" y="9160"/>
                    <a:pt x="13431" y="9160"/>
                  </a:cubicBezTo>
                  <a:cubicBezTo>
                    <a:pt x="13404" y="9160"/>
                    <a:pt x="13378" y="9169"/>
                    <a:pt x="13357" y="9189"/>
                  </a:cubicBezTo>
                  <a:cubicBezTo>
                    <a:pt x="11070" y="10222"/>
                    <a:pt x="10074" y="11734"/>
                    <a:pt x="8451" y="13505"/>
                  </a:cubicBezTo>
                  <a:cubicBezTo>
                    <a:pt x="8046" y="14058"/>
                    <a:pt x="7492" y="14501"/>
                    <a:pt x="6865" y="14722"/>
                  </a:cubicBezTo>
                  <a:lnTo>
                    <a:pt x="4320" y="13800"/>
                  </a:lnTo>
                  <a:cubicBezTo>
                    <a:pt x="3693" y="13321"/>
                    <a:pt x="3214" y="12177"/>
                    <a:pt x="2992" y="11439"/>
                  </a:cubicBezTo>
                  <a:cubicBezTo>
                    <a:pt x="2697" y="10112"/>
                    <a:pt x="2734" y="8710"/>
                    <a:pt x="3177" y="7456"/>
                  </a:cubicBezTo>
                  <a:cubicBezTo>
                    <a:pt x="4693" y="2790"/>
                    <a:pt x="9898" y="822"/>
                    <a:pt x="14673" y="822"/>
                  </a:cubicBezTo>
                  <a:close/>
                  <a:moveTo>
                    <a:pt x="14768" y="0"/>
                  </a:moveTo>
                  <a:cubicBezTo>
                    <a:pt x="7731" y="0"/>
                    <a:pt x="1" y="4495"/>
                    <a:pt x="2291" y="11882"/>
                  </a:cubicBezTo>
                  <a:cubicBezTo>
                    <a:pt x="2843" y="13605"/>
                    <a:pt x="4360" y="15489"/>
                    <a:pt x="6271" y="15489"/>
                  </a:cubicBezTo>
                  <a:cubicBezTo>
                    <a:pt x="6406" y="15489"/>
                    <a:pt x="6542" y="15479"/>
                    <a:pt x="6681" y="15460"/>
                  </a:cubicBezTo>
                  <a:cubicBezTo>
                    <a:pt x="7714" y="15349"/>
                    <a:pt x="8414" y="14685"/>
                    <a:pt x="9041" y="13948"/>
                  </a:cubicBezTo>
                  <a:cubicBezTo>
                    <a:pt x="10148" y="12583"/>
                    <a:pt x="11107" y="11329"/>
                    <a:pt x="12398" y="10259"/>
                  </a:cubicBezTo>
                  <a:cubicBezTo>
                    <a:pt x="12468" y="10329"/>
                    <a:pt x="12538" y="10355"/>
                    <a:pt x="12618" y="10355"/>
                  </a:cubicBezTo>
                  <a:cubicBezTo>
                    <a:pt x="12664" y="10355"/>
                    <a:pt x="12713" y="10346"/>
                    <a:pt x="12767" y="10333"/>
                  </a:cubicBezTo>
                  <a:cubicBezTo>
                    <a:pt x="13636" y="9939"/>
                    <a:pt x="14730" y="9641"/>
                    <a:pt x="15779" y="9641"/>
                  </a:cubicBezTo>
                  <a:cubicBezTo>
                    <a:pt x="17090" y="9641"/>
                    <a:pt x="18328" y="10107"/>
                    <a:pt x="18964" y="11439"/>
                  </a:cubicBezTo>
                  <a:cubicBezTo>
                    <a:pt x="20181" y="13948"/>
                    <a:pt x="17562" y="16234"/>
                    <a:pt x="15828" y="17562"/>
                  </a:cubicBezTo>
                  <a:cubicBezTo>
                    <a:pt x="13357" y="19444"/>
                    <a:pt x="10443" y="20734"/>
                    <a:pt x="7972" y="22616"/>
                  </a:cubicBezTo>
                  <a:cubicBezTo>
                    <a:pt x="5058" y="24829"/>
                    <a:pt x="521" y="30325"/>
                    <a:pt x="3767" y="34050"/>
                  </a:cubicBezTo>
                  <a:cubicBezTo>
                    <a:pt x="5021" y="35489"/>
                    <a:pt x="7123" y="35673"/>
                    <a:pt x="8931" y="35784"/>
                  </a:cubicBezTo>
                  <a:cubicBezTo>
                    <a:pt x="12177" y="35931"/>
                    <a:pt x="15496" y="36042"/>
                    <a:pt x="18779" y="36079"/>
                  </a:cubicBezTo>
                  <a:cubicBezTo>
                    <a:pt x="18963" y="36082"/>
                    <a:pt x="19150" y="36084"/>
                    <a:pt x="19337" y="36084"/>
                  </a:cubicBezTo>
                  <a:cubicBezTo>
                    <a:pt x="21252" y="36084"/>
                    <a:pt x="23297" y="35863"/>
                    <a:pt x="24607" y="34419"/>
                  </a:cubicBezTo>
                  <a:cubicBezTo>
                    <a:pt x="26046" y="32833"/>
                    <a:pt x="26156" y="30435"/>
                    <a:pt x="26119" y="28407"/>
                  </a:cubicBezTo>
                  <a:cubicBezTo>
                    <a:pt x="26049" y="26460"/>
                    <a:pt x="25299" y="24820"/>
                    <a:pt x="23186" y="24820"/>
                  </a:cubicBezTo>
                  <a:cubicBezTo>
                    <a:pt x="23097" y="24820"/>
                    <a:pt x="23005" y="24823"/>
                    <a:pt x="22910" y="24829"/>
                  </a:cubicBezTo>
                  <a:cubicBezTo>
                    <a:pt x="21398" y="24903"/>
                    <a:pt x="19812" y="25530"/>
                    <a:pt x="18300" y="25935"/>
                  </a:cubicBezTo>
                  <a:cubicBezTo>
                    <a:pt x="16418" y="26452"/>
                    <a:pt x="14574" y="26968"/>
                    <a:pt x="12730" y="27521"/>
                  </a:cubicBezTo>
                  <a:cubicBezTo>
                    <a:pt x="17377" y="24755"/>
                    <a:pt x="21988" y="21472"/>
                    <a:pt x="24386" y="16493"/>
                  </a:cubicBezTo>
                  <a:cubicBezTo>
                    <a:pt x="26562" y="11993"/>
                    <a:pt x="26451" y="6275"/>
                    <a:pt x="22652" y="2661"/>
                  </a:cubicBezTo>
                  <a:cubicBezTo>
                    <a:pt x="20735" y="844"/>
                    <a:pt x="17816" y="0"/>
                    <a:pt x="14768" y="0"/>
                  </a:cubicBezTo>
                  <a:close/>
                </a:path>
              </a:pathLst>
            </a:custGeom>
            <a:solidFill>
              <a:srgbClr val="1C1C1B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5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Steps</a:t>
            </a:r>
            <a:endParaRPr/>
          </a:p>
        </p:txBody>
      </p:sp>
      <p:sp>
        <p:nvSpPr>
          <p:cNvPr id="1322" name="Google Shape;1322;p51"/>
          <p:cNvSpPr/>
          <p:nvPr/>
        </p:nvSpPr>
        <p:spPr>
          <a:xfrm>
            <a:off x="-150" y="2266425"/>
            <a:ext cx="9144283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323" name="Google Shape;1323;p51"/>
          <p:cNvGrpSpPr/>
          <p:nvPr/>
        </p:nvGrpSpPr>
        <p:grpSpPr>
          <a:xfrm>
            <a:off x="6804000" y="1691085"/>
            <a:ext cx="1373162" cy="1193820"/>
            <a:chOff x="1240825" y="240075"/>
            <a:chExt cx="5918800" cy="5145775"/>
          </a:xfrm>
        </p:grpSpPr>
        <p:sp>
          <p:nvSpPr>
            <p:cNvPr id="1324" name="Google Shape;1324;p51"/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1"/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" name="Google Shape;1326;p51"/>
          <p:cNvGrpSpPr/>
          <p:nvPr/>
        </p:nvGrpSpPr>
        <p:grpSpPr>
          <a:xfrm>
            <a:off x="7132150" y="1981949"/>
            <a:ext cx="508187" cy="612088"/>
            <a:chOff x="3109710" y="2095807"/>
            <a:chExt cx="543632" cy="654709"/>
          </a:xfrm>
        </p:grpSpPr>
        <p:sp>
          <p:nvSpPr>
            <p:cNvPr id="1327" name="Google Shape;1327;p51"/>
            <p:cNvSpPr/>
            <p:nvPr/>
          </p:nvSpPr>
          <p:spPr>
            <a:xfrm>
              <a:off x="3142731" y="2110703"/>
              <a:ext cx="495734" cy="625462"/>
            </a:xfrm>
            <a:custGeom>
              <a:avLst/>
              <a:gdLst/>
              <a:ahLst/>
              <a:cxnLst/>
              <a:rect l="l" t="t" r="r" b="b"/>
              <a:pathLst>
                <a:path w="28255" h="35649" extrusionOk="0">
                  <a:moveTo>
                    <a:pt x="15285" y="1"/>
                  </a:moveTo>
                  <a:cubicBezTo>
                    <a:pt x="12303" y="1"/>
                    <a:pt x="9447" y="1102"/>
                    <a:pt x="7230" y="3143"/>
                  </a:cubicBezTo>
                  <a:cubicBezTo>
                    <a:pt x="4574" y="5615"/>
                    <a:pt x="3836" y="9119"/>
                    <a:pt x="7414" y="11258"/>
                  </a:cubicBezTo>
                  <a:cubicBezTo>
                    <a:pt x="7488" y="11332"/>
                    <a:pt x="7562" y="11406"/>
                    <a:pt x="7562" y="11516"/>
                  </a:cubicBezTo>
                  <a:cubicBezTo>
                    <a:pt x="10712" y="11516"/>
                    <a:pt x="12194" y="7521"/>
                    <a:pt x="15279" y="7521"/>
                  </a:cubicBezTo>
                  <a:cubicBezTo>
                    <a:pt x="15373" y="7521"/>
                    <a:pt x="15469" y="7525"/>
                    <a:pt x="15566" y="7533"/>
                  </a:cubicBezTo>
                  <a:cubicBezTo>
                    <a:pt x="17115" y="7680"/>
                    <a:pt x="18369" y="8787"/>
                    <a:pt x="18148" y="10373"/>
                  </a:cubicBezTo>
                  <a:cubicBezTo>
                    <a:pt x="18116" y="10501"/>
                    <a:pt x="18000" y="10601"/>
                    <a:pt x="17874" y="10601"/>
                  </a:cubicBezTo>
                  <a:cubicBezTo>
                    <a:pt x="17854" y="10601"/>
                    <a:pt x="17835" y="10599"/>
                    <a:pt x="17816" y="10594"/>
                  </a:cubicBezTo>
                  <a:cubicBezTo>
                    <a:pt x="17668" y="12143"/>
                    <a:pt x="15750" y="13029"/>
                    <a:pt x="14312" y="13250"/>
                  </a:cubicBezTo>
                  <a:cubicBezTo>
                    <a:pt x="12652" y="13471"/>
                    <a:pt x="10660" y="13066"/>
                    <a:pt x="9295" y="14246"/>
                  </a:cubicBezTo>
                  <a:cubicBezTo>
                    <a:pt x="8078" y="15242"/>
                    <a:pt x="8004" y="16828"/>
                    <a:pt x="8594" y="18156"/>
                  </a:cubicBezTo>
                  <a:cubicBezTo>
                    <a:pt x="8631" y="18156"/>
                    <a:pt x="8668" y="18156"/>
                    <a:pt x="8705" y="18193"/>
                  </a:cubicBezTo>
                  <a:cubicBezTo>
                    <a:pt x="9496" y="19140"/>
                    <a:pt x="10502" y="19444"/>
                    <a:pt x="11616" y="19444"/>
                  </a:cubicBezTo>
                  <a:cubicBezTo>
                    <a:pt x="13619" y="19444"/>
                    <a:pt x="15970" y="18460"/>
                    <a:pt x="18043" y="18460"/>
                  </a:cubicBezTo>
                  <a:cubicBezTo>
                    <a:pt x="18634" y="18460"/>
                    <a:pt x="19202" y="18540"/>
                    <a:pt x="19734" y="18746"/>
                  </a:cubicBezTo>
                  <a:cubicBezTo>
                    <a:pt x="21910" y="19594"/>
                    <a:pt x="22758" y="21770"/>
                    <a:pt x="21578" y="23799"/>
                  </a:cubicBezTo>
                  <a:cubicBezTo>
                    <a:pt x="20204" y="26230"/>
                    <a:pt x="16945" y="27719"/>
                    <a:pt x="14181" y="27719"/>
                  </a:cubicBezTo>
                  <a:cubicBezTo>
                    <a:pt x="14051" y="27719"/>
                    <a:pt x="13922" y="27716"/>
                    <a:pt x="13795" y="27709"/>
                  </a:cubicBezTo>
                  <a:cubicBezTo>
                    <a:pt x="10512" y="27561"/>
                    <a:pt x="8373" y="24906"/>
                    <a:pt x="6086" y="22914"/>
                  </a:cubicBezTo>
                  <a:cubicBezTo>
                    <a:pt x="6012" y="22877"/>
                    <a:pt x="5975" y="22803"/>
                    <a:pt x="5975" y="22729"/>
                  </a:cubicBezTo>
                  <a:lnTo>
                    <a:pt x="5902" y="22729"/>
                  </a:lnTo>
                  <a:cubicBezTo>
                    <a:pt x="5902" y="22840"/>
                    <a:pt x="5828" y="22914"/>
                    <a:pt x="5717" y="22951"/>
                  </a:cubicBezTo>
                  <a:cubicBezTo>
                    <a:pt x="3652" y="23725"/>
                    <a:pt x="1697" y="26344"/>
                    <a:pt x="1033" y="28484"/>
                  </a:cubicBezTo>
                  <a:cubicBezTo>
                    <a:pt x="0" y="31693"/>
                    <a:pt x="2951" y="33647"/>
                    <a:pt x="5607" y="34643"/>
                  </a:cubicBezTo>
                  <a:cubicBezTo>
                    <a:pt x="7570" y="35315"/>
                    <a:pt x="9630" y="35649"/>
                    <a:pt x="11692" y="35649"/>
                  </a:cubicBezTo>
                  <a:cubicBezTo>
                    <a:pt x="14047" y="35649"/>
                    <a:pt x="16405" y="35213"/>
                    <a:pt x="18627" y="34348"/>
                  </a:cubicBezTo>
                  <a:cubicBezTo>
                    <a:pt x="23090" y="32652"/>
                    <a:pt x="26853" y="29074"/>
                    <a:pt x="27590" y="24168"/>
                  </a:cubicBezTo>
                  <a:cubicBezTo>
                    <a:pt x="28254" y="19705"/>
                    <a:pt x="25709" y="15279"/>
                    <a:pt x="21246" y="14098"/>
                  </a:cubicBezTo>
                  <a:cubicBezTo>
                    <a:pt x="20800" y="13961"/>
                    <a:pt x="20897" y="13312"/>
                    <a:pt x="21328" y="13312"/>
                  </a:cubicBezTo>
                  <a:cubicBezTo>
                    <a:pt x="21361" y="13312"/>
                    <a:pt x="21395" y="13316"/>
                    <a:pt x="21430" y="13324"/>
                  </a:cubicBezTo>
                  <a:cubicBezTo>
                    <a:pt x="23754" y="11479"/>
                    <a:pt x="25008" y="7828"/>
                    <a:pt x="24123" y="4951"/>
                  </a:cubicBezTo>
                  <a:cubicBezTo>
                    <a:pt x="23127" y="1631"/>
                    <a:pt x="18848" y="156"/>
                    <a:pt x="15713" y="8"/>
                  </a:cubicBezTo>
                  <a:cubicBezTo>
                    <a:pt x="15570" y="3"/>
                    <a:pt x="15427" y="1"/>
                    <a:pt x="15285" y="1"/>
                  </a:cubicBezTo>
                  <a:close/>
                </a:path>
              </a:pathLst>
            </a:cu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1"/>
            <p:cNvSpPr/>
            <p:nvPr/>
          </p:nvSpPr>
          <p:spPr>
            <a:xfrm>
              <a:off x="3109710" y="2095807"/>
              <a:ext cx="543632" cy="654709"/>
            </a:xfrm>
            <a:custGeom>
              <a:avLst/>
              <a:gdLst/>
              <a:ahLst/>
              <a:cxnLst/>
              <a:rect l="l" t="t" r="r" b="b"/>
              <a:pathLst>
                <a:path w="30985" h="37316" extrusionOk="0">
                  <a:moveTo>
                    <a:pt x="17134" y="0"/>
                  </a:moveTo>
                  <a:cubicBezTo>
                    <a:pt x="13246" y="0"/>
                    <a:pt x="9571" y="1790"/>
                    <a:pt x="7194" y="4878"/>
                  </a:cubicBezTo>
                  <a:cubicBezTo>
                    <a:pt x="5165" y="7533"/>
                    <a:pt x="5792" y="10742"/>
                    <a:pt x="8558" y="12476"/>
                  </a:cubicBezTo>
                  <a:cubicBezTo>
                    <a:pt x="8558" y="12550"/>
                    <a:pt x="8632" y="12660"/>
                    <a:pt x="8706" y="12697"/>
                  </a:cubicBezTo>
                  <a:cubicBezTo>
                    <a:pt x="9104" y="12834"/>
                    <a:pt x="9491" y="12895"/>
                    <a:pt x="9868" y="12895"/>
                  </a:cubicBezTo>
                  <a:cubicBezTo>
                    <a:pt x="10817" y="12895"/>
                    <a:pt x="11708" y="12504"/>
                    <a:pt x="12579" y="11923"/>
                  </a:cubicBezTo>
                  <a:cubicBezTo>
                    <a:pt x="13169" y="11554"/>
                    <a:pt x="13648" y="11074"/>
                    <a:pt x="14202" y="10632"/>
                  </a:cubicBezTo>
                  <a:cubicBezTo>
                    <a:pt x="14893" y="10070"/>
                    <a:pt x="16533" y="9167"/>
                    <a:pt x="17789" y="9167"/>
                  </a:cubicBezTo>
                  <a:cubicBezTo>
                    <a:pt x="18677" y="9167"/>
                    <a:pt x="19372" y="9619"/>
                    <a:pt x="19403" y="10964"/>
                  </a:cubicBezTo>
                  <a:cubicBezTo>
                    <a:pt x="18148" y="14910"/>
                    <a:pt x="13021" y="12255"/>
                    <a:pt x="10513" y="14652"/>
                  </a:cubicBezTo>
                  <a:cubicBezTo>
                    <a:pt x="9001" y="16128"/>
                    <a:pt x="8964" y="18783"/>
                    <a:pt x="10550" y="20185"/>
                  </a:cubicBezTo>
                  <a:cubicBezTo>
                    <a:pt x="10612" y="20231"/>
                    <a:pt x="10680" y="20252"/>
                    <a:pt x="10744" y="20252"/>
                  </a:cubicBezTo>
                  <a:cubicBezTo>
                    <a:pt x="10833" y="20252"/>
                    <a:pt x="10913" y="20212"/>
                    <a:pt x="10956" y="20148"/>
                  </a:cubicBezTo>
                  <a:cubicBezTo>
                    <a:pt x="11604" y="20772"/>
                    <a:pt x="12408" y="20988"/>
                    <a:pt x="13296" y="20988"/>
                  </a:cubicBezTo>
                  <a:cubicBezTo>
                    <a:pt x="15329" y="20988"/>
                    <a:pt x="17802" y="19851"/>
                    <a:pt x="19861" y="19851"/>
                  </a:cubicBezTo>
                  <a:cubicBezTo>
                    <a:pt x="20894" y="19851"/>
                    <a:pt x="21822" y="20137"/>
                    <a:pt x="22538" y="20996"/>
                  </a:cubicBezTo>
                  <a:cubicBezTo>
                    <a:pt x="25515" y="24619"/>
                    <a:pt x="18899" y="27754"/>
                    <a:pt x="15887" y="27754"/>
                  </a:cubicBezTo>
                  <a:cubicBezTo>
                    <a:pt x="15802" y="27754"/>
                    <a:pt x="15719" y="27752"/>
                    <a:pt x="15640" y="27746"/>
                  </a:cubicBezTo>
                  <a:cubicBezTo>
                    <a:pt x="12579" y="27525"/>
                    <a:pt x="10735" y="24833"/>
                    <a:pt x="8411" y="23136"/>
                  </a:cubicBezTo>
                  <a:cubicBezTo>
                    <a:pt x="8344" y="23085"/>
                    <a:pt x="8275" y="23064"/>
                    <a:pt x="8209" y="23064"/>
                  </a:cubicBezTo>
                  <a:cubicBezTo>
                    <a:pt x="7986" y="23064"/>
                    <a:pt x="7801" y="23314"/>
                    <a:pt x="7857" y="23542"/>
                  </a:cubicBezTo>
                  <a:cubicBezTo>
                    <a:pt x="7857" y="23615"/>
                    <a:pt x="7894" y="23689"/>
                    <a:pt x="7968" y="23726"/>
                  </a:cubicBezTo>
                  <a:cubicBezTo>
                    <a:pt x="10292" y="25718"/>
                    <a:pt x="12394" y="28374"/>
                    <a:pt x="15677" y="28558"/>
                  </a:cubicBezTo>
                  <a:cubicBezTo>
                    <a:pt x="15802" y="28564"/>
                    <a:pt x="15928" y="28568"/>
                    <a:pt x="16055" y="28568"/>
                  </a:cubicBezTo>
                  <a:cubicBezTo>
                    <a:pt x="18821" y="28568"/>
                    <a:pt x="22085" y="27045"/>
                    <a:pt x="23460" y="24611"/>
                  </a:cubicBezTo>
                  <a:cubicBezTo>
                    <a:pt x="24603" y="22583"/>
                    <a:pt x="23792" y="20406"/>
                    <a:pt x="21616" y="19558"/>
                  </a:cubicBezTo>
                  <a:cubicBezTo>
                    <a:pt x="21085" y="19352"/>
                    <a:pt x="20517" y="19272"/>
                    <a:pt x="19926" y="19272"/>
                  </a:cubicBezTo>
                  <a:cubicBezTo>
                    <a:pt x="17843" y="19272"/>
                    <a:pt x="15478" y="20269"/>
                    <a:pt x="13468" y="20269"/>
                  </a:cubicBezTo>
                  <a:cubicBezTo>
                    <a:pt x="12366" y="20269"/>
                    <a:pt x="11371" y="19969"/>
                    <a:pt x="10587" y="19042"/>
                  </a:cubicBezTo>
                  <a:cubicBezTo>
                    <a:pt x="10550" y="19005"/>
                    <a:pt x="10513" y="18968"/>
                    <a:pt x="10476" y="18968"/>
                  </a:cubicBezTo>
                  <a:cubicBezTo>
                    <a:pt x="9886" y="17677"/>
                    <a:pt x="9960" y="16054"/>
                    <a:pt x="11177" y="15058"/>
                  </a:cubicBezTo>
                  <a:cubicBezTo>
                    <a:pt x="12579" y="13878"/>
                    <a:pt x="14534" y="14283"/>
                    <a:pt x="16194" y="14062"/>
                  </a:cubicBezTo>
                  <a:cubicBezTo>
                    <a:pt x="17632" y="13878"/>
                    <a:pt x="19550" y="12992"/>
                    <a:pt x="19698" y="11443"/>
                  </a:cubicBezTo>
                  <a:cubicBezTo>
                    <a:pt x="19717" y="11448"/>
                    <a:pt x="19736" y="11450"/>
                    <a:pt x="19756" y="11450"/>
                  </a:cubicBezTo>
                  <a:cubicBezTo>
                    <a:pt x="19882" y="11450"/>
                    <a:pt x="19998" y="11350"/>
                    <a:pt x="20030" y="11222"/>
                  </a:cubicBezTo>
                  <a:cubicBezTo>
                    <a:pt x="20288" y="9636"/>
                    <a:pt x="19034" y="8529"/>
                    <a:pt x="17485" y="8382"/>
                  </a:cubicBezTo>
                  <a:cubicBezTo>
                    <a:pt x="17386" y="8374"/>
                    <a:pt x="17288" y="8370"/>
                    <a:pt x="17193" y="8370"/>
                  </a:cubicBezTo>
                  <a:cubicBezTo>
                    <a:pt x="14075" y="8370"/>
                    <a:pt x="12593" y="12328"/>
                    <a:pt x="9444" y="12328"/>
                  </a:cubicBezTo>
                  <a:cubicBezTo>
                    <a:pt x="9444" y="12255"/>
                    <a:pt x="9370" y="12181"/>
                    <a:pt x="9296" y="12107"/>
                  </a:cubicBezTo>
                  <a:cubicBezTo>
                    <a:pt x="5681" y="9968"/>
                    <a:pt x="6456" y="6464"/>
                    <a:pt x="9112" y="3992"/>
                  </a:cubicBezTo>
                  <a:cubicBezTo>
                    <a:pt x="11329" y="1951"/>
                    <a:pt x="14185" y="850"/>
                    <a:pt x="17167" y="850"/>
                  </a:cubicBezTo>
                  <a:cubicBezTo>
                    <a:pt x="17309" y="850"/>
                    <a:pt x="17452" y="852"/>
                    <a:pt x="17595" y="857"/>
                  </a:cubicBezTo>
                  <a:cubicBezTo>
                    <a:pt x="20694" y="1005"/>
                    <a:pt x="25009" y="2480"/>
                    <a:pt x="26005" y="5800"/>
                  </a:cubicBezTo>
                  <a:cubicBezTo>
                    <a:pt x="26890" y="8677"/>
                    <a:pt x="25636" y="12328"/>
                    <a:pt x="23312" y="14173"/>
                  </a:cubicBezTo>
                  <a:cubicBezTo>
                    <a:pt x="23277" y="14165"/>
                    <a:pt x="23243" y="14161"/>
                    <a:pt x="23210" y="14161"/>
                  </a:cubicBezTo>
                  <a:cubicBezTo>
                    <a:pt x="22779" y="14161"/>
                    <a:pt x="22682" y="14810"/>
                    <a:pt x="23128" y="14947"/>
                  </a:cubicBezTo>
                  <a:cubicBezTo>
                    <a:pt x="27591" y="16091"/>
                    <a:pt x="30136" y="20554"/>
                    <a:pt x="29472" y="25017"/>
                  </a:cubicBezTo>
                  <a:cubicBezTo>
                    <a:pt x="28735" y="29923"/>
                    <a:pt x="24935" y="33501"/>
                    <a:pt x="20509" y="35197"/>
                  </a:cubicBezTo>
                  <a:cubicBezTo>
                    <a:pt x="18267" y="36062"/>
                    <a:pt x="15910" y="36498"/>
                    <a:pt x="13555" y="36498"/>
                  </a:cubicBezTo>
                  <a:cubicBezTo>
                    <a:pt x="11493" y="36498"/>
                    <a:pt x="9432" y="36164"/>
                    <a:pt x="7452" y="35492"/>
                  </a:cubicBezTo>
                  <a:cubicBezTo>
                    <a:pt x="4833" y="34496"/>
                    <a:pt x="1882" y="32542"/>
                    <a:pt x="2878" y="29333"/>
                  </a:cubicBezTo>
                  <a:cubicBezTo>
                    <a:pt x="3579" y="27193"/>
                    <a:pt x="5534" y="24574"/>
                    <a:pt x="7599" y="23800"/>
                  </a:cubicBezTo>
                  <a:cubicBezTo>
                    <a:pt x="7710" y="23763"/>
                    <a:pt x="7784" y="23689"/>
                    <a:pt x="7784" y="23578"/>
                  </a:cubicBezTo>
                  <a:cubicBezTo>
                    <a:pt x="7784" y="23418"/>
                    <a:pt x="7672" y="23313"/>
                    <a:pt x="7521" y="23313"/>
                  </a:cubicBezTo>
                  <a:cubicBezTo>
                    <a:pt x="7499" y="23313"/>
                    <a:pt x="7476" y="23315"/>
                    <a:pt x="7452" y="23320"/>
                  </a:cubicBezTo>
                  <a:cubicBezTo>
                    <a:pt x="3505" y="24464"/>
                    <a:pt x="1" y="30439"/>
                    <a:pt x="3247" y="33833"/>
                  </a:cubicBezTo>
                  <a:cubicBezTo>
                    <a:pt x="5686" y="36364"/>
                    <a:pt x="9460" y="37316"/>
                    <a:pt x="13163" y="37316"/>
                  </a:cubicBezTo>
                  <a:cubicBezTo>
                    <a:pt x="15396" y="37316"/>
                    <a:pt x="17603" y="36970"/>
                    <a:pt x="19476" y="36414"/>
                  </a:cubicBezTo>
                  <a:cubicBezTo>
                    <a:pt x="24714" y="34828"/>
                    <a:pt x="29435" y="30845"/>
                    <a:pt x="30284" y="25201"/>
                  </a:cubicBezTo>
                  <a:cubicBezTo>
                    <a:pt x="30985" y="20517"/>
                    <a:pt x="28439" y="15869"/>
                    <a:pt x="23976" y="14357"/>
                  </a:cubicBezTo>
                  <a:cubicBezTo>
                    <a:pt x="26485" y="12476"/>
                    <a:pt x="27554" y="8898"/>
                    <a:pt x="26890" y="5874"/>
                  </a:cubicBezTo>
                  <a:cubicBezTo>
                    <a:pt x="26042" y="2001"/>
                    <a:pt x="21136" y="193"/>
                    <a:pt x="17595" y="9"/>
                  </a:cubicBezTo>
                  <a:cubicBezTo>
                    <a:pt x="17441" y="3"/>
                    <a:pt x="17288" y="0"/>
                    <a:pt x="17134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329;p51"/>
          <p:cNvGrpSpPr/>
          <p:nvPr/>
        </p:nvGrpSpPr>
        <p:grpSpPr>
          <a:xfrm>
            <a:off x="1179950" y="1691085"/>
            <a:ext cx="1373162" cy="1193820"/>
            <a:chOff x="1240825" y="240075"/>
            <a:chExt cx="5918800" cy="5145775"/>
          </a:xfrm>
        </p:grpSpPr>
        <p:sp>
          <p:nvSpPr>
            <p:cNvPr id="1330" name="Google Shape;1330;p51"/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1"/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51"/>
          <p:cNvGrpSpPr/>
          <p:nvPr/>
        </p:nvGrpSpPr>
        <p:grpSpPr>
          <a:xfrm>
            <a:off x="1588542" y="1989120"/>
            <a:ext cx="336369" cy="597735"/>
            <a:chOff x="938363" y="2111352"/>
            <a:chExt cx="359830" cy="639357"/>
          </a:xfrm>
        </p:grpSpPr>
        <p:sp>
          <p:nvSpPr>
            <p:cNvPr id="1333" name="Google Shape;1333;p51"/>
            <p:cNvSpPr/>
            <p:nvPr/>
          </p:nvSpPr>
          <p:spPr>
            <a:xfrm>
              <a:off x="952592" y="2125582"/>
              <a:ext cx="308073" cy="609408"/>
            </a:xfrm>
            <a:custGeom>
              <a:avLst/>
              <a:gdLst/>
              <a:ahLst/>
              <a:cxnLst/>
              <a:rect l="l" t="t" r="r" b="b"/>
              <a:pathLst>
                <a:path w="17559" h="34734" extrusionOk="0">
                  <a:moveTo>
                    <a:pt x="14070" y="0"/>
                  </a:moveTo>
                  <a:cubicBezTo>
                    <a:pt x="11676" y="0"/>
                    <a:pt x="9552" y="1792"/>
                    <a:pt x="7599" y="3070"/>
                  </a:cubicBezTo>
                  <a:cubicBezTo>
                    <a:pt x="5681" y="4250"/>
                    <a:pt x="3800" y="5431"/>
                    <a:pt x="1919" y="6611"/>
                  </a:cubicBezTo>
                  <a:cubicBezTo>
                    <a:pt x="407" y="7570"/>
                    <a:pt x="1" y="9304"/>
                    <a:pt x="665" y="10927"/>
                  </a:cubicBezTo>
                  <a:cubicBezTo>
                    <a:pt x="886" y="11517"/>
                    <a:pt x="1181" y="12070"/>
                    <a:pt x="1513" y="12623"/>
                  </a:cubicBezTo>
                  <a:cubicBezTo>
                    <a:pt x="2177" y="13619"/>
                    <a:pt x="2472" y="14099"/>
                    <a:pt x="3763" y="14136"/>
                  </a:cubicBezTo>
                  <a:cubicBezTo>
                    <a:pt x="3889" y="14139"/>
                    <a:pt x="4000" y="14142"/>
                    <a:pt x="4100" y="14142"/>
                  </a:cubicBezTo>
                  <a:cubicBezTo>
                    <a:pt x="4937" y="14142"/>
                    <a:pt x="4948" y="13983"/>
                    <a:pt x="5607" y="13324"/>
                  </a:cubicBezTo>
                  <a:lnTo>
                    <a:pt x="6677" y="12254"/>
                  </a:lnTo>
                  <a:cubicBezTo>
                    <a:pt x="7452" y="11443"/>
                    <a:pt x="8263" y="10668"/>
                    <a:pt x="9075" y="9820"/>
                  </a:cubicBezTo>
                  <a:cubicBezTo>
                    <a:pt x="9124" y="9787"/>
                    <a:pt x="9189" y="9769"/>
                    <a:pt x="9255" y="9769"/>
                  </a:cubicBezTo>
                  <a:cubicBezTo>
                    <a:pt x="9336" y="9769"/>
                    <a:pt x="9419" y="9796"/>
                    <a:pt x="9480" y="9857"/>
                  </a:cubicBezTo>
                  <a:cubicBezTo>
                    <a:pt x="9562" y="9761"/>
                    <a:pt x="9680" y="9716"/>
                    <a:pt x="9797" y="9716"/>
                  </a:cubicBezTo>
                  <a:cubicBezTo>
                    <a:pt x="9996" y="9716"/>
                    <a:pt x="10195" y="9846"/>
                    <a:pt x="10218" y="10078"/>
                  </a:cubicBezTo>
                  <a:cubicBezTo>
                    <a:pt x="10587" y="15095"/>
                    <a:pt x="10993" y="20222"/>
                    <a:pt x="9665" y="25127"/>
                  </a:cubicBezTo>
                  <a:cubicBezTo>
                    <a:pt x="8927" y="27783"/>
                    <a:pt x="6198" y="31840"/>
                    <a:pt x="9222" y="33906"/>
                  </a:cubicBezTo>
                  <a:cubicBezTo>
                    <a:pt x="10159" y="34531"/>
                    <a:pt x="11207" y="34733"/>
                    <a:pt x="12274" y="34733"/>
                  </a:cubicBezTo>
                  <a:cubicBezTo>
                    <a:pt x="12719" y="34733"/>
                    <a:pt x="13167" y="34698"/>
                    <a:pt x="13611" y="34644"/>
                  </a:cubicBezTo>
                  <a:cubicBezTo>
                    <a:pt x="14349" y="34607"/>
                    <a:pt x="15124" y="34496"/>
                    <a:pt x="15861" y="34238"/>
                  </a:cubicBezTo>
                  <a:cubicBezTo>
                    <a:pt x="16710" y="33832"/>
                    <a:pt x="17521" y="32467"/>
                    <a:pt x="17521" y="31472"/>
                  </a:cubicBezTo>
                  <a:cubicBezTo>
                    <a:pt x="17558" y="30181"/>
                    <a:pt x="17005" y="28742"/>
                    <a:pt x="16820" y="27414"/>
                  </a:cubicBezTo>
                  <a:cubicBezTo>
                    <a:pt x="16636" y="26086"/>
                    <a:pt x="16489" y="24722"/>
                    <a:pt x="16378" y="23394"/>
                  </a:cubicBezTo>
                  <a:cubicBezTo>
                    <a:pt x="16120" y="20738"/>
                    <a:pt x="16083" y="18045"/>
                    <a:pt x="16193" y="15353"/>
                  </a:cubicBezTo>
                  <a:cubicBezTo>
                    <a:pt x="16341" y="12771"/>
                    <a:pt x="16710" y="10226"/>
                    <a:pt x="17005" y="7681"/>
                  </a:cubicBezTo>
                  <a:cubicBezTo>
                    <a:pt x="17337" y="4914"/>
                    <a:pt x="17079" y="1299"/>
                    <a:pt x="14349" y="9"/>
                  </a:cubicBezTo>
                  <a:cubicBezTo>
                    <a:pt x="14256" y="3"/>
                    <a:pt x="14163" y="0"/>
                    <a:pt x="14070" y="0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1"/>
            <p:cNvSpPr/>
            <p:nvPr/>
          </p:nvSpPr>
          <p:spPr>
            <a:xfrm>
              <a:off x="938363" y="2111352"/>
              <a:ext cx="359830" cy="639357"/>
            </a:xfrm>
            <a:custGeom>
              <a:avLst/>
              <a:gdLst/>
              <a:ahLst/>
              <a:cxnLst/>
              <a:rect l="l" t="t" r="r" b="b"/>
              <a:pathLst>
                <a:path w="20509" h="36441" extrusionOk="0">
                  <a:moveTo>
                    <a:pt x="14881" y="811"/>
                  </a:moveTo>
                  <a:cubicBezTo>
                    <a:pt x="14974" y="811"/>
                    <a:pt x="15067" y="814"/>
                    <a:pt x="15160" y="820"/>
                  </a:cubicBezTo>
                  <a:cubicBezTo>
                    <a:pt x="17853" y="2110"/>
                    <a:pt x="18148" y="5725"/>
                    <a:pt x="17816" y="8492"/>
                  </a:cubicBezTo>
                  <a:cubicBezTo>
                    <a:pt x="17521" y="11037"/>
                    <a:pt x="17152" y="13582"/>
                    <a:pt x="17004" y="16127"/>
                  </a:cubicBezTo>
                  <a:cubicBezTo>
                    <a:pt x="16894" y="18819"/>
                    <a:pt x="16931" y="21512"/>
                    <a:pt x="17152" y="24205"/>
                  </a:cubicBezTo>
                  <a:cubicBezTo>
                    <a:pt x="17263" y="25533"/>
                    <a:pt x="17410" y="26897"/>
                    <a:pt x="17631" y="28188"/>
                  </a:cubicBezTo>
                  <a:cubicBezTo>
                    <a:pt x="17816" y="29516"/>
                    <a:pt x="18332" y="30955"/>
                    <a:pt x="18332" y="32283"/>
                  </a:cubicBezTo>
                  <a:cubicBezTo>
                    <a:pt x="18295" y="33278"/>
                    <a:pt x="17484" y="34643"/>
                    <a:pt x="16672" y="35049"/>
                  </a:cubicBezTo>
                  <a:cubicBezTo>
                    <a:pt x="15935" y="35270"/>
                    <a:pt x="15160" y="35418"/>
                    <a:pt x="14422" y="35455"/>
                  </a:cubicBezTo>
                  <a:cubicBezTo>
                    <a:pt x="13967" y="35521"/>
                    <a:pt x="13508" y="35561"/>
                    <a:pt x="13054" y="35561"/>
                  </a:cubicBezTo>
                  <a:cubicBezTo>
                    <a:pt x="12000" y="35561"/>
                    <a:pt x="10972" y="35347"/>
                    <a:pt x="10070" y="34754"/>
                  </a:cubicBezTo>
                  <a:cubicBezTo>
                    <a:pt x="7009" y="32688"/>
                    <a:pt x="9738" y="28631"/>
                    <a:pt x="10513" y="25975"/>
                  </a:cubicBezTo>
                  <a:cubicBezTo>
                    <a:pt x="11841" y="21069"/>
                    <a:pt x="11435" y="15906"/>
                    <a:pt x="11066" y="10926"/>
                  </a:cubicBezTo>
                  <a:cubicBezTo>
                    <a:pt x="11043" y="10693"/>
                    <a:pt x="10842" y="10548"/>
                    <a:pt x="10642" y="10548"/>
                  </a:cubicBezTo>
                  <a:cubicBezTo>
                    <a:pt x="10525" y="10548"/>
                    <a:pt x="10409" y="10596"/>
                    <a:pt x="10328" y="10705"/>
                  </a:cubicBezTo>
                  <a:cubicBezTo>
                    <a:pt x="10264" y="10640"/>
                    <a:pt x="10175" y="10601"/>
                    <a:pt x="10090" y="10601"/>
                  </a:cubicBezTo>
                  <a:cubicBezTo>
                    <a:pt x="10028" y="10601"/>
                    <a:pt x="9969" y="10622"/>
                    <a:pt x="9922" y="10668"/>
                  </a:cubicBezTo>
                  <a:cubicBezTo>
                    <a:pt x="9111" y="11442"/>
                    <a:pt x="8300" y="12254"/>
                    <a:pt x="7488" y="13065"/>
                  </a:cubicBezTo>
                  <a:lnTo>
                    <a:pt x="6381" y="14135"/>
                  </a:lnTo>
                  <a:cubicBezTo>
                    <a:pt x="5722" y="14794"/>
                    <a:pt x="5711" y="14953"/>
                    <a:pt x="4874" y="14953"/>
                  </a:cubicBezTo>
                  <a:cubicBezTo>
                    <a:pt x="4775" y="14953"/>
                    <a:pt x="4663" y="14950"/>
                    <a:pt x="4537" y="14947"/>
                  </a:cubicBezTo>
                  <a:cubicBezTo>
                    <a:pt x="3246" y="14910"/>
                    <a:pt x="2951" y="14430"/>
                    <a:pt x="2324" y="13434"/>
                  </a:cubicBezTo>
                  <a:cubicBezTo>
                    <a:pt x="1955" y="12881"/>
                    <a:pt x="1660" y="12328"/>
                    <a:pt x="1439" y="11738"/>
                  </a:cubicBezTo>
                  <a:cubicBezTo>
                    <a:pt x="775" y="10115"/>
                    <a:pt x="1181" y="8381"/>
                    <a:pt x="2693" y="7422"/>
                  </a:cubicBezTo>
                  <a:lnTo>
                    <a:pt x="8410" y="3881"/>
                  </a:lnTo>
                  <a:cubicBezTo>
                    <a:pt x="10363" y="2603"/>
                    <a:pt x="12487" y="811"/>
                    <a:pt x="14881" y="811"/>
                  </a:cubicBezTo>
                  <a:close/>
                  <a:moveTo>
                    <a:pt x="13996" y="1"/>
                  </a:moveTo>
                  <a:cubicBezTo>
                    <a:pt x="13878" y="1"/>
                    <a:pt x="13795" y="97"/>
                    <a:pt x="13795" y="192"/>
                  </a:cubicBezTo>
                  <a:cubicBezTo>
                    <a:pt x="11177" y="598"/>
                    <a:pt x="8742" y="2774"/>
                    <a:pt x="6640" y="4102"/>
                  </a:cubicBezTo>
                  <a:cubicBezTo>
                    <a:pt x="4869" y="5172"/>
                    <a:pt x="2914" y="6168"/>
                    <a:pt x="1291" y="7459"/>
                  </a:cubicBezTo>
                  <a:cubicBezTo>
                    <a:pt x="295" y="8233"/>
                    <a:pt x="0" y="8713"/>
                    <a:pt x="148" y="9967"/>
                  </a:cubicBezTo>
                  <a:cubicBezTo>
                    <a:pt x="332" y="11848"/>
                    <a:pt x="2029" y="15684"/>
                    <a:pt x="4095" y="16238"/>
                  </a:cubicBezTo>
                  <a:cubicBezTo>
                    <a:pt x="4253" y="16277"/>
                    <a:pt x="4400" y="16296"/>
                    <a:pt x="4538" y="16296"/>
                  </a:cubicBezTo>
                  <a:cubicBezTo>
                    <a:pt x="5168" y="16296"/>
                    <a:pt x="5609" y="15910"/>
                    <a:pt x="6123" y="15426"/>
                  </a:cubicBezTo>
                  <a:cubicBezTo>
                    <a:pt x="7599" y="14098"/>
                    <a:pt x="8927" y="12549"/>
                    <a:pt x="10218" y="11074"/>
                  </a:cubicBezTo>
                  <a:cubicBezTo>
                    <a:pt x="10513" y="14983"/>
                    <a:pt x="10808" y="18967"/>
                    <a:pt x="10254" y="22877"/>
                  </a:cubicBezTo>
                  <a:cubicBezTo>
                    <a:pt x="9959" y="24795"/>
                    <a:pt x="9443" y="26676"/>
                    <a:pt x="8742" y="28483"/>
                  </a:cubicBezTo>
                  <a:cubicBezTo>
                    <a:pt x="8300" y="29664"/>
                    <a:pt x="7746" y="30881"/>
                    <a:pt x="7746" y="32172"/>
                  </a:cubicBezTo>
                  <a:cubicBezTo>
                    <a:pt x="7820" y="34459"/>
                    <a:pt x="9627" y="35971"/>
                    <a:pt x="11804" y="36303"/>
                  </a:cubicBezTo>
                  <a:cubicBezTo>
                    <a:pt x="12281" y="36389"/>
                    <a:pt x="12891" y="36440"/>
                    <a:pt x="13552" y="36440"/>
                  </a:cubicBezTo>
                  <a:cubicBezTo>
                    <a:pt x="15443" y="36440"/>
                    <a:pt x="17762" y="36021"/>
                    <a:pt x="18664" y="34791"/>
                  </a:cubicBezTo>
                  <a:cubicBezTo>
                    <a:pt x="19291" y="33942"/>
                    <a:pt x="19254" y="32947"/>
                    <a:pt x="19107" y="31951"/>
                  </a:cubicBezTo>
                  <a:cubicBezTo>
                    <a:pt x="18849" y="30143"/>
                    <a:pt x="18443" y="28373"/>
                    <a:pt x="18222" y="26565"/>
                  </a:cubicBezTo>
                  <a:cubicBezTo>
                    <a:pt x="17742" y="22582"/>
                    <a:pt x="17631" y="18561"/>
                    <a:pt x="17927" y="14541"/>
                  </a:cubicBezTo>
                  <a:cubicBezTo>
                    <a:pt x="18222" y="10631"/>
                    <a:pt x="20509" y="2037"/>
                    <a:pt x="15381" y="303"/>
                  </a:cubicBezTo>
                  <a:cubicBezTo>
                    <a:pt x="15345" y="229"/>
                    <a:pt x="15308" y="156"/>
                    <a:pt x="15234" y="156"/>
                  </a:cubicBezTo>
                  <a:lnTo>
                    <a:pt x="14976" y="156"/>
                  </a:lnTo>
                  <a:cubicBezTo>
                    <a:pt x="14681" y="82"/>
                    <a:pt x="14349" y="45"/>
                    <a:pt x="14054" y="8"/>
                  </a:cubicBezTo>
                  <a:cubicBezTo>
                    <a:pt x="14034" y="3"/>
                    <a:pt x="14015" y="1"/>
                    <a:pt x="13996" y="1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" name="Google Shape;1335;p51"/>
          <p:cNvGrpSpPr/>
          <p:nvPr/>
        </p:nvGrpSpPr>
        <p:grpSpPr>
          <a:xfrm>
            <a:off x="3991975" y="1691085"/>
            <a:ext cx="1373162" cy="1193820"/>
            <a:chOff x="1240825" y="240075"/>
            <a:chExt cx="5918800" cy="5145775"/>
          </a:xfrm>
        </p:grpSpPr>
        <p:sp>
          <p:nvSpPr>
            <p:cNvPr id="1336" name="Google Shape;1336;p51"/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1"/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" name="Google Shape;1338;p51"/>
          <p:cNvGrpSpPr/>
          <p:nvPr/>
        </p:nvGrpSpPr>
        <p:grpSpPr>
          <a:xfrm>
            <a:off x="4359767" y="1992040"/>
            <a:ext cx="435645" cy="591896"/>
            <a:chOff x="2570551" y="2117230"/>
            <a:chExt cx="466030" cy="633111"/>
          </a:xfrm>
        </p:grpSpPr>
        <p:sp>
          <p:nvSpPr>
            <p:cNvPr id="1339" name="Google Shape;1339;p51"/>
            <p:cNvSpPr/>
            <p:nvPr/>
          </p:nvSpPr>
          <p:spPr>
            <a:xfrm>
              <a:off x="2617223" y="2131951"/>
              <a:ext cx="414185" cy="604618"/>
            </a:xfrm>
            <a:custGeom>
              <a:avLst/>
              <a:gdLst/>
              <a:ahLst/>
              <a:cxnLst/>
              <a:rect l="l" t="t" r="r" b="b"/>
              <a:pathLst>
                <a:path w="23607" h="34461" extrusionOk="0">
                  <a:moveTo>
                    <a:pt x="11943" y="0"/>
                  </a:moveTo>
                  <a:cubicBezTo>
                    <a:pt x="7187" y="0"/>
                    <a:pt x="2026" y="1966"/>
                    <a:pt x="517" y="6580"/>
                  </a:cubicBezTo>
                  <a:cubicBezTo>
                    <a:pt x="74" y="7871"/>
                    <a:pt x="0" y="9273"/>
                    <a:pt x="332" y="10600"/>
                  </a:cubicBezTo>
                  <a:cubicBezTo>
                    <a:pt x="517" y="11338"/>
                    <a:pt x="1033" y="12482"/>
                    <a:pt x="1660" y="12961"/>
                  </a:cubicBezTo>
                  <a:lnTo>
                    <a:pt x="4168" y="13883"/>
                  </a:lnTo>
                  <a:cubicBezTo>
                    <a:pt x="4832" y="13662"/>
                    <a:pt x="5386" y="13219"/>
                    <a:pt x="5791" y="12666"/>
                  </a:cubicBezTo>
                  <a:cubicBezTo>
                    <a:pt x="7451" y="10895"/>
                    <a:pt x="8447" y="9383"/>
                    <a:pt x="10697" y="8350"/>
                  </a:cubicBezTo>
                  <a:cubicBezTo>
                    <a:pt x="10728" y="8330"/>
                    <a:pt x="10759" y="8321"/>
                    <a:pt x="10788" y="8321"/>
                  </a:cubicBezTo>
                  <a:cubicBezTo>
                    <a:pt x="10864" y="8321"/>
                    <a:pt x="10929" y="8381"/>
                    <a:pt x="10955" y="8461"/>
                  </a:cubicBezTo>
                  <a:cubicBezTo>
                    <a:pt x="11715" y="8192"/>
                    <a:pt x="12510" y="8018"/>
                    <a:pt x="13291" y="8018"/>
                  </a:cubicBezTo>
                  <a:cubicBezTo>
                    <a:pt x="14330" y="8018"/>
                    <a:pt x="15346" y="8325"/>
                    <a:pt x="16230" y="9125"/>
                  </a:cubicBezTo>
                  <a:cubicBezTo>
                    <a:pt x="17742" y="10490"/>
                    <a:pt x="17705" y="12555"/>
                    <a:pt x="16709" y="14252"/>
                  </a:cubicBezTo>
                  <a:cubicBezTo>
                    <a:pt x="15271" y="16760"/>
                    <a:pt x="12394" y="18273"/>
                    <a:pt x="9996" y="19711"/>
                  </a:cubicBezTo>
                  <a:cubicBezTo>
                    <a:pt x="7008" y="21518"/>
                    <a:pt x="3799" y="23363"/>
                    <a:pt x="2029" y="26498"/>
                  </a:cubicBezTo>
                  <a:cubicBezTo>
                    <a:pt x="922" y="28453"/>
                    <a:pt x="111" y="31736"/>
                    <a:pt x="2398" y="33211"/>
                  </a:cubicBezTo>
                  <a:cubicBezTo>
                    <a:pt x="3836" y="34133"/>
                    <a:pt x="5717" y="34096"/>
                    <a:pt x="7340" y="34133"/>
                  </a:cubicBezTo>
                  <a:cubicBezTo>
                    <a:pt x="10005" y="34219"/>
                    <a:pt x="12713" y="34461"/>
                    <a:pt x="15397" y="34461"/>
                  </a:cubicBezTo>
                  <a:cubicBezTo>
                    <a:pt x="16169" y="34461"/>
                    <a:pt x="16939" y="34441"/>
                    <a:pt x="17705" y="34391"/>
                  </a:cubicBezTo>
                  <a:cubicBezTo>
                    <a:pt x="20287" y="34244"/>
                    <a:pt x="22095" y="33027"/>
                    <a:pt x="22500" y="30297"/>
                  </a:cubicBezTo>
                  <a:cubicBezTo>
                    <a:pt x="22722" y="28637"/>
                    <a:pt x="23201" y="25207"/>
                    <a:pt x="20877" y="24801"/>
                  </a:cubicBezTo>
                  <a:cubicBezTo>
                    <a:pt x="20683" y="24763"/>
                    <a:pt x="20477" y="24746"/>
                    <a:pt x="20262" y="24746"/>
                  </a:cubicBezTo>
                  <a:cubicBezTo>
                    <a:pt x="18609" y="24746"/>
                    <a:pt x="16453" y="25770"/>
                    <a:pt x="15049" y="26129"/>
                  </a:cubicBezTo>
                  <a:cubicBezTo>
                    <a:pt x="13168" y="26609"/>
                    <a:pt x="11250" y="27088"/>
                    <a:pt x="9332" y="27494"/>
                  </a:cubicBezTo>
                  <a:cubicBezTo>
                    <a:pt x="9299" y="27507"/>
                    <a:pt x="9267" y="27513"/>
                    <a:pt x="9237" y="27513"/>
                  </a:cubicBezTo>
                  <a:cubicBezTo>
                    <a:pt x="9101" y="27513"/>
                    <a:pt x="9007" y="27387"/>
                    <a:pt x="9037" y="27236"/>
                  </a:cubicBezTo>
                  <a:cubicBezTo>
                    <a:pt x="8668" y="27125"/>
                    <a:pt x="8595" y="26645"/>
                    <a:pt x="8890" y="26461"/>
                  </a:cubicBezTo>
                  <a:cubicBezTo>
                    <a:pt x="13980" y="23400"/>
                    <a:pt x="19254" y="19932"/>
                    <a:pt x="21504" y="14178"/>
                  </a:cubicBezTo>
                  <a:cubicBezTo>
                    <a:pt x="23607" y="8867"/>
                    <a:pt x="21763" y="1822"/>
                    <a:pt x="15640" y="420"/>
                  </a:cubicBezTo>
                  <a:cubicBezTo>
                    <a:pt x="14491" y="145"/>
                    <a:pt x="13232" y="0"/>
                    <a:pt x="11943" y="0"/>
                  </a:cubicBezTo>
                  <a:close/>
                </a:path>
              </a:pathLst>
            </a:custGeom>
            <a:solidFill>
              <a:schemeClr val="dk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1"/>
            <p:cNvSpPr/>
            <p:nvPr/>
          </p:nvSpPr>
          <p:spPr>
            <a:xfrm>
              <a:off x="2570551" y="2117230"/>
              <a:ext cx="466030" cy="633111"/>
            </a:xfrm>
            <a:custGeom>
              <a:avLst/>
              <a:gdLst/>
              <a:ahLst/>
              <a:cxnLst/>
              <a:rect l="l" t="t" r="r" b="b"/>
              <a:pathLst>
                <a:path w="26562" h="36085" extrusionOk="0">
                  <a:moveTo>
                    <a:pt x="14673" y="822"/>
                  </a:moveTo>
                  <a:cubicBezTo>
                    <a:pt x="15938" y="822"/>
                    <a:pt x="17172" y="960"/>
                    <a:pt x="18300" y="1222"/>
                  </a:cubicBezTo>
                  <a:cubicBezTo>
                    <a:pt x="24423" y="2661"/>
                    <a:pt x="26267" y="9706"/>
                    <a:pt x="24201" y="15017"/>
                  </a:cubicBezTo>
                  <a:cubicBezTo>
                    <a:pt x="21914" y="20771"/>
                    <a:pt x="16640" y="24239"/>
                    <a:pt x="11550" y="27300"/>
                  </a:cubicBezTo>
                  <a:cubicBezTo>
                    <a:pt x="11255" y="27484"/>
                    <a:pt x="11328" y="27964"/>
                    <a:pt x="11660" y="28075"/>
                  </a:cubicBezTo>
                  <a:cubicBezTo>
                    <a:pt x="11627" y="28207"/>
                    <a:pt x="11771" y="28339"/>
                    <a:pt x="11934" y="28339"/>
                  </a:cubicBezTo>
                  <a:cubicBezTo>
                    <a:pt x="11953" y="28339"/>
                    <a:pt x="11973" y="28337"/>
                    <a:pt x="11992" y="28333"/>
                  </a:cubicBezTo>
                  <a:cubicBezTo>
                    <a:pt x="13910" y="27927"/>
                    <a:pt x="15791" y="27448"/>
                    <a:pt x="17709" y="26968"/>
                  </a:cubicBezTo>
                  <a:cubicBezTo>
                    <a:pt x="19113" y="26609"/>
                    <a:pt x="21269" y="25585"/>
                    <a:pt x="22922" y="25585"/>
                  </a:cubicBezTo>
                  <a:cubicBezTo>
                    <a:pt x="23137" y="25585"/>
                    <a:pt x="23343" y="25602"/>
                    <a:pt x="23537" y="25640"/>
                  </a:cubicBezTo>
                  <a:cubicBezTo>
                    <a:pt x="25824" y="26046"/>
                    <a:pt x="25418" y="29476"/>
                    <a:pt x="25160" y="31136"/>
                  </a:cubicBezTo>
                  <a:cubicBezTo>
                    <a:pt x="24755" y="33866"/>
                    <a:pt x="22947" y="35120"/>
                    <a:pt x="20328" y="35267"/>
                  </a:cubicBezTo>
                  <a:cubicBezTo>
                    <a:pt x="19608" y="35306"/>
                    <a:pt x="18884" y="35322"/>
                    <a:pt x="18158" y="35322"/>
                  </a:cubicBezTo>
                  <a:cubicBezTo>
                    <a:pt x="15429" y="35322"/>
                    <a:pt x="12673" y="35096"/>
                    <a:pt x="9964" y="35009"/>
                  </a:cubicBezTo>
                  <a:cubicBezTo>
                    <a:pt x="8377" y="34935"/>
                    <a:pt x="6459" y="35009"/>
                    <a:pt x="5058" y="34087"/>
                  </a:cubicBezTo>
                  <a:cubicBezTo>
                    <a:pt x="2771" y="32612"/>
                    <a:pt x="3546" y="29329"/>
                    <a:pt x="4652" y="27374"/>
                  </a:cubicBezTo>
                  <a:cubicBezTo>
                    <a:pt x="6459" y="24239"/>
                    <a:pt x="9632" y="22394"/>
                    <a:pt x="12656" y="20587"/>
                  </a:cubicBezTo>
                  <a:cubicBezTo>
                    <a:pt x="15054" y="19148"/>
                    <a:pt x="17931" y="17599"/>
                    <a:pt x="19369" y="15091"/>
                  </a:cubicBezTo>
                  <a:cubicBezTo>
                    <a:pt x="20365" y="13394"/>
                    <a:pt x="20365" y="11366"/>
                    <a:pt x="18853" y="9964"/>
                  </a:cubicBezTo>
                  <a:cubicBezTo>
                    <a:pt x="17981" y="9177"/>
                    <a:pt x="16961" y="8868"/>
                    <a:pt x="15908" y="8868"/>
                  </a:cubicBezTo>
                  <a:cubicBezTo>
                    <a:pt x="15135" y="8868"/>
                    <a:pt x="14343" y="9035"/>
                    <a:pt x="13578" y="9300"/>
                  </a:cubicBezTo>
                  <a:cubicBezTo>
                    <a:pt x="13578" y="9220"/>
                    <a:pt x="13502" y="9160"/>
                    <a:pt x="13431" y="9160"/>
                  </a:cubicBezTo>
                  <a:cubicBezTo>
                    <a:pt x="13404" y="9160"/>
                    <a:pt x="13378" y="9169"/>
                    <a:pt x="13357" y="9189"/>
                  </a:cubicBezTo>
                  <a:cubicBezTo>
                    <a:pt x="11070" y="10222"/>
                    <a:pt x="10074" y="11734"/>
                    <a:pt x="8451" y="13505"/>
                  </a:cubicBezTo>
                  <a:cubicBezTo>
                    <a:pt x="8046" y="14058"/>
                    <a:pt x="7492" y="14501"/>
                    <a:pt x="6865" y="14722"/>
                  </a:cubicBezTo>
                  <a:lnTo>
                    <a:pt x="4320" y="13800"/>
                  </a:lnTo>
                  <a:cubicBezTo>
                    <a:pt x="3693" y="13321"/>
                    <a:pt x="3214" y="12177"/>
                    <a:pt x="2992" y="11439"/>
                  </a:cubicBezTo>
                  <a:cubicBezTo>
                    <a:pt x="2697" y="10112"/>
                    <a:pt x="2734" y="8710"/>
                    <a:pt x="3177" y="7456"/>
                  </a:cubicBezTo>
                  <a:cubicBezTo>
                    <a:pt x="4693" y="2790"/>
                    <a:pt x="9898" y="822"/>
                    <a:pt x="14673" y="822"/>
                  </a:cubicBezTo>
                  <a:close/>
                  <a:moveTo>
                    <a:pt x="14768" y="0"/>
                  </a:moveTo>
                  <a:cubicBezTo>
                    <a:pt x="7731" y="0"/>
                    <a:pt x="1" y="4495"/>
                    <a:pt x="2291" y="11882"/>
                  </a:cubicBezTo>
                  <a:cubicBezTo>
                    <a:pt x="2843" y="13605"/>
                    <a:pt x="4360" y="15489"/>
                    <a:pt x="6271" y="15489"/>
                  </a:cubicBezTo>
                  <a:cubicBezTo>
                    <a:pt x="6406" y="15489"/>
                    <a:pt x="6542" y="15479"/>
                    <a:pt x="6681" y="15460"/>
                  </a:cubicBezTo>
                  <a:cubicBezTo>
                    <a:pt x="7714" y="15349"/>
                    <a:pt x="8414" y="14685"/>
                    <a:pt x="9041" y="13948"/>
                  </a:cubicBezTo>
                  <a:cubicBezTo>
                    <a:pt x="10148" y="12583"/>
                    <a:pt x="11107" y="11329"/>
                    <a:pt x="12398" y="10259"/>
                  </a:cubicBezTo>
                  <a:cubicBezTo>
                    <a:pt x="12468" y="10329"/>
                    <a:pt x="12538" y="10355"/>
                    <a:pt x="12618" y="10355"/>
                  </a:cubicBezTo>
                  <a:cubicBezTo>
                    <a:pt x="12664" y="10355"/>
                    <a:pt x="12713" y="10346"/>
                    <a:pt x="12767" y="10333"/>
                  </a:cubicBezTo>
                  <a:cubicBezTo>
                    <a:pt x="13636" y="9939"/>
                    <a:pt x="14730" y="9641"/>
                    <a:pt x="15779" y="9641"/>
                  </a:cubicBezTo>
                  <a:cubicBezTo>
                    <a:pt x="17090" y="9641"/>
                    <a:pt x="18328" y="10107"/>
                    <a:pt x="18964" y="11439"/>
                  </a:cubicBezTo>
                  <a:cubicBezTo>
                    <a:pt x="20181" y="13948"/>
                    <a:pt x="17562" y="16234"/>
                    <a:pt x="15828" y="17562"/>
                  </a:cubicBezTo>
                  <a:cubicBezTo>
                    <a:pt x="13357" y="19444"/>
                    <a:pt x="10443" y="20734"/>
                    <a:pt x="7972" y="22616"/>
                  </a:cubicBezTo>
                  <a:cubicBezTo>
                    <a:pt x="5058" y="24829"/>
                    <a:pt x="521" y="30325"/>
                    <a:pt x="3767" y="34050"/>
                  </a:cubicBezTo>
                  <a:cubicBezTo>
                    <a:pt x="5021" y="35489"/>
                    <a:pt x="7123" y="35673"/>
                    <a:pt x="8931" y="35784"/>
                  </a:cubicBezTo>
                  <a:cubicBezTo>
                    <a:pt x="12177" y="35931"/>
                    <a:pt x="15496" y="36042"/>
                    <a:pt x="18779" y="36079"/>
                  </a:cubicBezTo>
                  <a:cubicBezTo>
                    <a:pt x="18963" y="36082"/>
                    <a:pt x="19150" y="36084"/>
                    <a:pt x="19337" y="36084"/>
                  </a:cubicBezTo>
                  <a:cubicBezTo>
                    <a:pt x="21252" y="36084"/>
                    <a:pt x="23297" y="35863"/>
                    <a:pt x="24607" y="34419"/>
                  </a:cubicBezTo>
                  <a:cubicBezTo>
                    <a:pt x="26046" y="32833"/>
                    <a:pt x="26156" y="30435"/>
                    <a:pt x="26119" y="28407"/>
                  </a:cubicBezTo>
                  <a:cubicBezTo>
                    <a:pt x="26049" y="26460"/>
                    <a:pt x="25299" y="24820"/>
                    <a:pt x="23186" y="24820"/>
                  </a:cubicBezTo>
                  <a:cubicBezTo>
                    <a:pt x="23097" y="24820"/>
                    <a:pt x="23005" y="24823"/>
                    <a:pt x="22910" y="24829"/>
                  </a:cubicBezTo>
                  <a:cubicBezTo>
                    <a:pt x="21398" y="24903"/>
                    <a:pt x="19812" y="25530"/>
                    <a:pt x="18300" y="25935"/>
                  </a:cubicBezTo>
                  <a:cubicBezTo>
                    <a:pt x="16418" y="26452"/>
                    <a:pt x="14574" y="26968"/>
                    <a:pt x="12730" y="27521"/>
                  </a:cubicBezTo>
                  <a:cubicBezTo>
                    <a:pt x="17377" y="24755"/>
                    <a:pt x="21988" y="21472"/>
                    <a:pt x="24386" y="16493"/>
                  </a:cubicBezTo>
                  <a:cubicBezTo>
                    <a:pt x="26562" y="11993"/>
                    <a:pt x="26451" y="6275"/>
                    <a:pt x="22652" y="2661"/>
                  </a:cubicBezTo>
                  <a:cubicBezTo>
                    <a:pt x="20735" y="844"/>
                    <a:pt x="17816" y="0"/>
                    <a:pt x="14768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1" name="Google Shape;1341;p51"/>
          <p:cNvSpPr txBox="1">
            <a:spLocks noGrp="1"/>
          </p:cNvSpPr>
          <p:nvPr>
            <p:ph type="subTitle" idx="4294967295"/>
          </p:nvPr>
        </p:nvSpPr>
        <p:spPr>
          <a:xfrm>
            <a:off x="730097" y="2945168"/>
            <a:ext cx="20553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Mars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342" name="Google Shape;1342;p51"/>
          <p:cNvSpPr txBox="1">
            <a:spLocks noGrp="1"/>
          </p:cNvSpPr>
          <p:nvPr>
            <p:ph type="subTitle" idx="4294967295"/>
          </p:nvPr>
        </p:nvSpPr>
        <p:spPr>
          <a:xfrm>
            <a:off x="730100" y="3274265"/>
            <a:ext cx="2055300" cy="9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Despite being red, Mars is actually a cold place</a:t>
            </a:r>
            <a:endParaRPr sz="1600"/>
          </a:p>
        </p:txBody>
      </p:sp>
      <p:sp>
        <p:nvSpPr>
          <p:cNvPr id="1343" name="Google Shape;1343;p51"/>
          <p:cNvSpPr txBox="1">
            <a:spLocks noGrp="1"/>
          </p:cNvSpPr>
          <p:nvPr>
            <p:ph type="subTitle" idx="4294967295"/>
          </p:nvPr>
        </p:nvSpPr>
        <p:spPr>
          <a:xfrm>
            <a:off x="3544342" y="2945172"/>
            <a:ext cx="20553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 dirty="0">
                <a:latin typeface="Kalam"/>
                <a:ea typeface="Kalam"/>
                <a:cs typeface="Kalam"/>
                <a:sym typeface="Kalam"/>
              </a:rPr>
              <a:t>Mercury</a:t>
            </a:r>
            <a:endParaRPr sz="2000" b="1" dirty="0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344" name="Google Shape;1344;p51"/>
          <p:cNvSpPr txBox="1">
            <a:spLocks noGrp="1"/>
          </p:cNvSpPr>
          <p:nvPr>
            <p:ph type="subTitle" idx="4294967295"/>
          </p:nvPr>
        </p:nvSpPr>
        <p:spPr>
          <a:xfrm>
            <a:off x="3544344" y="3274271"/>
            <a:ext cx="2055300" cy="9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Mercury is the closest planet to the Sun</a:t>
            </a:r>
            <a:endParaRPr sz="1600"/>
          </a:p>
        </p:txBody>
      </p:sp>
      <p:sp>
        <p:nvSpPr>
          <p:cNvPr id="1345" name="Google Shape;1345;p51"/>
          <p:cNvSpPr txBox="1">
            <a:spLocks noGrp="1"/>
          </p:cNvSpPr>
          <p:nvPr>
            <p:ph type="subTitle" idx="4294967295"/>
          </p:nvPr>
        </p:nvSpPr>
        <p:spPr>
          <a:xfrm>
            <a:off x="6358588" y="2945168"/>
            <a:ext cx="20553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Jupiter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346" name="Google Shape;1346;p51"/>
          <p:cNvSpPr txBox="1">
            <a:spLocks noGrp="1"/>
          </p:cNvSpPr>
          <p:nvPr>
            <p:ph type="subTitle" idx="4294967295"/>
          </p:nvPr>
        </p:nvSpPr>
        <p:spPr>
          <a:xfrm>
            <a:off x="6358588" y="3274267"/>
            <a:ext cx="2055300" cy="9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Jupiter is the biggest planet of them all</a:t>
            </a:r>
            <a:endParaRPr sz="16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51" name="Google Shape;1351;p52"/>
          <p:cNvGraphicFramePr/>
          <p:nvPr/>
        </p:nvGraphicFramePr>
        <p:xfrm>
          <a:off x="1167125" y="1606975"/>
          <a:ext cx="6915475" cy="2560140"/>
        </p:xfrm>
        <a:graphic>
          <a:graphicData uri="http://schemas.openxmlformats.org/drawingml/2006/table">
            <a:tbl>
              <a:tblPr>
                <a:noFill/>
                <a:tableStyleId>{68D69FB2-05D8-4352-8274-AFE6CE84D3E9}</a:tableStyleId>
              </a:tblPr>
              <a:tblGrid>
                <a:gridCol w="849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9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9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68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You could write a task here</a:t>
                      </a:r>
                      <a:endParaRPr sz="16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You could write a task here</a:t>
                      </a:r>
                      <a:endParaRPr sz="16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You could write a task here</a:t>
                      </a:r>
                      <a:endParaRPr sz="1600" dirty="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You could write a task here</a:t>
                      </a:r>
                      <a:endParaRPr sz="16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You could write a task here</a:t>
                      </a:r>
                      <a:endParaRPr sz="1600" b="1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You could write a task here</a:t>
                      </a:r>
                      <a:endParaRPr sz="1600" dirty="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52" name="Google Shape;1352;p52"/>
          <p:cNvSpPr/>
          <p:nvPr/>
        </p:nvSpPr>
        <p:spPr>
          <a:xfrm>
            <a:off x="1166925" y="2230663"/>
            <a:ext cx="2547417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53" name="Google Shape;1353;p52"/>
          <p:cNvSpPr/>
          <p:nvPr/>
        </p:nvSpPr>
        <p:spPr>
          <a:xfrm>
            <a:off x="1166925" y="2663075"/>
            <a:ext cx="2547417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54" name="Google Shape;1354;p52"/>
          <p:cNvSpPr/>
          <p:nvPr/>
        </p:nvSpPr>
        <p:spPr>
          <a:xfrm>
            <a:off x="1166925" y="3095500"/>
            <a:ext cx="2547417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55" name="Google Shape;1355;p52"/>
          <p:cNvSpPr/>
          <p:nvPr/>
        </p:nvSpPr>
        <p:spPr>
          <a:xfrm>
            <a:off x="1166925" y="3527925"/>
            <a:ext cx="2547417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56" name="Google Shape;1356;p52"/>
          <p:cNvSpPr/>
          <p:nvPr/>
        </p:nvSpPr>
        <p:spPr>
          <a:xfrm>
            <a:off x="1166925" y="3960350"/>
            <a:ext cx="2547417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57" name="Google Shape;1357;p52"/>
          <p:cNvSpPr/>
          <p:nvPr/>
        </p:nvSpPr>
        <p:spPr>
          <a:xfrm>
            <a:off x="1166925" y="1801613"/>
            <a:ext cx="2547417" cy="43151"/>
          </a:xfrm>
          <a:custGeom>
            <a:avLst/>
            <a:gdLst/>
            <a:ahLst/>
            <a:cxnLst/>
            <a:rect l="l" t="t" r="r" b="b"/>
            <a:pathLst>
              <a:path w="227753" h="6703" extrusionOk="0">
                <a:moveTo>
                  <a:pt x="0" y="4616"/>
                </a:moveTo>
                <a:cubicBezTo>
                  <a:pt x="9837" y="6254"/>
                  <a:pt x="19948" y="4577"/>
                  <a:pt x="29915" y="4898"/>
                </a:cubicBezTo>
                <a:cubicBezTo>
                  <a:pt x="57280" y="5780"/>
                  <a:pt x="84686" y="7448"/>
                  <a:pt x="112042" y="6309"/>
                </a:cubicBezTo>
                <a:cubicBezTo>
                  <a:pt x="127352" y="5672"/>
                  <a:pt x="142543" y="3303"/>
                  <a:pt x="157762" y="1511"/>
                </a:cubicBezTo>
                <a:cubicBezTo>
                  <a:pt x="180934" y="-1218"/>
                  <a:pt x="204421" y="665"/>
                  <a:pt x="227753" y="665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358" name="Google Shape;1358;p5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Status</a:t>
            </a:r>
            <a:endParaRPr/>
          </a:p>
        </p:txBody>
      </p:sp>
      <p:grpSp>
        <p:nvGrpSpPr>
          <p:cNvPr id="1359" name="Google Shape;1359;p52"/>
          <p:cNvGrpSpPr/>
          <p:nvPr/>
        </p:nvGrpSpPr>
        <p:grpSpPr>
          <a:xfrm>
            <a:off x="1444600" y="1685372"/>
            <a:ext cx="294054" cy="268894"/>
            <a:chOff x="853950" y="238800"/>
            <a:chExt cx="5527325" cy="5054400"/>
          </a:xfrm>
        </p:grpSpPr>
        <p:sp>
          <p:nvSpPr>
            <p:cNvPr id="1360" name="Google Shape;1360;p52"/>
            <p:cNvSpPr/>
            <p:nvPr/>
          </p:nvSpPr>
          <p:spPr>
            <a:xfrm>
              <a:off x="1542100" y="693450"/>
              <a:ext cx="4262025" cy="4134400"/>
            </a:xfrm>
            <a:custGeom>
              <a:avLst/>
              <a:gdLst/>
              <a:ahLst/>
              <a:cxnLst/>
              <a:rect l="l" t="t" r="r" b="b"/>
              <a:pathLst>
                <a:path w="170481" h="165376" extrusionOk="0">
                  <a:moveTo>
                    <a:pt x="81857" y="0"/>
                  </a:moveTo>
                  <a:cubicBezTo>
                    <a:pt x="73637" y="0"/>
                    <a:pt x="65316" y="1355"/>
                    <a:pt x="57123" y="4281"/>
                  </a:cubicBezTo>
                  <a:cubicBezTo>
                    <a:pt x="26638" y="15232"/>
                    <a:pt x="2960" y="45422"/>
                    <a:pt x="1480" y="77979"/>
                  </a:cubicBezTo>
                  <a:cubicBezTo>
                    <a:pt x="0" y="111424"/>
                    <a:pt x="20422" y="145165"/>
                    <a:pt x="51795" y="157300"/>
                  </a:cubicBezTo>
                  <a:cubicBezTo>
                    <a:pt x="64386" y="162174"/>
                    <a:pt x="80461" y="165376"/>
                    <a:pt x="95525" y="165376"/>
                  </a:cubicBezTo>
                  <a:cubicBezTo>
                    <a:pt x="102416" y="165376"/>
                    <a:pt x="109096" y="164706"/>
                    <a:pt x="115134" y="163219"/>
                  </a:cubicBezTo>
                  <a:cubicBezTo>
                    <a:pt x="131116" y="159372"/>
                    <a:pt x="142363" y="146941"/>
                    <a:pt x="150059" y="133030"/>
                  </a:cubicBezTo>
                  <a:cubicBezTo>
                    <a:pt x="157754" y="118231"/>
                    <a:pt x="163082" y="102545"/>
                    <a:pt x="166041" y="86266"/>
                  </a:cubicBezTo>
                  <a:cubicBezTo>
                    <a:pt x="168705" y="73539"/>
                    <a:pt x="170481" y="57261"/>
                    <a:pt x="163673" y="45718"/>
                  </a:cubicBezTo>
                  <a:cubicBezTo>
                    <a:pt x="160418" y="45718"/>
                    <a:pt x="157458" y="44238"/>
                    <a:pt x="155386" y="41574"/>
                  </a:cubicBezTo>
                  <a:cubicBezTo>
                    <a:pt x="138989" y="17093"/>
                    <a:pt x="111057" y="0"/>
                    <a:pt x="81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2"/>
            <p:cNvSpPr/>
            <p:nvPr/>
          </p:nvSpPr>
          <p:spPr>
            <a:xfrm>
              <a:off x="853950" y="238800"/>
              <a:ext cx="5527325" cy="5054400"/>
            </a:xfrm>
            <a:custGeom>
              <a:avLst/>
              <a:gdLst/>
              <a:ahLst/>
              <a:cxnLst/>
              <a:rect l="l" t="t" r="r" b="b"/>
              <a:pathLst>
                <a:path w="221093" h="202176" extrusionOk="0">
                  <a:moveTo>
                    <a:pt x="109383" y="18186"/>
                  </a:moveTo>
                  <a:cubicBezTo>
                    <a:pt x="138583" y="18186"/>
                    <a:pt x="166515" y="35279"/>
                    <a:pt x="182912" y="59760"/>
                  </a:cubicBezTo>
                  <a:cubicBezTo>
                    <a:pt x="184984" y="62424"/>
                    <a:pt x="187944" y="63904"/>
                    <a:pt x="191199" y="63904"/>
                  </a:cubicBezTo>
                  <a:cubicBezTo>
                    <a:pt x="198007" y="75447"/>
                    <a:pt x="196231" y="92021"/>
                    <a:pt x="193567" y="104452"/>
                  </a:cubicBezTo>
                  <a:cubicBezTo>
                    <a:pt x="190608" y="120731"/>
                    <a:pt x="185280" y="136417"/>
                    <a:pt x="177585" y="151216"/>
                  </a:cubicBezTo>
                  <a:cubicBezTo>
                    <a:pt x="169889" y="165127"/>
                    <a:pt x="158642" y="177558"/>
                    <a:pt x="142660" y="181405"/>
                  </a:cubicBezTo>
                  <a:cubicBezTo>
                    <a:pt x="136622" y="182892"/>
                    <a:pt x="129942" y="183562"/>
                    <a:pt x="123051" y="183562"/>
                  </a:cubicBezTo>
                  <a:cubicBezTo>
                    <a:pt x="107987" y="183562"/>
                    <a:pt x="91912" y="180360"/>
                    <a:pt x="79321" y="175486"/>
                  </a:cubicBezTo>
                  <a:cubicBezTo>
                    <a:pt x="47948" y="163351"/>
                    <a:pt x="27526" y="129610"/>
                    <a:pt x="29006" y="96165"/>
                  </a:cubicBezTo>
                  <a:cubicBezTo>
                    <a:pt x="30486" y="63608"/>
                    <a:pt x="54164" y="33418"/>
                    <a:pt x="84649" y="22467"/>
                  </a:cubicBezTo>
                  <a:cubicBezTo>
                    <a:pt x="92842" y="19541"/>
                    <a:pt x="101163" y="18186"/>
                    <a:pt x="109383" y="18186"/>
                  </a:cubicBezTo>
                  <a:close/>
                  <a:moveTo>
                    <a:pt x="108671" y="0"/>
                  </a:moveTo>
                  <a:cubicBezTo>
                    <a:pt x="102788" y="0"/>
                    <a:pt x="96925" y="477"/>
                    <a:pt x="91160" y="1453"/>
                  </a:cubicBezTo>
                  <a:cubicBezTo>
                    <a:pt x="50908" y="8260"/>
                    <a:pt x="15983" y="42001"/>
                    <a:pt x="8288" y="81958"/>
                  </a:cubicBezTo>
                  <a:cubicBezTo>
                    <a:pt x="1" y="124282"/>
                    <a:pt x="22495" y="168679"/>
                    <a:pt x="60379" y="188805"/>
                  </a:cubicBezTo>
                  <a:cubicBezTo>
                    <a:pt x="78315" y="197773"/>
                    <a:pt x="101214" y="202176"/>
                    <a:pt x="122410" y="202176"/>
                  </a:cubicBezTo>
                  <a:cubicBezTo>
                    <a:pt x="127097" y="202176"/>
                    <a:pt x="131700" y="201960"/>
                    <a:pt x="136148" y="201532"/>
                  </a:cubicBezTo>
                  <a:cubicBezTo>
                    <a:pt x="156867" y="200052"/>
                    <a:pt x="176105" y="189693"/>
                    <a:pt x="188832" y="173118"/>
                  </a:cubicBezTo>
                  <a:cubicBezTo>
                    <a:pt x="203334" y="155360"/>
                    <a:pt x="210734" y="131682"/>
                    <a:pt x="215469" y="109484"/>
                  </a:cubicBezTo>
                  <a:cubicBezTo>
                    <a:pt x="219909" y="86990"/>
                    <a:pt x="221093" y="61536"/>
                    <a:pt x="202446" y="44961"/>
                  </a:cubicBezTo>
                  <a:cubicBezTo>
                    <a:pt x="200671" y="43185"/>
                    <a:pt x="198303" y="42297"/>
                    <a:pt x="195935" y="42297"/>
                  </a:cubicBezTo>
                  <a:cubicBezTo>
                    <a:pt x="176056" y="15372"/>
                    <a:pt x="142057" y="0"/>
                    <a:pt x="108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52"/>
          <p:cNvGrpSpPr/>
          <p:nvPr/>
        </p:nvGrpSpPr>
        <p:grpSpPr>
          <a:xfrm>
            <a:off x="3142600" y="2117797"/>
            <a:ext cx="294054" cy="268894"/>
            <a:chOff x="853950" y="238800"/>
            <a:chExt cx="5527325" cy="5054400"/>
          </a:xfrm>
        </p:grpSpPr>
        <p:sp>
          <p:nvSpPr>
            <p:cNvPr id="1363" name="Google Shape;1363;p52"/>
            <p:cNvSpPr/>
            <p:nvPr/>
          </p:nvSpPr>
          <p:spPr>
            <a:xfrm>
              <a:off x="1542100" y="693450"/>
              <a:ext cx="4262025" cy="4134400"/>
            </a:xfrm>
            <a:custGeom>
              <a:avLst/>
              <a:gdLst/>
              <a:ahLst/>
              <a:cxnLst/>
              <a:rect l="l" t="t" r="r" b="b"/>
              <a:pathLst>
                <a:path w="170481" h="165376" extrusionOk="0">
                  <a:moveTo>
                    <a:pt x="81857" y="0"/>
                  </a:moveTo>
                  <a:cubicBezTo>
                    <a:pt x="73637" y="0"/>
                    <a:pt x="65316" y="1355"/>
                    <a:pt x="57123" y="4281"/>
                  </a:cubicBezTo>
                  <a:cubicBezTo>
                    <a:pt x="26638" y="15232"/>
                    <a:pt x="2960" y="45422"/>
                    <a:pt x="1480" y="77979"/>
                  </a:cubicBezTo>
                  <a:cubicBezTo>
                    <a:pt x="0" y="111424"/>
                    <a:pt x="20422" y="145165"/>
                    <a:pt x="51795" y="157300"/>
                  </a:cubicBezTo>
                  <a:cubicBezTo>
                    <a:pt x="64386" y="162174"/>
                    <a:pt x="80461" y="165376"/>
                    <a:pt x="95525" y="165376"/>
                  </a:cubicBezTo>
                  <a:cubicBezTo>
                    <a:pt x="102416" y="165376"/>
                    <a:pt x="109096" y="164706"/>
                    <a:pt x="115134" y="163219"/>
                  </a:cubicBezTo>
                  <a:cubicBezTo>
                    <a:pt x="131116" y="159372"/>
                    <a:pt x="142363" y="146941"/>
                    <a:pt x="150059" y="133030"/>
                  </a:cubicBezTo>
                  <a:cubicBezTo>
                    <a:pt x="157754" y="118231"/>
                    <a:pt x="163082" y="102545"/>
                    <a:pt x="166041" y="86266"/>
                  </a:cubicBezTo>
                  <a:cubicBezTo>
                    <a:pt x="168705" y="73539"/>
                    <a:pt x="170481" y="57261"/>
                    <a:pt x="163673" y="45718"/>
                  </a:cubicBezTo>
                  <a:cubicBezTo>
                    <a:pt x="160418" y="45718"/>
                    <a:pt x="157458" y="44238"/>
                    <a:pt x="155386" y="41574"/>
                  </a:cubicBezTo>
                  <a:cubicBezTo>
                    <a:pt x="138989" y="17093"/>
                    <a:pt x="111057" y="0"/>
                    <a:pt x="81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2"/>
            <p:cNvSpPr/>
            <p:nvPr/>
          </p:nvSpPr>
          <p:spPr>
            <a:xfrm>
              <a:off x="853950" y="238800"/>
              <a:ext cx="5527325" cy="5054400"/>
            </a:xfrm>
            <a:custGeom>
              <a:avLst/>
              <a:gdLst/>
              <a:ahLst/>
              <a:cxnLst/>
              <a:rect l="l" t="t" r="r" b="b"/>
              <a:pathLst>
                <a:path w="221093" h="202176" extrusionOk="0">
                  <a:moveTo>
                    <a:pt x="109383" y="18186"/>
                  </a:moveTo>
                  <a:cubicBezTo>
                    <a:pt x="138583" y="18186"/>
                    <a:pt x="166515" y="35279"/>
                    <a:pt x="182912" y="59760"/>
                  </a:cubicBezTo>
                  <a:cubicBezTo>
                    <a:pt x="184984" y="62424"/>
                    <a:pt x="187944" y="63904"/>
                    <a:pt x="191199" y="63904"/>
                  </a:cubicBezTo>
                  <a:cubicBezTo>
                    <a:pt x="198007" y="75447"/>
                    <a:pt x="196231" y="92021"/>
                    <a:pt x="193567" y="104452"/>
                  </a:cubicBezTo>
                  <a:cubicBezTo>
                    <a:pt x="190608" y="120731"/>
                    <a:pt x="185280" y="136417"/>
                    <a:pt x="177585" y="151216"/>
                  </a:cubicBezTo>
                  <a:cubicBezTo>
                    <a:pt x="169889" y="165127"/>
                    <a:pt x="158642" y="177558"/>
                    <a:pt x="142660" y="181405"/>
                  </a:cubicBezTo>
                  <a:cubicBezTo>
                    <a:pt x="136622" y="182892"/>
                    <a:pt x="129942" y="183562"/>
                    <a:pt x="123051" y="183562"/>
                  </a:cubicBezTo>
                  <a:cubicBezTo>
                    <a:pt x="107987" y="183562"/>
                    <a:pt x="91912" y="180360"/>
                    <a:pt x="79321" y="175486"/>
                  </a:cubicBezTo>
                  <a:cubicBezTo>
                    <a:pt x="47948" y="163351"/>
                    <a:pt x="27526" y="129610"/>
                    <a:pt x="29006" y="96165"/>
                  </a:cubicBezTo>
                  <a:cubicBezTo>
                    <a:pt x="30486" y="63608"/>
                    <a:pt x="54164" y="33418"/>
                    <a:pt x="84649" y="22467"/>
                  </a:cubicBezTo>
                  <a:cubicBezTo>
                    <a:pt x="92842" y="19541"/>
                    <a:pt x="101163" y="18186"/>
                    <a:pt x="109383" y="18186"/>
                  </a:cubicBezTo>
                  <a:close/>
                  <a:moveTo>
                    <a:pt x="108671" y="0"/>
                  </a:moveTo>
                  <a:cubicBezTo>
                    <a:pt x="102788" y="0"/>
                    <a:pt x="96925" y="477"/>
                    <a:pt x="91160" y="1453"/>
                  </a:cubicBezTo>
                  <a:cubicBezTo>
                    <a:pt x="50908" y="8260"/>
                    <a:pt x="15983" y="42001"/>
                    <a:pt x="8288" y="81958"/>
                  </a:cubicBezTo>
                  <a:cubicBezTo>
                    <a:pt x="1" y="124282"/>
                    <a:pt x="22495" y="168679"/>
                    <a:pt x="60379" y="188805"/>
                  </a:cubicBezTo>
                  <a:cubicBezTo>
                    <a:pt x="78315" y="197773"/>
                    <a:pt x="101214" y="202176"/>
                    <a:pt x="122410" y="202176"/>
                  </a:cubicBezTo>
                  <a:cubicBezTo>
                    <a:pt x="127097" y="202176"/>
                    <a:pt x="131700" y="201960"/>
                    <a:pt x="136148" y="201532"/>
                  </a:cubicBezTo>
                  <a:cubicBezTo>
                    <a:pt x="156867" y="200052"/>
                    <a:pt x="176105" y="189693"/>
                    <a:pt x="188832" y="173118"/>
                  </a:cubicBezTo>
                  <a:cubicBezTo>
                    <a:pt x="203334" y="155360"/>
                    <a:pt x="210734" y="131682"/>
                    <a:pt x="215469" y="109484"/>
                  </a:cubicBezTo>
                  <a:cubicBezTo>
                    <a:pt x="219909" y="86990"/>
                    <a:pt x="221093" y="61536"/>
                    <a:pt x="202446" y="44961"/>
                  </a:cubicBezTo>
                  <a:cubicBezTo>
                    <a:pt x="200671" y="43185"/>
                    <a:pt x="198303" y="42297"/>
                    <a:pt x="195935" y="42297"/>
                  </a:cubicBezTo>
                  <a:cubicBezTo>
                    <a:pt x="176056" y="15372"/>
                    <a:pt x="142057" y="0"/>
                    <a:pt x="108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" name="Google Shape;1365;p52"/>
          <p:cNvGrpSpPr/>
          <p:nvPr/>
        </p:nvGrpSpPr>
        <p:grpSpPr>
          <a:xfrm>
            <a:off x="2293600" y="2550222"/>
            <a:ext cx="294054" cy="268894"/>
            <a:chOff x="853950" y="238800"/>
            <a:chExt cx="5527325" cy="5054400"/>
          </a:xfrm>
        </p:grpSpPr>
        <p:sp>
          <p:nvSpPr>
            <p:cNvPr id="1366" name="Google Shape;1366;p52"/>
            <p:cNvSpPr/>
            <p:nvPr/>
          </p:nvSpPr>
          <p:spPr>
            <a:xfrm>
              <a:off x="1542100" y="693450"/>
              <a:ext cx="4262025" cy="4134400"/>
            </a:xfrm>
            <a:custGeom>
              <a:avLst/>
              <a:gdLst/>
              <a:ahLst/>
              <a:cxnLst/>
              <a:rect l="l" t="t" r="r" b="b"/>
              <a:pathLst>
                <a:path w="170481" h="165376" extrusionOk="0">
                  <a:moveTo>
                    <a:pt x="81857" y="0"/>
                  </a:moveTo>
                  <a:cubicBezTo>
                    <a:pt x="73637" y="0"/>
                    <a:pt x="65316" y="1355"/>
                    <a:pt x="57123" y="4281"/>
                  </a:cubicBezTo>
                  <a:cubicBezTo>
                    <a:pt x="26638" y="15232"/>
                    <a:pt x="2960" y="45422"/>
                    <a:pt x="1480" y="77979"/>
                  </a:cubicBezTo>
                  <a:cubicBezTo>
                    <a:pt x="0" y="111424"/>
                    <a:pt x="20422" y="145165"/>
                    <a:pt x="51795" y="157300"/>
                  </a:cubicBezTo>
                  <a:cubicBezTo>
                    <a:pt x="64386" y="162174"/>
                    <a:pt x="80461" y="165376"/>
                    <a:pt x="95525" y="165376"/>
                  </a:cubicBezTo>
                  <a:cubicBezTo>
                    <a:pt x="102416" y="165376"/>
                    <a:pt x="109096" y="164706"/>
                    <a:pt x="115134" y="163219"/>
                  </a:cubicBezTo>
                  <a:cubicBezTo>
                    <a:pt x="131116" y="159372"/>
                    <a:pt x="142363" y="146941"/>
                    <a:pt x="150059" y="133030"/>
                  </a:cubicBezTo>
                  <a:cubicBezTo>
                    <a:pt x="157754" y="118231"/>
                    <a:pt x="163082" y="102545"/>
                    <a:pt x="166041" y="86266"/>
                  </a:cubicBezTo>
                  <a:cubicBezTo>
                    <a:pt x="168705" y="73539"/>
                    <a:pt x="170481" y="57261"/>
                    <a:pt x="163673" y="45718"/>
                  </a:cubicBezTo>
                  <a:cubicBezTo>
                    <a:pt x="160418" y="45718"/>
                    <a:pt x="157458" y="44238"/>
                    <a:pt x="155386" y="41574"/>
                  </a:cubicBezTo>
                  <a:cubicBezTo>
                    <a:pt x="138989" y="17093"/>
                    <a:pt x="111057" y="0"/>
                    <a:pt x="818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2"/>
            <p:cNvSpPr/>
            <p:nvPr/>
          </p:nvSpPr>
          <p:spPr>
            <a:xfrm>
              <a:off x="853950" y="238800"/>
              <a:ext cx="5527325" cy="5054400"/>
            </a:xfrm>
            <a:custGeom>
              <a:avLst/>
              <a:gdLst/>
              <a:ahLst/>
              <a:cxnLst/>
              <a:rect l="l" t="t" r="r" b="b"/>
              <a:pathLst>
                <a:path w="221093" h="202176" extrusionOk="0">
                  <a:moveTo>
                    <a:pt x="109383" y="18186"/>
                  </a:moveTo>
                  <a:cubicBezTo>
                    <a:pt x="138583" y="18186"/>
                    <a:pt x="166515" y="35279"/>
                    <a:pt x="182912" y="59760"/>
                  </a:cubicBezTo>
                  <a:cubicBezTo>
                    <a:pt x="184984" y="62424"/>
                    <a:pt x="187944" y="63904"/>
                    <a:pt x="191199" y="63904"/>
                  </a:cubicBezTo>
                  <a:cubicBezTo>
                    <a:pt x="198007" y="75447"/>
                    <a:pt x="196231" y="92021"/>
                    <a:pt x="193567" y="104452"/>
                  </a:cubicBezTo>
                  <a:cubicBezTo>
                    <a:pt x="190608" y="120731"/>
                    <a:pt x="185280" y="136417"/>
                    <a:pt x="177585" y="151216"/>
                  </a:cubicBezTo>
                  <a:cubicBezTo>
                    <a:pt x="169889" y="165127"/>
                    <a:pt x="158642" y="177558"/>
                    <a:pt x="142660" y="181405"/>
                  </a:cubicBezTo>
                  <a:cubicBezTo>
                    <a:pt x="136622" y="182892"/>
                    <a:pt x="129942" y="183562"/>
                    <a:pt x="123051" y="183562"/>
                  </a:cubicBezTo>
                  <a:cubicBezTo>
                    <a:pt x="107987" y="183562"/>
                    <a:pt x="91912" y="180360"/>
                    <a:pt x="79321" y="175486"/>
                  </a:cubicBezTo>
                  <a:cubicBezTo>
                    <a:pt x="47948" y="163351"/>
                    <a:pt x="27526" y="129610"/>
                    <a:pt x="29006" y="96165"/>
                  </a:cubicBezTo>
                  <a:cubicBezTo>
                    <a:pt x="30486" y="63608"/>
                    <a:pt x="54164" y="33418"/>
                    <a:pt x="84649" y="22467"/>
                  </a:cubicBezTo>
                  <a:cubicBezTo>
                    <a:pt x="92842" y="19541"/>
                    <a:pt x="101163" y="18186"/>
                    <a:pt x="109383" y="18186"/>
                  </a:cubicBezTo>
                  <a:close/>
                  <a:moveTo>
                    <a:pt x="108671" y="0"/>
                  </a:moveTo>
                  <a:cubicBezTo>
                    <a:pt x="102788" y="0"/>
                    <a:pt x="96925" y="477"/>
                    <a:pt x="91160" y="1453"/>
                  </a:cubicBezTo>
                  <a:cubicBezTo>
                    <a:pt x="50908" y="8260"/>
                    <a:pt x="15983" y="42001"/>
                    <a:pt x="8288" y="81958"/>
                  </a:cubicBezTo>
                  <a:cubicBezTo>
                    <a:pt x="1" y="124282"/>
                    <a:pt x="22495" y="168679"/>
                    <a:pt x="60379" y="188805"/>
                  </a:cubicBezTo>
                  <a:cubicBezTo>
                    <a:pt x="78315" y="197773"/>
                    <a:pt x="101214" y="202176"/>
                    <a:pt x="122410" y="202176"/>
                  </a:cubicBezTo>
                  <a:cubicBezTo>
                    <a:pt x="127097" y="202176"/>
                    <a:pt x="131700" y="201960"/>
                    <a:pt x="136148" y="201532"/>
                  </a:cubicBezTo>
                  <a:cubicBezTo>
                    <a:pt x="156867" y="200052"/>
                    <a:pt x="176105" y="189693"/>
                    <a:pt x="188832" y="173118"/>
                  </a:cubicBezTo>
                  <a:cubicBezTo>
                    <a:pt x="203334" y="155360"/>
                    <a:pt x="210734" y="131682"/>
                    <a:pt x="215469" y="109484"/>
                  </a:cubicBezTo>
                  <a:cubicBezTo>
                    <a:pt x="219909" y="86990"/>
                    <a:pt x="221093" y="61536"/>
                    <a:pt x="202446" y="44961"/>
                  </a:cubicBezTo>
                  <a:cubicBezTo>
                    <a:pt x="200671" y="43185"/>
                    <a:pt x="198303" y="42297"/>
                    <a:pt x="195935" y="42297"/>
                  </a:cubicBezTo>
                  <a:cubicBezTo>
                    <a:pt x="176056" y="15372"/>
                    <a:pt x="142057" y="0"/>
                    <a:pt x="108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68;p52"/>
          <p:cNvGrpSpPr/>
          <p:nvPr/>
        </p:nvGrpSpPr>
        <p:grpSpPr>
          <a:xfrm>
            <a:off x="3142600" y="2982622"/>
            <a:ext cx="294054" cy="268894"/>
            <a:chOff x="853950" y="238800"/>
            <a:chExt cx="5527325" cy="5054400"/>
          </a:xfrm>
        </p:grpSpPr>
        <p:sp>
          <p:nvSpPr>
            <p:cNvPr id="1369" name="Google Shape;1369;p52"/>
            <p:cNvSpPr/>
            <p:nvPr/>
          </p:nvSpPr>
          <p:spPr>
            <a:xfrm>
              <a:off x="1542100" y="693450"/>
              <a:ext cx="4262025" cy="4134400"/>
            </a:xfrm>
            <a:custGeom>
              <a:avLst/>
              <a:gdLst/>
              <a:ahLst/>
              <a:cxnLst/>
              <a:rect l="l" t="t" r="r" b="b"/>
              <a:pathLst>
                <a:path w="170481" h="165376" extrusionOk="0">
                  <a:moveTo>
                    <a:pt x="81857" y="0"/>
                  </a:moveTo>
                  <a:cubicBezTo>
                    <a:pt x="73637" y="0"/>
                    <a:pt x="65316" y="1355"/>
                    <a:pt x="57123" y="4281"/>
                  </a:cubicBezTo>
                  <a:cubicBezTo>
                    <a:pt x="26638" y="15232"/>
                    <a:pt x="2960" y="45422"/>
                    <a:pt x="1480" y="77979"/>
                  </a:cubicBezTo>
                  <a:cubicBezTo>
                    <a:pt x="0" y="111424"/>
                    <a:pt x="20422" y="145165"/>
                    <a:pt x="51795" y="157300"/>
                  </a:cubicBezTo>
                  <a:cubicBezTo>
                    <a:pt x="64386" y="162174"/>
                    <a:pt x="80461" y="165376"/>
                    <a:pt x="95525" y="165376"/>
                  </a:cubicBezTo>
                  <a:cubicBezTo>
                    <a:pt x="102416" y="165376"/>
                    <a:pt x="109096" y="164706"/>
                    <a:pt x="115134" y="163219"/>
                  </a:cubicBezTo>
                  <a:cubicBezTo>
                    <a:pt x="131116" y="159372"/>
                    <a:pt x="142363" y="146941"/>
                    <a:pt x="150059" y="133030"/>
                  </a:cubicBezTo>
                  <a:cubicBezTo>
                    <a:pt x="157754" y="118231"/>
                    <a:pt x="163082" y="102545"/>
                    <a:pt x="166041" y="86266"/>
                  </a:cubicBezTo>
                  <a:cubicBezTo>
                    <a:pt x="168705" y="73539"/>
                    <a:pt x="170481" y="57261"/>
                    <a:pt x="163673" y="45718"/>
                  </a:cubicBezTo>
                  <a:cubicBezTo>
                    <a:pt x="160418" y="45718"/>
                    <a:pt x="157458" y="44238"/>
                    <a:pt x="155386" y="41574"/>
                  </a:cubicBezTo>
                  <a:cubicBezTo>
                    <a:pt x="138989" y="17093"/>
                    <a:pt x="111057" y="0"/>
                    <a:pt x="81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2"/>
            <p:cNvSpPr/>
            <p:nvPr/>
          </p:nvSpPr>
          <p:spPr>
            <a:xfrm>
              <a:off x="853950" y="238800"/>
              <a:ext cx="5527325" cy="5054400"/>
            </a:xfrm>
            <a:custGeom>
              <a:avLst/>
              <a:gdLst/>
              <a:ahLst/>
              <a:cxnLst/>
              <a:rect l="l" t="t" r="r" b="b"/>
              <a:pathLst>
                <a:path w="221093" h="202176" extrusionOk="0">
                  <a:moveTo>
                    <a:pt x="109383" y="18186"/>
                  </a:moveTo>
                  <a:cubicBezTo>
                    <a:pt x="138583" y="18186"/>
                    <a:pt x="166515" y="35279"/>
                    <a:pt x="182912" y="59760"/>
                  </a:cubicBezTo>
                  <a:cubicBezTo>
                    <a:pt x="184984" y="62424"/>
                    <a:pt x="187944" y="63904"/>
                    <a:pt x="191199" y="63904"/>
                  </a:cubicBezTo>
                  <a:cubicBezTo>
                    <a:pt x="198007" y="75447"/>
                    <a:pt x="196231" y="92021"/>
                    <a:pt x="193567" y="104452"/>
                  </a:cubicBezTo>
                  <a:cubicBezTo>
                    <a:pt x="190608" y="120731"/>
                    <a:pt x="185280" y="136417"/>
                    <a:pt x="177585" y="151216"/>
                  </a:cubicBezTo>
                  <a:cubicBezTo>
                    <a:pt x="169889" y="165127"/>
                    <a:pt x="158642" y="177558"/>
                    <a:pt x="142660" y="181405"/>
                  </a:cubicBezTo>
                  <a:cubicBezTo>
                    <a:pt x="136622" y="182892"/>
                    <a:pt x="129942" y="183562"/>
                    <a:pt x="123051" y="183562"/>
                  </a:cubicBezTo>
                  <a:cubicBezTo>
                    <a:pt x="107987" y="183562"/>
                    <a:pt x="91912" y="180360"/>
                    <a:pt x="79321" y="175486"/>
                  </a:cubicBezTo>
                  <a:cubicBezTo>
                    <a:pt x="47948" y="163351"/>
                    <a:pt x="27526" y="129610"/>
                    <a:pt x="29006" y="96165"/>
                  </a:cubicBezTo>
                  <a:cubicBezTo>
                    <a:pt x="30486" y="63608"/>
                    <a:pt x="54164" y="33418"/>
                    <a:pt x="84649" y="22467"/>
                  </a:cubicBezTo>
                  <a:cubicBezTo>
                    <a:pt x="92842" y="19541"/>
                    <a:pt x="101163" y="18186"/>
                    <a:pt x="109383" y="18186"/>
                  </a:cubicBezTo>
                  <a:close/>
                  <a:moveTo>
                    <a:pt x="108671" y="0"/>
                  </a:moveTo>
                  <a:cubicBezTo>
                    <a:pt x="102788" y="0"/>
                    <a:pt x="96925" y="477"/>
                    <a:pt x="91160" y="1453"/>
                  </a:cubicBezTo>
                  <a:cubicBezTo>
                    <a:pt x="50908" y="8260"/>
                    <a:pt x="15983" y="42001"/>
                    <a:pt x="8288" y="81958"/>
                  </a:cubicBezTo>
                  <a:cubicBezTo>
                    <a:pt x="1" y="124282"/>
                    <a:pt x="22495" y="168679"/>
                    <a:pt x="60379" y="188805"/>
                  </a:cubicBezTo>
                  <a:cubicBezTo>
                    <a:pt x="78315" y="197773"/>
                    <a:pt x="101214" y="202176"/>
                    <a:pt x="122410" y="202176"/>
                  </a:cubicBezTo>
                  <a:cubicBezTo>
                    <a:pt x="127097" y="202176"/>
                    <a:pt x="131700" y="201960"/>
                    <a:pt x="136148" y="201532"/>
                  </a:cubicBezTo>
                  <a:cubicBezTo>
                    <a:pt x="156867" y="200052"/>
                    <a:pt x="176105" y="189693"/>
                    <a:pt x="188832" y="173118"/>
                  </a:cubicBezTo>
                  <a:cubicBezTo>
                    <a:pt x="203334" y="155360"/>
                    <a:pt x="210734" y="131682"/>
                    <a:pt x="215469" y="109484"/>
                  </a:cubicBezTo>
                  <a:cubicBezTo>
                    <a:pt x="219909" y="86990"/>
                    <a:pt x="221093" y="61536"/>
                    <a:pt x="202446" y="44961"/>
                  </a:cubicBezTo>
                  <a:cubicBezTo>
                    <a:pt x="200671" y="43185"/>
                    <a:pt x="198303" y="42297"/>
                    <a:pt x="195935" y="42297"/>
                  </a:cubicBezTo>
                  <a:cubicBezTo>
                    <a:pt x="176056" y="15372"/>
                    <a:pt x="142057" y="0"/>
                    <a:pt x="108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" name="Google Shape;1371;p52"/>
          <p:cNvGrpSpPr/>
          <p:nvPr/>
        </p:nvGrpSpPr>
        <p:grpSpPr>
          <a:xfrm>
            <a:off x="3142600" y="3415047"/>
            <a:ext cx="294054" cy="268894"/>
            <a:chOff x="853950" y="238800"/>
            <a:chExt cx="5527325" cy="5054400"/>
          </a:xfrm>
        </p:grpSpPr>
        <p:sp>
          <p:nvSpPr>
            <p:cNvPr id="1372" name="Google Shape;1372;p52"/>
            <p:cNvSpPr/>
            <p:nvPr/>
          </p:nvSpPr>
          <p:spPr>
            <a:xfrm>
              <a:off x="1542100" y="693450"/>
              <a:ext cx="4262025" cy="4134400"/>
            </a:xfrm>
            <a:custGeom>
              <a:avLst/>
              <a:gdLst/>
              <a:ahLst/>
              <a:cxnLst/>
              <a:rect l="l" t="t" r="r" b="b"/>
              <a:pathLst>
                <a:path w="170481" h="165376" extrusionOk="0">
                  <a:moveTo>
                    <a:pt x="81857" y="0"/>
                  </a:moveTo>
                  <a:cubicBezTo>
                    <a:pt x="73637" y="0"/>
                    <a:pt x="65316" y="1355"/>
                    <a:pt x="57123" y="4281"/>
                  </a:cubicBezTo>
                  <a:cubicBezTo>
                    <a:pt x="26638" y="15232"/>
                    <a:pt x="2960" y="45422"/>
                    <a:pt x="1480" y="77979"/>
                  </a:cubicBezTo>
                  <a:cubicBezTo>
                    <a:pt x="0" y="111424"/>
                    <a:pt x="20422" y="145165"/>
                    <a:pt x="51795" y="157300"/>
                  </a:cubicBezTo>
                  <a:cubicBezTo>
                    <a:pt x="64386" y="162174"/>
                    <a:pt x="80461" y="165376"/>
                    <a:pt x="95525" y="165376"/>
                  </a:cubicBezTo>
                  <a:cubicBezTo>
                    <a:pt x="102416" y="165376"/>
                    <a:pt x="109096" y="164706"/>
                    <a:pt x="115134" y="163219"/>
                  </a:cubicBezTo>
                  <a:cubicBezTo>
                    <a:pt x="131116" y="159372"/>
                    <a:pt x="142363" y="146941"/>
                    <a:pt x="150059" y="133030"/>
                  </a:cubicBezTo>
                  <a:cubicBezTo>
                    <a:pt x="157754" y="118231"/>
                    <a:pt x="163082" y="102545"/>
                    <a:pt x="166041" y="86266"/>
                  </a:cubicBezTo>
                  <a:cubicBezTo>
                    <a:pt x="168705" y="73539"/>
                    <a:pt x="170481" y="57261"/>
                    <a:pt x="163673" y="45718"/>
                  </a:cubicBezTo>
                  <a:cubicBezTo>
                    <a:pt x="160418" y="45718"/>
                    <a:pt x="157458" y="44238"/>
                    <a:pt x="155386" y="41574"/>
                  </a:cubicBezTo>
                  <a:cubicBezTo>
                    <a:pt x="138989" y="17093"/>
                    <a:pt x="111057" y="0"/>
                    <a:pt x="81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2"/>
            <p:cNvSpPr/>
            <p:nvPr/>
          </p:nvSpPr>
          <p:spPr>
            <a:xfrm>
              <a:off x="853950" y="238800"/>
              <a:ext cx="5527325" cy="5054400"/>
            </a:xfrm>
            <a:custGeom>
              <a:avLst/>
              <a:gdLst/>
              <a:ahLst/>
              <a:cxnLst/>
              <a:rect l="l" t="t" r="r" b="b"/>
              <a:pathLst>
                <a:path w="221093" h="202176" extrusionOk="0">
                  <a:moveTo>
                    <a:pt x="109383" y="18186"/>
                  </a:moveTo>
                  <a:cubicBezTo>
                    <a:pt x="138583" y="18186"/>
                    <a:pt x="166515" y="35279"/>
                    <a:pt x="182912" y="59760"/>
                  </a:cubicBezTo>
                  <a:cubicBezTo>
                    <a:pt x="184984" y="62424"/>
                    <a:pt x="187944" y="63904"/>
                    <a:pt x="191199" y="63904"/>
                  </a:cubicBezTo>
                  <a:cubicBezTo>
                    <a:pt x="198007" y="75447"/>
                    <a:pt x="196231" y="92021"/>
                    <a:pt x="193567" y="104452"/>
                  </a:cubicBezTo>
                  <a:cubicBezTo>
                    <a:pt x="190608" y="120731"/>
                    <a:pt x="185280" y="136417"/>
                    <a:pt x="177585" y="151216"/>
                  </a:cubicBezTo>
                  <a:cubicBezTo>
                    <a:pt x="169889" y="165127"/>
                    <a:pt x="158642" y="177558"/>
                    <a:pt x="142660" y="181405"/>
                  </a:cubicBezTo>
                  <a:cubicBezTo>
                    <a:pt x="136622" y="182892"/>
                    <a:pt x="129942" y="183562"/>
                    <a:pt x="123051" y="183562"/>
                  </a:cubicBezTo>
                  <a:cubicBezTo>
                    <a:pt x="107987" y="183562"/>
                    <a:pt x="91912" y="180360"/>
                    <a:pt x="79321" y="175486"/>
                  </a:cubicBezTo>
                  <a:cubicBezTo>
                    <a:pt x="47948" y="163351"/>
                    <a:pt x="27526" y="129610"/>
                    <a:pt x="29006" y="96165"/>
                  </a:cubicBezTo>
                  <a:cubicBezTo>
                    <a:pt x="30486" y="63608"/>
                    <a:pt x="54164" y="33418"/>
                    <a:pt x="84649" y="22467"/>
                  </a:cubicBezTo>
                  <a:cubicBezTo>
                    <a:pt x="92842" y="19541"/>
                    <a:pt x="101163" y="18186"/>
                    <a:pt x="109383" y="18186"/>
                  </a:cubicBezTo>
                  <a:close/>
                  <a:moveTo>
                    <a:pt x="108671" y="0"/>
                  </a:moveTo>
                  <a:cubicBezTo>
                    <a:pt x="102788" y="0"/>
                    <a:pt x="96925" y="477"/>
                    <a:pt x="91160" y="1453"/>
                  </a:cubicBezTo>
                  <a:cubicBezTo>
                    <a:pt x="50908" y="8260"/>
                    <a:pt x="15983" y="42001"/>
                    <a:pt x="8288" y="81958"/>
                  </a:cubicBezTo>
                  <a:cubicBezTo>
                    <a:pt x="1" y="124282"/>
                    <a:pt x="22495" y="168679"/>
                    <a:pt x="60379" y="188805"/>
                  </a:cubicBezTo>
                  <a:cubicBezTo>
                    <a:pt x="78315" y="197773"/>
                    <a:pt x="101214" y="202176"/>
                    <a:pt x="122410" y="202176"/>
                  </a:cubicBezTo>
                  <a:cubicBezTo>
                    <a:pt x="127097" y="202176"/>
                    <a:pt x="131700" y="201960"/>
                    <a:pt x="136148" y="201532"/>
                  </a:cubicBezTo>
                  <a:cubicBezTo>
                    <a:pt x="156867" y="200052"/>
                    <a:pt x="176105" y="189693"/>
                    <a:pt x="188832" y="173118"/>
                  </a:cubicBezTo>
                  <a:cubicBezTo>
                    <a:pt x="203334" y="155360"/>
                    <a:pt x="210734" y="131682"/>
                    <a:pt x="215469" y="109484"/>
                  </a:cubicBezTo>
                  <a:cubicBezTo>
                    <a:pt x="219909" y="86990"/>
                    <a:pt x="221093" y="61536"/>
                    <a:pt x="202446" y="44961"/>
                  </a:cubicBezTo>
                  <a:cubicBezTo>
                    <a:pt x="200671" y="43185"/>
                    <a:pt x="198303" y="42297"/>
                    <a:pt x="195935" y="42297"/>
                  </a:cubicBezTo>
                  <a:cubicBezTo>
                    <a:pt x="176056" y="15372"/>
                    <a:pt x="142057" y="0"/>
                    <a:pt x="108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1374;p52"/>
          <p:cNvGrpSpPr/>
          <p:nvPr/>
        </p:nvGrpSpPr>
        <p:grpSpPr>
          <a:xfrm>
            <a:off x="2293600" y="3847472"/>
            <a:ext cx="294054" cy="268894"/>
            <a:chOff x="853950" y="238800"/>
            <a:chExt cx="5527325" cy="5054400"/>
          </a:xfrm>
        </p:grpSpPr>
        <p:sp>
          <p:nvSpPr>
            <p:cNvPr id="1375" name="Google Shape;1375;p52"/>
            <p:cNvSpPr/>
            <p:nvPr/>
          </p:nvSpPr>
          <p:spPr>
            <a:xfrm>
              <a:off x="1542100" y="693450"/>
              <a:ext cx="4262025" cy="4134400"/>
            </a:xfrm>
            <a:custGeom>
              <a:avLst/>
              <a:gdLst/>
              <a:ahLst/>
              <a:cxnLst/>
              <a:rect l="l" t="t" r="r" b="b"/>
              <a:pathLst>
                <a:path w="170481" h="165376" extrusionOk="0">
                  <a:moveTo>
                    <a:pt x="81857" y="0"/>
                  </a:moveTo>
                  <a:cubicBezTo>
                    <a:pt x="73637" y="0"/>
                    <a:pt x="65316" y="1355"/>
                    <a:pt x="57123" y="4281"/>
                  </a:cubicBezTo>
                  <a:cubicBezTo>
                    <a:pt x="26638" y="15232"/>
                    <a:pt x="2960" y="45422"/>
                    <a:pt x="1480" y="77979"/>
                  </a:cubicBezTo>
                  <a:cubicBezTo>
                    <a:pt x="0" y="111424"/>
                    <a:pt x="20422" y="145165"/>
                    <a:pt x="51795" y="157300"/>
                  </a:cubicBezTo>
                  <a:cubicBezTo>
                    <a:pt x="64386" y="162174"/>
                    <a:pt x="80461" y="165376"/>
                    <a:pt x="95525" y="165376"/>
                  </a:cubicBezTo>
                  <a:cubicBezTo>
                    <a:pt x="102416" y="165376"/>
                    <a:pt x="109096" y="164706"/>
                    <a:pt x="115134" y="163219"/>
                  </a:cubicBezTo>
                  <a:cubicBezTo>
                    <a:pt x="131116" y="159372"/>
                    <a:pt x="142363" y="146941"/>
                    <a:pt x="150059" y="133030"/>
                  </a:cubicBezTo>
                  <a:cubicBezTo>
                    <a:pt x="157754" y="118231"/>
                    <a:pt x="163082" y="102545"/>
                    <a:pt x="166041" y="86266"/>
                  </a:cubicBezTo>
                  <a:cubicBezTo>
                    <a:pt x="168705" y="73539"/>
                    <a:pt x="170481" y="57261"/>
                    <a:pt x="163673" y="45718"/>
                  </a:cubicBezTo>
                  <a:cubicBezTo>
                    <a:pt x="160418" y="45718"/>
                    <a:pt x="157458" y="44238"/>
                    <a:pt x="155386" y="41574"/>
                  </a:cubicBezTo>
                  <a:cubicBezTo>
                    <a:pt x="138989" y="17093"/>
                    <a:pt x="111057" y="0"/>
                    <a:pt x="818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2"/>
            <p:cNvSpPr/>
            <p:nvPr/>
          </p:nvSpPr>
          <p:spPr>
            <a:xfrm>
              <a:off x="853950" y="238800"/>
              <a:ext cx="5527325" cy="5054400"/>
            </a:xfrm>
            <a:custGeom>
              <a:avLst/>
              <a:gdLst/>
              <a:ahLst/>
              <a:cxnLst/>
              <a:rect l="l" t="t" r="r" b="b"/>
              <a:pathLst>
                <a:path w="221093" h="202176" extrusionOk="0">
                  <a:moveTo>
                    <a:pt x="109383" y="18186"/>
                  </a:moveTo>
                  <a:cubicBezTo>
                    <a:pt x="138583" y="18186"/>
                    <a:pt x="166515" y="35279"/>
                    <a:pt x="182912" y="59760"/>
                  </a:cubicBezTo>
                  <a:cubicBezTo>
                    <a:pt x="184984" y="62424"/>
                    <a:pt x="187944" y="63904"/>
                    <a:pt x="191199" y="63904"/>
                  </a:cubicBezTo>
                  <a:cubicBezTo>
                    <a:pt x="198007" y="75447"/>
                    <a:pt x="196231" y="92021"/>
                    <a:pt x="193567" y="104452"/>
                  </a:cubicBezTo>
                  <a:cubicBezTo>
                    <a:pt x="190608" y="120731"/>
                    <a:pt x="185280" y="136417"/>
                    <a:pt x="177585" y="151216"/>
                  </a:cubicBezTo>
                  <a:cubicBezTo>
                    <a:pt x="169889" y="165127"/>
                    <a:pt x="158642" y="177558"/>
                    <a:pt x="142660" y="181405"/>
                  </a:cubicBezTo>
                  <a:cubicBezTo>
                    <a:pt x="136622" y="182892"/>
                    <a:pt x="129942" y="183562"/>
                    <a:pt x="123051" y="183562"/>
                  </a:cubicBezTo>
                  <a:cubicBezTo>
                    <a:pt x="107987" y="183562"/>
                    <a:pt x="91912" y="180360"/>
                    <a:pt x="79321" y="175486"/>
                  </a:cubicBezTo>
                  <a:cubicBezTo>
                    <a:pt x="47948" y="163351"/>
                    <a:pt x="27526" y="129610"/>
                    <a:pt x="29006" y="96165"/>
                  </a:cubicBezTo>
                  <a:cubicBezTo>
                    <a:pt x="30486" y="63608"/>
                    <a:pt x="54164" y="33418"/>
                    <a:pt x="84649" y="22467"/>
                  </a:cubicBezTo>
                  <a:cubicBezTo>
                    <a:pt x="92842" y="19541"/>
                    <a:pt x="101163" y="18186"/>
                    <a:pt x="109383" y="18186"/>
                  </a:cubicBezTo>
                  <a:close/>
                  <a:moveTo>
                    <a:pt x="108671" y="0"/>
                  </a:moveTo>
                  <a:cubicBezTo>
                    <a:pt x="102788" y="0"/>
                    <a:pt x="96925" y="477"/>
                    <a:pt x="91160" y="1453"/>
                  </a:cubicBezTo>
                  <a:cubicBezTo>
                    <a:pt x="50908" y="8260"/>
                    <a:pt x="15983" y="42001"/>
                    <a:pt x="8288" y="81958"/>
                  </a:cubicBezTo>
                  <a:cubicBezTo>
                    <a:pt x="1" y="124282"/>
                    <a:pt x="22495" y="168679"/>
                    <a:pt x="60379" y="188805"/>
                  </a:cubicBezTo>
                  <a:cubicBezTo>
                    <a:pt x="78315" y="197773"/>
                    <a:pt x="101214" y="202176"/>
                    <a:pt x="122410" y="202176"/>
                  </a:cubicBezTo>
                  <a:cubicBezTo>
                    <a:pt x="127097" y="202176"/>
                    <a:pt x="131700" y="201960"/>
                    <a:pt x="136148" y="201532"/>
                  </a:cubicBezTo>
                  <a:cubicBezTo>
                    <a:pt x="156867" y="200052"/>
                    <a:pt x="176105" y="189693"/>
                    <a:pt x="188832" y="173118"/>
                  </a:cubicBezTo>
                  <a:cubicBezTo>
                    <a:pt x="203334" y="155360"/>
                    <a:pt x="210734" y="131682"/>
                    <a:pt x="215469" y="109484"/>
                  </a:cubicBezTo>
                  <a:cubicBezTo>
                    <a:pt x="219909" y="86990"/>
                    <a:pt x="221093" y="61536"/>
                    <a:pt x="202446" y="44961"/>
                  </a:cubicBezTo>
                  <a:cubicBezTo>
                    <a:pt x="200671" y="43185"/>
                    <a:pt x="198303" y="42297"/>
                    <a:pt x="195935" y="42297"/>
                  </a:cubicBezTo>
                  <a:cubicBezTo>
                    <a:pt x="176056" y="15372"/>
                    <a:pt x="142057" y="0"/>
                    <a:pt x="108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p53"/>
          <p:cNvSpPr/>
          <p:nvPr/>
        </p:nvSpPr>
        <p:spPr>
          <a:xfrm>
            <a:off x="661875" y="546625"/>
            <a:ext cx="3008143" cy="2678196"/>
          </a:xfrm>
          <a:custGeom>
            <a:avLst/>
            <a:gdLst/>
            <a:ahLst/>
            <a:cxnLst/>
            <a:rect l="l" t="t" r="r" b="b"/>
            <a:pathLst>
              <a:path w="275471" h="203163" extrusionOk="0">
                <a:moveTo>
                  <a:pt x="71694" y="1"/>
                </a:moveTo>
                <a:cubicBezTo>
                  <a:pt x="45546" y="1"/>
                  <a:pt x="8051" y="1070"/>
                  <a:pt x="5199" y="3374"/>
                </a:cubicBezTo>
                <a:cubicBezTo>
                  <a:pt x="1903" y="6163"/>
                  <a:pt x="3931" y="76647"/>
                  <a:pt x="5199" y="95916"/>
                </a:cubicBezTo>
                <a:cubicBezTo>
                  <a:pt x="6593" y="115185"/>
                  <a:pt x="1" y="192261"/>
                  <a:pt x="5199" y="198726"/>
                </a:cubicBezTo>
                <a:cubicBezTo>
                  <a:pt x="8875" y="203163"/>
                  <a:pt x="42342" y="201895"/>
                  <a:pt x="75556" y="202529"/>
                </a:cubicBezTo>
                <a:cubicBezTo>
                  <a:pt x="91308" y="202828"/>
                  <a:pt x="117361" y="202958"/>
                  <a:pt x="142110" y="202958"/>
                </a:cubicBezTo>
                <a:cubicBezTo>
                  <a:pt x="169742" y="202958"/>
                  <a:pt x="195747" y="202796"/>
                  <a:pt x="203973" y="202529"/>
                </a:cubicBezTo>
                <a:cubicBezTo>
                  <a:pt x="205500" y="202479"/>
                  <a:pt x="207308" y="202459"/>
                  <a:pt x="209334" y="202459"/>
                </a:cubicBezTo>
                <a:cubicBezTo>
                  <a:pt x="218886" y="202459"/>
                  <a:pt x="233263" y="202914"/>
                  <a:pt x="245652" y="202914"/>
                </a:cubicBezTo>
                <a:cubicBezTo>
                  <a:pt x="257469" y="202914"/>
                  <a:pt x="267477" y="202500"/>
                  <a:pt x="269766" y="200881"/>
                </a:cubicBezTo>
                <a:cubicBezTo>
                  <a:pt x="274964" y="197078"/>
                  <a:pt x="274457" y="153469"/>
                  <a:pt x="274457" y="142694"/>
                </a:cubicBezTo>
                <a:cubicBezTo>
                  <a:pt x="274457" y="131918"/>
                  <a:pt x="275090" y="92620"/>
                  <a:pt x="273823" y="80957"/>
                </a:cubicBezTo>
                <a:cubicBezTo>
                  <a:pt x="272428" y="69294"/>
                  <a:pt x="275471" y="7684"/>
                  <a:pt x="270273" y="4388"/>
                </a:cubicBezTo>
                <a:cubicBezTo>
                  <a:pt x="266730" y="2141"/>
                  <a:pt x="243866" y="1721"/>
                  <a:pt x="221235" y="1721"/>
                </a:cubicBezTo>
                <a:cubicBezTo>
                  <a:pt x="210667" y="1721"/>
                  <a:pt x="200151" y="1812"/>
                  <a:pt x="191676" y="1853"/>
                </a:cubicBezTo>
                <a:cubicBezTo>
                  <a:pt x="190156" y="1858"/>
                  <a:pt x="188610" y="1861"/>
                  <a:pt x="187043" y="1861"/>
                </a:cubicBezTo>
                <a:cubicBezTo>
                  <a:pt x="152268" y="1861"/>
                  <a:pt x="106562" y="563"/>
                  <a:pt x="82908" y="78"/>
                </a:cubicBezTo>
                <a:cubicBezTo>
                  <a:pt x="79561" y="27"/>
                  <a:pt x="75765" y="1"/>
                  <a:pt x="71694" y="1"/>
                </a:cubicBezTo>
                <a:close/>
              </a:path>
            </a:pathLst>
          </a:custGeom>
          <a:solidFill>
            <a:schemeClr val="accent2"/>
          </a:solidFill>
          <a:ln w="2857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" name="Google Shape;1382;p53"/>
          <p:cNvSpPr txBox="1">
            <a:spLocks noGrp="1"/>
          </p:cNvSpPr>
          <p:nvPr>
            <p:ph type="title"/>
          </p:nvPr>
        </p:nvSpPr>
        <p:spPr>
          <a:xfrm>
            <a:off x="839047" y="783373"/>
            <a:ext cx="2653800" cy="22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A Picture Is Worth a Thousand Words</a:t>
            </a:r>
            <a:endParaRPr sz="3600"/>
          </a:p>
        </p:txBody>
      </p:sp>
      <p:grpSp>
        <p:nvGrpSpPr>
          <p:cNvPr id="1383" name="Google Shape;1383;p53"/>
          <p:cNvGrpSpPr/>
          <p:nvPr/>
        </p:nvGrpSpPr>
        <p:grpSpPr>
          <a:xfrm>
            <a:off x="3548798" y="199779"/>
            <a:ext cx="640507" cy="742892"/>
            <a:chOff x="3548798" y="199779"/>
            <a:chExt cx="640507" cy="742892"/>
          </a:xfrm>
        </p:grpSpPr>
        <p:sp>
          <p:nvSpPr>
            <p:cNvPr id="1384" name="Google Shape;1384;p53"/>
            <p:cNvSpPr/>
            <p:nvPr/>
          </p:nvSpPr>
          <p:spPr>
            <a:xfrm rot="4974311">
              <a:off x="3561780" y="215025"/>
              <a:ext cx="244856" cy="242433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3"/>
            <p:cNvSpPr/>
            <p:nvPr/>
          </p:nvSpPr>
          <p:spPr>
            <a:xfrm rot="4974311">
              <a:off x="3821425" y="440685"/>
              <a:ext cx="93404" cy="86169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3"/>
            <p:cNvSpPr/>
            <p:nvPr/>
          </p:nvSpPr>
          <p:spPr>
            <a:xfrm>
              <a:off x="4035163" y="57463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3"/>
            <p:cNvSpPr/>
            <p:nvPr/>
          </p:nvSpPr>
          <p:spPr>
            <a:xfrm>
              <a:off x="3729351" y="700247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" name="Google Shape;1388;p53"/>
          <p:cNvGrpSpPr/>
          <p:nvPr/>
        </p:nvGrpSpPr>
        <p:grpSpPr>
          <a:xfrm>
            <a:off x="437785" y="2555577"/>
            <a:ext cx="428766" cy="925575"/>
            <a:chOff x="437785" y="2555577"/>
            <a:chExt cx="428766" cy="925575"/>
          </a:xfrm>
        </p:grpSpPr>
        <p:sp>
          <p:nvSpPr>
            <p:cNvPr id="1389" name="Google Shape;1389;p53"/>
            <p:cNvSpPr/>
            <p:nvPr/>
          </p:nvSpPr>
          <p:spPr>
            <a:xfrm rot="-2417228">
              <a:off x="472086" y="2586124"/>
              <a:ext cx="154137" cy="162633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3"/>
            <p:cNvSpPr/>
            <p:nvPr/>
          </p:nvSpPr>
          <p:spPr>
            <a:xfrm rot="-2417228">
              <a:off x="461653" y="2822021"/>
              <a:ext cx="93396" cy="86162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3"/>
            <p:cNvSpPr/>
            <p:nvPr/>
          </p:nvSpPr>
          <p:spPr>
            <a:xfrm rot="-2417228">
              <a:off x="678113" y="3287972"/>
              <a:ext cx="154137" cy="162633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3"/>
            <p:cNvSpPr/>
            <p:nvPr/>
          </p:nvSpPr>
          <p:spPr>
            <a:xfrm rot="-2417228">
              <a:off x="502231" y="3091600"/>
              <a:ext cx="154137" cy="162633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" name="Google Shape;1397;p54"/>
          <p:cNvSpPr txBox="1">
            <a:spLocks noGrp="1"/>
          </p:cNvSpPr>
          <p:nvPr>
            <p:ph type="title"/>
          </p:nvPr>
        </p:nvSpPr>
        <p:spPr>
          <a:xfrm>
            <a:off x="713225" y="1915950"/>
            <a:ext cx="7717500" cy="1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p55"/>
          <p:cNvSpPr txBox="1">
            <a:spLocks noGrp="1"/>
          </p:cNvSpPr>
          <p:nvPr>
            <p:ph type="subTitle" idx="2"/>
          </p:nvPr>
        </p:nvSpPr>
        <p:spPr>
          <a:xfrm>
            <a:off x="1006125" y="2212385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</a:t>
            </a:r>
            <a:endParaRPr/>
          </a:p>
        </p:txBody>
      </p:sp>
      <p:grpSp>
        <p:nvGrpSpPr>
          <p:cNvPr id="1403" name="Google Shape;1403;p55"/>
          <p:cNvGrpSpPr/>
          <p:nvPr/>
        </p:nvGrpSpPr>
        <p:grpSpPr>
          <a:xfrm>
            <a:off x="4421058" y="3115920"/>
            <a:ext cx="301904" cy="230579"/>
            <a:chOff x="6530133" y="2132672"/>
            <a:chExt cx="567275" cy="427077"/>
          </a:xfrm>
        </p:grpSpPr>
        <p:sp>
          <p:nvSpPr>
            <p:cNvPr id="1404" name="Google Shape;1404;p55"/>
            <p:cNvSpPr/>
            <p:nvPr/>
          </p:nvSpPr>
          <p:spPr>
            <a:xfrm>
              <a:off x="6619132" y="2164778"/>
              <a:ext cx="478273" cy="363956"/>
            </a:xfrm>
            <a:custGeom>
              <a:avLst/>
              <a:gdLst/>
              <a:ahLst/>
              <a:cxnLst/>
              <a:rect l="l" t="t" r="r" b="b"/>
              <a:pathLst>
                <a:path w="7448" h="5668" extrusionOk="0">
                  <a:moveTo>
                    <a:pt x="1522" y="1"/>
                  </a:moveTo>
                  <a:cubicBezTo>
                    <a:pt x="1490" y="1"/>
                    <a:pt x="1459" y="1"/>
                    <a:pt x="1427" y="3"/>
                  </a:cubicBezTo>
                  <a:cubicBezTo>
                    <a:pt x="278" y="42"/>
                    <a:pt x="1" y="1310"/>
                    <a:pt x="278" y="2221"/>
                  </a:cubicBezTo>
                  <a:cubicBezTo>
                    <a:pt x="674" y="3409"/>
                    <a:pt x="1189" y="4558"/>
                    <a:pt x="1862" y="5628"/>
                  </a:cubicBezTo>
                  <a:cubicBezTo>
                    <a:pt x="1862" y="5628"/>
                    <a:pt x="1862" y="5667"/>
                    <a:pt x="1862" y="5667"/>
                  </a:cubicBezTo>
                  <a:cubicBezTo>
                    <a:pt x="3288" y="5548"/>
                    <a:pt x="4635" y="5073"/>
                    <a:pt x="5824" y="4281"/>
                  </a:cubicBezTo>
                  <a:cubicBezTo>
                    <a:pt x="6656" y="3726"/>
                    <a:pt x="7448" y="2419"/>
                    <a:pt x="6418" y="1587"/>
                  </a:cubicBezTo>
                  <a:cubicBezTo>
                    <a:pt x="6113" y="1330"/>
                    <a:pt x="5756" y="1230"/>
                    <a:pt x="5389" y="1230"/>
                  </a:cubicBezTo>
                  <a:cubicBezTo>
                    <a:pt x="4851" y="1230"/>
                    <a:pt x="4291" y="1447"/>
                    <a:pt x="3843" y="1706"/>
                  </a:cubicBezTo>
                  <a:cubicBezTo>
                    <a:pt x="3807" y="1720"/>
                    <a:pt x="3772" y="1727"/>
                    <a:pt x="3738" y="1727"/>
                  </a:cubicBezTo>
                  <a:cubicBezTo>
                    <a:pt x="3583" y="1727"/>
                    <a:pt x="3461" y="1591"/>
                    <a:pt x="3526" y="1429"/>
                  </a:cubicBezTo>
                  <a:lnTo>
                    <a:pt x="3526" y="1389"/>
                  </a:lnTo>
                  <a:cubicBezTo>
                    <a:pt x="3220" y="547"/>
                    <a:pt x="2433" y="1"/>
                    <a:pt x="1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5"/>
            <p:cNvSpPr/>
            <p:nvPr/>
          </p:nvSpPr>
          <p:spPr>
            <a:xfrm>
              <a:off x="6530133" y="2132672"/>
              <a:ext cx="567275" cy="427077"/>
            </a:xfrm>
            <a:custGeom>
              <a:avLst/>
              <a:gdLst/>
              <a:ahLst/>
              <a:cxnLst/>
              <a:rect l="l" t="t" r="r" b="b"/>
              <a:pathLst>
                <a:path w="8834" h="6651" extrusionOk="0">
                  <a:moveTo>
                    <a:pt x="2899" y="501"/>
                  </a:moveTo>
                  <a:cubicBezTo>
                    <a:pt x="3776" y="501"/>
                    <a:pt x="4566" y="1085"/>
                    <a:pt x="4873" y="1929"/>
                  </a:cubicBezTo>
                  <a:cubicBezTo>
                    <a:pt x="4810" y="2085"/>
                    <a:pt x="4945" y="2242"/>
                    <a:pt x="5103" y="2242"/>
                  </a:cubicBezTo>
                  <a:cubicBezTo>
                    <a:pt x="5144" y="2242"/>
                    <a:pt x="5188" y="2231"/>
                    <a:pt x="5229" y="2206"/>
                  </a:cubicBezTo>
                  <a:cubicBezTo>
                    <a:pt x="5677" y="1947"/>
                    <a:pt x="6223" y="1730"/>
                    <a:pt x="6758" y="1730"/>
                  </a:cubicBezTo>
                  <a:cubicBezTo>
                    <a:pt x="7123" y="1730"/>
                    <a:pt x="7483" y="1830"/>
                    <a:pt x="7804" y="2087"/>
                  </a:cubicBezTo>
                  <a:cubicBezTo>
                    <a:pt x="8834" y="2959"/>
                    <a:pt x="8042" y="4226"/>
                    <a:pt x="7210" y="4820"/>
                  </a:cubicBezTo>
                  <a:cubicBezTo>
                    <a:pt x="5982" y="5573"/>
                    <a:pt x="4635" y="6048"/>
                    <a:pt x="3248" y="6207"/>
                  </a:cubicBezTo>
                  <a:cubicBezTo>
                    <a:pt x="3248" y="6167"/>
                    <a:pt x="3248" y="6167"/>
                    <a:pt x="3248" y="6128"/>
                  </a:cubicBezTo>
                  <a:cubicBezTo>
                    <a:pt x="2575" y="5098"/>
                    <a:pt x="2020" y="3949"/>
                    <a:pt x="1664" y="2761"/>
                  </a:cubicBezTo>
                  <a:cubicBezTo>
                    <a:pt x="1387" y="1810"/>
                    <a:pt x="1624" y="542"/>
                    <a:pt x="2813" y="503"/>
                  </a:cubicBezTo>
                  <a:cubicBezTo>
                    <a:pt x="2841" y="501"/>
                    <a:pt x="2870" y="501"/>
                    <a:pt x="2899" y="501"/>
                  </a:cubicBezTo>
                  <a:close/>
                  <a:moveTo>
                    <a:pt x="2835" y="1"/>
                  </a:moveTo>
                  <a:cubicBezTo>
                    <a:pt x="2392" y="1"/>
                    <a:pt x="1956" y="140"/>
                    <a:pt x="1585" y="463"/>
                  </a:cubicBezTo>
                  <a:cubicBezTo>
                    <a:pt x="0" y="1889"/>
                    <a:pt x="2060" y="5058"/>
                    <a:pt x="2852" y="6365"/>
                  </a:cubicBezTo>
                  <a:cubicBezTo>
                    <a:pt x="2852" y="6405"/>
                    <a:pt x="2892" y="6445"/>
                    <a:pt x="2971" y="6445"/>
                  </a:cubicBezTo>
                  <a:cubicBezTo>
                    <a:pt x="2971" y="6547"/>
                    <a:pt x="3060" y="6650"/>
                    <a:pt x="3161" y="6650"/>
                  </a:cubicBezTo>
                  <a:cubicBezTo>
                    <a:pt x="3177" y="6650"/>
                    <a:pt x="3193" y="6648"/>
                    <a:pt x="3209" y="6643"/>
                  </a:cubicBezTo>
                  <a:cubicBezTo>
                    <a:pt x="5031" y="6405"/>
                    <a:pt x="8438" y="5652"/>
                    <a:pt x="8755" y="3355"/>
                  </a:cubicBezTo>
                  <a:cubicBezTo>
                    <a:pt x="8834" y="2562"/>
                    <a:pt x="8438" y="1810"/>
                    <a:pt x="7685" y="1493"/>
                  </a:cubicBezTo>
                  <a:cubicBezTo>
                    <a:pt x="7348" y="1341"/>
                    <a:pt x="6996" y="1268"/>
                    <a:pt x="6646" y="1268"/>
                  </a:cubicBezTo>
                  <a:cubicBezTo>
                    <a:pt x="6173" y="1268"/>
                    <a:pt x="5701" y="1401"/>
                    <a:pt x="5269" y="1651"/>
                  </a:cubicBezTo>
                  <a:cubicBezTo>
                    <a:pt x="4909" y="739"/>
                    <a:pt x="3856" y="1"/>
                    <a:pt x="2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406;p55"/>
          <p:cNvGrpSpPr/>
          <p:nvPr/>
        </p:nvGrpSpPr>
        <p:grpSpPr>
          <a:xfrm>
            <a:off x="7022671" y="1572231"/>
            <a:ext cx="253204" cy="251068"/>
            <a:chOff x="3536277" y="1668288"/>
            <a:chExt cx="475769" cy="465027"/>
          </a:xfrm>
        </p:grpSpPr>
        <p:sp>
          <p:nvSpPr>
            <p:cNvPr id="1407" name="Google Shape;1407;p55"/>
            <p:cNvSpPr/>
            <p:nvPr/>
          </p:nvSpPr>
          <p:spPr>
            <a:xfrm>
              <a:off x="3584630" y="1696863"/>
              <a:ext cx="386703" cy="404539"/>
            </a:xfrm>
            <a:custGeom>
              <a:avLst/>
              <a:gdLst/>
              <a:ahLst/>
              <a:cxnLst/>
              <a:rect l="l" t="t" r="r" b="b"/>
              <a:pathLst>
                <a:path w="6022" h="6300" extrusionOk="0">
                  <a:moveTo>
                    <a:pt x="2100" y="1"/>
                  </a:moveTo>
                  <a:cubicBezTo>
                    <a:pt x="2020" y="1"/>
                    <a:pt x="1783" y="199"/>
                    <a:pt x="1704" y="239"/>
                  </a:cubicBezTo>
                  <a:lnTo>
                    <a:pt x="951" y="635"/>
                  </a:lnTo>
                  <a:lnTo>
                    <a:pt x="2219" y="2972"/>
                  </a:lnTo>
                  <a:cubicBezTo>
                    <a:pt x="2298" y="3130"/>
                    <a:pt x="2179" y="3289"/>
                    <a:pt x="2020" y="3328"/>
                  </a:cubicBezTo>
                  <a:cubicBezTo>
                    <a:pt x="2020" y="3408"/>
                    <a:pt x="1941" y="3447"/>
                    <a:pt x="1902" y="3447"/>
                  </a:cubicBezTo>
                  <a:cubicBezTo>
                    <a:pt x="1228" y="3645"/>
                    <a:pt x="594" y="3962"/>
                    <a:pt x="0" y="4319"/>
                  </a:cubicBezTo>
                  <a:cubicBezTo>
                    <a:pt x="79" y="4477"/>
                    <a:pt x="198" y="4636"/>
                    <a:pt x="357" y="4794"/>
                  </a:cubicBezTo>
                  <a:lnTo>
                    <a:pt x="555" y="5111"/>
                  </a:lnTo>
                  <a:cubicBezTo>
                    <a:pt x="647" y="5264"/>
                    <a:pt x="668" y="5323"/>
                    <a:pt x="746" y="5323"/>
                  </a:cubicBezTo>
                  <a:cubicBezTo>
                    <a:pt x="769" y="5323"/>
                    <a:pt x="796" y="5318"/>
                    <a:pt x="832" y="5309"/>
                  </a:cubicBezTo>
                  <a:cubicBezTo>
                    <a:pt x="1149" y="5190"/>
                    <a:pt x="1466" y="5032"/>
                    <a:pt x="1704" y="4834"/>
                  </a:cubicBezTo>
                  <a:cubicBezTo>
                    <a:pt x="1941" y="4675"/>
                    <a:pt x="2219" y="4477"/>
                    <a:pt x="2417" y="4319"/>
                  </a:cubicBezTo>
                  <a:cubicBezTo>
                    <a:pt x="2456" y="4292"/>
                    <a:pt x="2500" y="4279"/>
                    <a:pt x="2544" y="4279"/>
                  </a:cubicBezTo>
                  <a:cubicBezTo>
                    <a:pt x="2632" y="4279"/>
                    <a:pt x="2720" y="4332"/>
                    <a:pt x="2773" y="4438"/>
                  </a:cubicBezTo>
                  <a:cubicBezTo>
                    <a:pt x="2794" y="4427"/>
                    <a:pt x="2816" y="4422"/>
                    <a:pt x="2837" y="4422"/>
                  </a:cubicBezTo>
                  <a:cubicBezTo>
                    <a:pt x="2895" y="4422"/>
                    <a:pt x="2953" y="4459"/>
                    <a:pt x="3011" y="4517"/>
                  </a:cubicBezTo>
                  <a:cubicBezTo>
                    <a:pt x="3288" y="4913"/>
                    <a:pt x="3565" y="5269"/>
                    <a:pt x="3803" y="5666"/>
                  </a:cubicBezTo>
                  <a:cubicBezTo>
                    <a:pt x="3882" y="5903"/>
                    <a:pt x="4001" y="6101"/>
                    <a:pt x="4160" y="6299"/>
                  </a:cubicBezTo>
                  <a:lnTo>
                    <a:pt x="4476" y="6141"/>
                  </a:lnTo>
                  <a:cubicBezTo>
                    <a:pt x="4754" y="6062"/>
                    <a:pt x="4991" y="5903"/>
                    <a:pt x="5229" y="5784"/>
                  </a:cubicBezTo>
                  <a:cubicBezTo>
                    <a:pt x="5467" y="5547"/>
                    <a:pt x="5308" y="5467"/>
                    <a:pt x="5150" y="5190"/>
                  </a:cubicBezTo>
                  <a:lnTo>
                    <a:pt x="4239" y="4002"/>
                  </a:lnTo>
                  <a:cubicBezTo>
                    <a:pt x="4199" y="3923"/>
                    <a:pt x="4199" y="3764"/>
                    <a:pt x="4278" y="3725"/>
                  </a:cubicBezTo>
                  <a:cubicBezTo>
                    <a:pt x="4318" y="3645"/>
                    <a:pt x="4358" y="3566"/>
                    <a:pt x="4437" y="3566"/>
                  </a:cubicBezTo>
                  <a:cubicBezTo>
                    <a:pt x="4991" y="3368"/>
                    <a:pt x="5506" y="3091"/>
                    <a:pt x="6021" y="2774"/>
                  </a:cubicBezTo>
                  <a:cubicBezTo>
                    <a:pt x="5902" y="2576"/>
                    <a:pt x="5784" y="2378"/>
                    <a:pt x="5665" y="2180"/>
                  </a:cubicBezTo>
                  <a:cubicBezTo>
                    <a:pt x="5546" y="1982"/>
                    <a:pt x="5546" y="1942"/>
                    <a:pt x="5467" y="1863"/>
                  </a:cubicBezTo>
                  <a:cubicBezTo>
                    <a:pt x="5442" y="1739"/>
                    <a:pt x="5402" y="1677"/>
                    <a:pt x="5346" y="1677"/>
                  </a:cubicBezTo>
                  <a:cubicBezTo>
                    <a:pt x="5313" y="1677"/>
                    <a:pt x="5274" y="1699"/>
                    <a:pt x="5229" y="1744"/>
                  </a:cubicBezTo>
                  <a:cubicBezTo>
                    <a:pt x="4991" y="1823"/>
                    <a:pt x="4754" y="1902"/>
                    <a:pt x="4556" y="2061"/>
                  </a:cubicBezTo>
                  <a:cubicBezTo>
                    <a:pt x="4318" y="2140"/>
                    <a:pt x="4080" y="2259"/>
                    <a:pt x="3843" y="2378"/>
                  </a:cubicBezTo>
                  <a:lnTo>
                    <a:pt x="3684" y="2378"/>
                  </a:lnTo>
                  <a:cubicBezTo>
                    <a:pt x="3645" y="2437"/>
                    <a:pt x="3575" y="2467"/>
                    <a:pt x="3506" y="2467"/>
                  </a:cubicBezTo>
                  <a:cubicBezTo>
                    <a:pt x="3437" y="2467"/>
                    <a:pt x="3367" y="2437"/>
                    <a:pt x="3328" y="2378"/>
                  </a:cubicBezTo>
                  <a:lnTo>
                    <a:pt x="2337" y="516"/>
                  </a:lnTo>
                  <a:cubicBezTo>
                    <a:pt x="2298" y="437"/>
                    <a:pt x="2139" y="1"/>
                    <a:pt x="2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5"/>
            <p:cNvSpPr/>
            <p:nvPr/>
          </p:nvSpPr>
          <p:spPr>
            <a:xfrm>
              <a:off x="3536277" y="1668288"/>
              <a:ext cx="475769" cy="465027"/>
            </a:xfrm>
            <a:custGeom>
              <a:avLst/>
              <a:gdLst/>
              <a:ahLst/>
              <a:cxnLst/>
              <a:rect l="l" t="t" r="r" b="b"/>
              <a:pathLst>
                <a:path w="7409" h="7242" extrusionOk="0">
                  <a:moveTo>
                    <a:pt x="2813" y="446"/>
                  </a:moveTo>
                  <a:cubicBezTo>
                    <a:pt x="2892" y="486"/>
                    <a:pt x="3051" y="882"/>
                    <a:pt x="3090" y="961"/>
                  </a:cubicBezTo>
                  <a:lnTo>
                    <a:pt x="4081" y="2823"/>
                  </a:lnTo>
                  <a:cubicBezTo>
                    <a:pt x="4120" y="2882"/>
                    <a:pt x="4180" y="2912"/>
                    <a:pt x="4239" y="2912"/>
                  </a:cubicBezTo>
                  <a:cubicBezTo>
                    <a:pt x="4299" y="2912"/>
                    <a:pt x="4358" y="2882"/>
                    <a:pt x="4398" y="2823"/>
                  </a:cubicBezTo>
                  <a:cubicBezTo>
                    <a:pt x="4437" y="2842"/>
                    <a:pt x="4467" y="2852"/>
                    <a:pt x="4497" y="2852"/>
                  </a:cubicBezTo>
                  <a:cubicBezTo>
                    <a:pt x="4526" y="2852"/>
                    <a:pt x="4556" y="2842"/>
                    <a:pt x="4596" y="2823"/>
                  </a:cubicBezTo>
                  <a:cubicBezTo>
                    <a:pt x="4833" y="2704"/>
                    <a:pt x="5031" y="2585"/>
                    <a:pt x="5269" y="2506"/>
                  </a:cubicBezTo>
                  <a:cubicBezTo>
                    <a:pt x="5507" y="2387"/>
                    <a:pt x="5744" y="2268"/>
                    <a:pt x="5982" y="2189"/>
                  </a:cubicBezTo>
                  <a:cubicBezTo>
                    <a:pt x="6027" y="2144"/>
                    <a:pt x="6066" y="2122"/>
                    <a:pt x="6099" y="2122"/>
                  </a:cubicBezTo>
                  <a:cubicBezTo>
                    <a:pt x="6155" y="2122"/>
                    <a:pt x="6195" y="2184"/>
                    <a:pt x="6220" y="2308"/>
                  </a:cubicBezTo>
                  <a:cubicBezTo>
                    <a:pt x="6259" y="2427"/>
                    <a:pt x="6339" y="2506"/>
                    <a:pt x="6418" y="2625"/>
                  </a:cubicBezTo>
                  <a:cubicBezTo>
                    <a:pt x="6457" y="2743"/>
                    <a:pt x="6655" y="3021"/>
                    <a:pt x="6735" y="3219"/>
                  </a:cubicBezTo>
                  <a:cubicBezTo>
                    <a:pt x="6259" y="3536"/>
                    <a:pt x="5744" y="3813"/>
                    <a:pt x="5150" y="3971"/>
                  </a:cubicBezTo>
                  <a:cubicBezTo>
                    <a:pt x="5111" y="4011"/>
                    <a:pt x="5031" y="4090"/>
                    <a:pt x="5031" y="4130"/>
                  </a:cubicBezTo>
                  <a:cubicBezTo>
                    <a:pt x="4952" y="4209"/>
                    <a:pt x="4913" y="4368"/>
                    <a:pt x="4992" y="4447"/>
                  </a:cubicBezTo>
                  <a:lnTo>
                    <a:pt x="5903" y="5635"/>
                  </a:lnTo>
                  <a:cubicBezTo>
                    <a:pt x="6101" y="5912"/>
                    <a:pt x="6220" y="5992"/>
                    <a:pt x="5982" y="6229"/>
                  </a:cubicBezTo>
                  <a:cubicBezTo>
                    <a:pt x="5744" y="6348"/>
                    <a:pt x="5507" y="6507"/>
                    <a:pt x="5229" y="6586"/>
                  </a:cubicBezTo>
                  <a:lnTo>
                    <a:pt x="4913" y="6744"/>
                  </a:lnTo>
                  <a:cubicBezTo>
                    <a:pt x="4754" y="6546"/>
                    <a:pt x="4635" y="6348"/>
                    <a:pt x="4556" y="6150"/>
                  </a:cubicBezTo>
                  <a:cubicBezTo>
                    <a:pt x="4318" y="5714"/>
                    <a:pt x="4041" y="5358"/>
                    <a:pt x="3764" y="4962"/>
                  </a:cubicBezTo>
                  <a:cubicBezTo>
                    <a:pt x="3685" y="4922"/>
                    <a:pt x="3605" y="4883"/>
                    <a:pt x="3526" y="4883"/>
                  </a:cubicBezTo>
                  <a:cubicBezTo>
                    <a:pt x="3469" y="4797"/>
                    <a:pt x="3371" y="4732"/>
                    <a:pt x="3276" y="4732"/>
                  </a:cubicBezTo>
                  <a:cubicBezTo>
                    <a:pt x="3239" y="4732"/>
                    <a:pt x="3203" y="4742"/>
                    <a:pt x="3170" y="4764"/>
                  </a:cubicBezTo>
                  <a:cubicBezTo>
                    <a:pt x="2932" y="4962"/>
                    <a:pt x="2694" y="5120"/>
                    <a:pt x="2457" y="5279"/>
                  </a:cubicBezTo>
                  <a:cubicBezTo>
                    <a:pt x="2219" y="5477"/>
                    <a:pt x="1902" y="5675"/>
                    <a:pt x="1585" y="5754"/>
                  </a:cubicBezTo>
                  <a:cubicBezTo>
                    <a:pt x="1427" y="5754"/>
                    <a:pt x="1427" y="5754"/>
                    <a:pt x="1308" y="5596"/>
                  </a:cubicBezTo>
                  <a:lnTo>
                    <a:pt x="1070" y="5239"/>
                  </a:lnTo>
                  <a:cubicBezTo>
                    <a:pt x="951" y="5081"/>
                    <a:pt x="832" y="4922"/>
                    <a:pt x="714" y="4764"/>
                  </a:cubicBezTo>
                  <a:cubicBezTo>
                    <a:pt x="1308" y="4368"/>
                    <a:pt x="1981" y="4090"/>
                    <a:pt x="2655" y="3892"/>
                  </a:cubicBezTo>
                  <a:cubicBezTo>
                    <a:pt x="2694" y="3853"/>
                    <a:pt x="2734" y="3813"/>
                    <a:pt x="2773" y="3773"/>
                  </a:cubicBezTo>
                  <a:cubicBezTo>
                    <a:pt x="2932" y="3734"/>
                    <a:pt x="3011" y="3536"/>
                    <a:pt x="2932" y="3417"/>
                  </a:cubicBezTo>
                  <a:lnTo>
                    <a:pt x="1664" y="1080"/>
                  </a:lnTo>
                  <a:lnTo>
                    <a:pt x="2417" y="684"/>
                  </a:lnTo>
                  <a:cubicBezTo>
                    <a:pt x="2496" y="644"/>
                    <a:pt x="2734" y="446"/>
                    <a:pt x="2813" y="446"/>
                  </a:cubicBezTo>
                  <a:close/>
                  <a:moveTo>
                    <a:pt x="2868" y="0"/>
                  </a:moveTo>
                  <a:cubicBezTo>
                    <a:pt x="2783" y="0"/>
                    <a:pt x="2694" y="30"/>
                    <a:pt x="2615" y="89"/>
                  </a:cubicBezTo>
                  <a:cubicBezTo>
                    <a:pt x="2179" y="287"/>
                    <a:pt x="1744" y="486"/>
                    <a:pt x="1308" y="763"/>
                  </a:cubicBezTo>
                  <a:cubicBezTo>
                    <a:pt x="1229" y="802"/>
                    <a:pt x="1189" y="882"/>
                    <a:pt x="1189" y="961"/>
                  </a:cubicBezTo>
                  <a:cubicBezTo>
                    <a:pt x="1149" y="1040"/>
                    <a:pt x="1149" y="1119"/>
                    <a:pt x="1189" y="1199"/>
                  </a:cubicBezTo>
                  <a:lnTo>
                    <a:pt x="2457" y="3456"/>
                  </a:lnTo>
                  <a:cubicBezTo>
                    <a:pt x="1704" y="3694"/>
                    <a:pt x="1031" y="4011"/>
                    <a:pt x="397" y="4407"/>
                  </a:cubicBezTo>
                  <a:cubicBezTo>
                    <a:pt x="1" y="4684"/>
                    <a:pt x="357" y="5041"/>
                    <a:pt x="595" y="5318"/>
                  </a:cubicBezTo>
                  <a:cubicBezTo>
                    <a:pt x="783" y="5619"/>
                    <a:pt x="1043" y="6314"/>
                    <a:pt x="1476" y="6314"/>
                  </a:cubicBezTo>
                  <a:cubicBezTo>
                    <a:pt x="1499" y="6314"/>
                    <a:pt x="1522" y="6313"/>
                    <a:pt x="1545" y="6309"/>
                  </a:cubicBezTo>
                  <a:cubicBezTo>
                    <a:pt x="1862" y="6190"/>
                    <a:pt x="2100" y="6031"/>
                    <a:pt x="2338" y="5873"/>
                  </a:cubicBezTo>
                  <a:cubicBezTo>
                    <a:pt x="2694" y="5635"/>
                    <a:pt x="3011" y="5437"/>
                    <a:pt x="3368" y="5199"/>
                  </a:cubicBezTo>
                  <a:cubicBezTo>
                    <a:pt x="3605" y="5516"/>
                    <a:pt x="3843" y="5833"/>
                    <a:pt x="4041" y="6190"/>
                  </a:cubicBezTo>
                  <a:cubicBezTo>
                    <a:pt x="4200" y="6507"/>
                    <a:pt x="4398" y="6824"/>
                    <a:pt x="4635" y="7140"/>
                  </a:cubicBezTo>
                  <a:cubicBezTo>
                    <a:pt x="4707" y="7212"/>
                    <a:pt x="4796" y="7241"/>
                    <a:pt x="4896" y="7241"/>
                  </a:cubicBezTo>
                  <a:cubicBezTo>
                    <a:pt x="5236" y="7241"/>
                    <a:pt x="5688" y="6898"/>
                    <a:pt x="5903" y="6744"/>
                  </a:cubicBezTo>
                  <a:cubicBezTo>
                    <a:pt x="6220" y="6586"/>
                    <a:pt x="6735" y="6427"/>
                    <a:pt x="6655" y="5952"/>
                  </a:cubicBezTo>
                  <a:cubicBezTo>
                    <a:pt x="6537" y="5675"/>
                    <a:pt x="6378" y="5398"/>
                    <a:pt x="6141" y="5199"/>
                  </a:cubicBezTo>
                  <a:cubicBezTo>
                    <a:pt x="5942" y="4922"/>
                    <a:pt x="5744" y="4645"/>
                    <a:pt x="5507" y="4368"/>
                  </a:cubicBezTo>
                  <a:cubicBezTo>
                    <a:pt x="6022" y="4130"/>
                    <a:pt x="6497" y="3892"/>
                    <a:pt x="6933" y="3655"/>
                  </a:cubicBezTo>
                  <a:cubicBezTo>
                    <a:pt x="7408" y="3338"/>
                    <a:pt x="7250" y="3140"/>
                    <a:pt x="7012" y="2704"/>
                  </a:cubicBezTo>
                  <a:cubicBezTo>
                    <a:pt x="6814" y="2427"/>
                    <a:pt x="6576" y="1714"/>
                    <a:pt x="6180" y="1674"/>
                  </a:cubicBezTo>
                  <a:cubicBezTo>
                    <a:pt x="5942" y="1714"/>
                    <a:pt x="5705" y="1793"/>
                    <a:pt x="5507" y="1912"/>
                  </a:cubicBezTo>
                  <a:cubicBezTo>
                    <a:pt x="5150" y="2070"/>
                    <a:pt x="4794" y="2229"/>
                    <a:pt x="4437" y="2387"/>
                  </a:cubicBezTo>
                  <a:lnTo>
                    <a:pt x="4398" y="2387"/>
                  </a:lnTo>
                  <a:lnTo>
                    <a:pt x="3724" y="1199"/>
                  </a:lnTo>
                  <a:cubicBezTo>
                    <a:pt x="3566" y="763"/>
                    <a:pt x="3368" y="406"/>
                    <a:pt x="3090" y="89"/>
                  </a:cubicBezTo>
                  <a:cubicBezTo>
                    <a:pt x="3031" y="30"/>
                    <a:pt x="2952" y="0"/>
                    <a:pt x="28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" name="Google Shape;1409;p55"/>
          <p:cNvGrpSpPr/>
          <p:nvPr/>
        </p:nvGrpSpPr>
        <p:grpSpPr>
          <a:xfrm>
            <a:off x="1843783" y="1582483"/>
            <a:ext cx="301904" cy="230579"/>
            <a:chOff x="6530133" y="2132672"/>
            <a:chExt cx="567275" cy="427077"/>
          </a:xfrm>
        </p:grpSpPr>
        <p:sp>
          <p:nvSpPr>
            <p:cNvPr id="1410" name="Google Shape;1410;p55"/>
            <p:cNvSpPr/>
            <p:nvPr/>
          </p:nvSpPr>
          <p:spPr>
            <a:xfrm>
              <a:off x="6619132" y="2164778"/>
              <a:ext cx="478273" cy="363956"/>
            </a:xfrm>
            <a:custGeom>
              <a:avLst/>
              <a:gdLst/>
              <a:ahLst/>
              <a:cxnLst/>
              <a:rect l="l" t="t" r="r" b="b"/>
              <a:pathLst>
                <a:path w="7448" h="5668" extrusionOk="0">
                  <a:moveTo>
                    <a:pt x="1522" y="1"/>
                  </a:moveTo>
                  <a:cubicBezTo>
                    <a:pt x="1490" y="1"/>
                    <a:pt x="1459" y="1"/>
                    <a:pt x="1427" y="3"/>
                  </a:cubicBezTo>
                  <a:cubicBezTo>
                    <a:pt x="278" y="42"/>
                    <a:pt x="1" y="1310"/>
                    <a:pt x="278" y="2221"/>
                  </a:cubicBezTo>
                  <a:cubicBezTo>
                    <a:pt x="674" y="3409"/>
                    <a:pt x="1189" y="4558"/>
                    <a:pt x="1862" y="5628"/>
                  </a:cubicBezTo>
                  <a:cubicBezTo>
                    <a:pt x="1862" y="5628"/>
                    <a:pt x="1862" y="5667"/>
                    <a:pt x="1862" y="5667"/>
                  </a:cubicBezTo>
                  <a:cubicBezTo>
                    <a:pt x="3288" y="5548"/>
                    <a:pt x="4635" y="5073"/>
                    <a:pt x="5824" y="4281"/>
                  </a:cubicBezTo>
                  <a:cubicBezTo>
                    <a:pt x="6656" y="3726"/>
                    <a:pt x="7448" y="2419"/>
                    <a:pt x="6418" y="1587"/>
                  </a:cubicBezTo>
                  <a:cubicBezTo>
                    <a:pt x="6113" y="1330"/>
                    <a:pt x="5756" y="1230"/>
                    <a:pt x="5389" y="1230"/>
                  </a:cubicBezTo>
                  <a:cubicBezTo>
                    <a:pt x="4851" y="1230"/>
                    <a:pt x="4291" y="1447"/>
                    <a:pt x="3843" y="1706"/>
                  </a:cubicBezTo>
                  <a:cubicBezTo>
                    <a:pt x="3807" y="1720"/>
                    <a:pt x="3772" y="1727"/>
                    <a:pt x="3738" y="1727"/>
                  </a:cubicBezTo>
                  <a:cubicBezTo>
                    <a:pt x="3583" y="1727"/>
                    <a:pt x="3461" y="1591"/>
                    <a:pt x="3526" y="1429"/>
                  </a:cubicBezTo>
                  <a:lnTo>
                    <a:pt x="3526" y="1389"/>
                  </a:lnTo>
                  <a:cubicBezTo>
                    <a:pt x="3220" y="547"/>
                    <a:pt x="2433" y="1"/>
                    <a:pt x="1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5"/>
            <p:cNvSpPr/>
            <p:nvPr/>
          </p:nvSpPr>
          <p:spPr>
            <a:xfrm>
              <a:off x="6530133" y="2132672"/>
              <a:ext cx="567275" cy="427077"/>
            </a:xfrm>
            <a:custGeom>
              <a:avLst/>
              <a:gdLst/>
              <a:ahLst/>
              <a:cxnLst/>
              <a:rect l="l" t="t" r="r" b="b"/>
              <a:pathLst>
                <a:path w="8834" h="6651" extrusionOk="0">
                  <a:moveTo>
                    <a:pt x="2899" y="501"/>
                  </a:moveTo>
                  <a:cubicBezTo>
                    <a:pt x="3776" y="501"/>
                    <a:pt x="4566" y="1085"/>
                    <a:pt x="4873" y="1929"/>
                  </a:cubicBezTo>
                  <a:cubicBezTo>
                    <a:pt x="4810" y="2085"/>
                    <a:pt x="4945" y="2242"/>
                    <a:pt x="5103" y="2242"/>
                  </a:cubicBezTo>
                  <a:cubicBezTo>
                    <a:pt x="5144" y="2242"/>
                    <a:pt x="5188" y="2231"/>
                    <a:pt x="5229" y="2206"/>
                  </a:cubicBezTo>
                  <a:cubicBezTo>
                    <a:pt x="5677" y="1947"/>
                    <a:pt x="6223" y="1730"/>
                    <a:pt x="6758" y="1730"/>
                  </a:cubicBezTo>
                  <a:cubicBezTo>
                    <a:pt x="7123" y="1730"/>
                    <a:pt x="7483" y="1830"/>
                    <a:pt x="7804" y="2087"/>
                  </a:cubicBezTo>
                  <a:cubicBezTo>
                    <a:pt x="8834" y="2959"/>
                    <a:pt x="8042" y="4226"/>
                    <a:pt x="7210" y="4820"/>
                  </a:cubicBezTo>
                  <a:cubicBezTo>
                    <a:pt x="5982" y="5573"/>
                    <a:pt x="4635" y="6048"/>
                    <a:pt x="3248" y="6207"/>
                  </a:cubicBezTo>
                  <a:cubicBezTo>
                    <a:pt x="3248" y="6167"/>
                    <a:pt x="3248" y="6167"/>
                    <a:pt x="3248" y="6128"/>
                  </a:cubicBezTo>
                  <a:cubicBezTo>
                    <a:pt x="2575" y="5098"/>
                    <a:pt x="2020" y="3949"/>
                    <a:pt x="1664" y="2761"/>
                  </a:cubicBezTo>
                  <a:cubicBezTo>
                    <a:pt x="1387" y="1810"/>
                    <a:pt x="1624" y="542"/>
                    <a:pt x="2813" y="503"/>
                  </a:cubicBezTo>
                  <a:cubicBezTo>
                    <a:pt x="2841" y="501"/>
                    <a:pt x="2870" y="501"/>
                    <a:pt x="2899" y="501"/>
                  </a:cubicBezTo>
                  <a:close/>
                  <a:moveTo>
                    <a:pt x="2835" y="1"/>
                  </a:moveTo>
                  <a:cubicBezTo>
                    <a:pt x="2392" y="1"/>
                    <a:pt x="1956" y="140"/>
                    <a:pt x="1585" y="463"/>
                  </a:cubicBezTo>
                  <a:cubicBezTo>
                    <a:pt x="0" y="1889"/>
                    <a:pt x="2060" y="5058"/>
                    <a:pt x="2852" y="6365"/>
                  </a:cubicBezTo>
                  <a:cubicBezTo>
                    <a:pt x="2852" y="6405"/>
                    <a:pt x="2892" y="6445"/>
                    <a:pt x="2971" y="6445"/>
                  </a:cubicBezTo>
                  <a:cubicBezTo>
                    <a:pt x="2971" y="6547"/>
                    <a:pt x="3060" y="6650"/>
                    <a:pt x="3161" y="6650"/>
                  </a:cubicBezTo>
                  <a:cubicBezTo>
                    <a:pt x="3177" y="6650"/>
                    <a:pt x="3193" y="6648"/>
                    <a:pt x="3209" y="6643"/>
                  </a:cubicBezTo>
                  <a:cubicBezTo>
                    <a:pt x="5031" y="6405"/>
                    <a:pt x="8438" y="5652"/>
                    <a:pt x="8755" y="3355"/>
                  </a:cubicBezTo>
                  <a:cubicBezTo>
                    <a:pt x="8834" y="2562"/>
                    <a:pt x="8438" y="1810"/>
                    <a:pt x="7685" y="1493"/>
                  </a:cubicBezTo>
                  <a:cubicBezTo>
                    <a:pt x="7348" y="1341"/>
                    <a:pt x="6996" y="1268"/>
                    <a:pt x="6646" y="1268"/>
                  </a:cubicBezTo>
                  <a:cubicBezTo>
                    <a:pt x="6173" y="1268"/>
                    <a:pt x="5701" y="1401"/>
                    <a:pt x="5269" y="1651"/>
                  </a:cubicBezTo>
                  <a:cubicBezTo>
                    <a:pt x="4909" y="739"/>
                    <a:pt x="3856" y="1"/>
                    <a:pt x="2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2" name="Google Shape;1412;p55"/>
          <p:cNvSpPr/>
          <p:nvPr/>
        </p:nvSpPr>
        <p:spPr>
          <a:xfrm>
            <a:off x="1866713" y="3122128"/>
            <a:ext cx="256036" cy="218163"/>
          </a:xfrm>
          <a:custGeom>
            <a:avLst/>
            <a:gdLst/>
            <a:ahLst/>
            <a:cxnLst/>
            <a:rect l="l" t="t" r="r" b="b"/>
            <a:pathLst>
              <a:path w="6933" h="6984" extrusionOk="0">
                <a:moveTo>
                  <a:pt x="3526" y="457"/>
                </a:moveTo>
                <a:cubicBezTo>
                  <a:pt x="3724" y="497"/>
                  <a:pt x="3922" y="497"/>
                  <a:pt x="4120" y="536"/>
                </a:cubicBezTo>
                <a:cubicBezTo>
                  <a:pt x="4199" y="536"/>
                  <a:pt x="4437" y="536"/>
                  <a:pt x="4476" y="576"/>
                </a:cubicBezTo>
                <a:cubicBezTo>
                  <a:pt x="4516" y="655"/>
                  <a:pt x="4476" y="972"/>
                  <a:pt x="4476" y="1051"/>
                </a:cubicBezTo>
                <a:cubicBezTo>
                  <a:pt x="4358" y="1606"/>
                  <a:pt x="4278" y="2121"/>
                  <a:pt x="4199" y="2676"/>
                </a:cubicBezTo>
                <a:cubicBezTo>
                  <a:pt x="4199" y="2834"/>
                  <a:pt x="4278" y="2953"/>
                  <a:pt x="4437" y="2953"/>
                </a:cubicBezTo>
                <a:cubicBezTo>
                  <a:pt x="4476" y="2992"/>
                  <a:pt x="4516" y="2992"/>
                  <a:pt x="4556" y="2992"/>
                </a:cubicBezTo>
                <a:lnTo>
                  <a:pt x="6417" y="3349"/>
                </a:lnTo>
                <a:cubicBezTo>
                  <a:pt x="6338" y="3785"/>
                  <a:pt x="6180" y="4181"/>
                  <a:pt x="5942" y="4498"/>
                </a:cubicBezTo>
                <a:cubicBezTo>
                  <a:pt x="5858" y="4582"/>
                  <a:pt x="5766" y="4609"/>
                  <a:pt x="5671" y="4609"/>
                </a:cubicBezTo>
                <a:cubicBezTo>
                  <a:pt x="5542" y="4609"/>
                  <a:pt x="5405" y="4560"/>
                  <a:pt x="5269" y="4537"/>
                </a:cubicBezTo>
                <a:lnTo>
                  <a:pt x="4516" y="4458"/>
                </a:lnTo>
                <a:cubicBezTo>
                  <a:pt x="4437" y="4458"/>
                  <a:pt x="4318" y="4498"/>
                  <a:pt x="4278" y="4577"/>
                </a:cubicBezTo>
                <a:cubicBezTo>
                  <a:pt x="4239" y="4617"/>
                  <a:pt x="4199" y="4656"/>
                  <a:pt x="4199" y="4735"/>
                </a:cubicBezTo>
                <a:lnTo>
                  <a:pt x="4041" y="6082"/>
                </a:lnTo>
                <a:lnTo>
                  <a:pt x="4001" y="6439"/>
                </a:lnTo>
                <a:cubicBezTo>
                  <a:pt x="4001" y="6504"/>
                  <a:pt x="3989" y="6534"/>
                  <a:pt x="3958" y="6534"/>
                </a:cubicBezTo>
                <a:cubicBezTo>
                  <a:pt x="3933" y="6534"/>
                  <a:pt x="3896" y="6514"/>
                  <a:pt x="3843" y="6478"/>
                </a:cubicBezTo>
                <a:cubicBezTo>
                  <a:pt x="3565" y="6478"/>
                  <a:pt x="3328" y="6478"/>
                  <a:pt x="3090" y="6439"/>
                </a:cubicBezTo>
                <a:lnTo>
                  <a:pt x="2813" y="6399"/>
                </a:lnTo>
                <a:cubicBezTo>
                  <a:pt x="2785" y="6406"/>
                  <a:pt x="2762" y="6409"/>
                  <a:pt x="2742" y="6409"/>
                </a:cubicBezTo>
                <a:cubicBezTo>
                  <a:pt x="2644" y="6409"/>
                  <a:pt x="2628" y="6332"/>
                  <a:pt x="2694" y="6201"/>
                </a:cubicBezTo>
                <a:cubicBezTo>
                  <a:pt x="2694" y="5963"/>
                  <a:pt x="2733" y="5765"/>
                  <a:pt x="2813" y="5567"/>
                </a:cubicBezTo>
                <a:cubicBezTo>
                  <a:pt x="2852" y="5131"/>
                  <a:pt x="2892" y="4735"/>
                  <a:pt x="2932" y="4300"/>
                </a:cubicBezTo>
                <a:cubicBezTo>
                  <a:pt x="3011" y="4181"/>
                  <a:pt x="3011" y="3943"/>
                  <a:pt x="2813" y="3943"/>
                </a:cubicBezTo>
                <a:cubicBezTo>
                  <a:pt x="2377" y="3904"/>
                  <a:pt x="1941" y="3864"/>
                  <a:pt x="1505" y="3824"/>
                </a:cubicBezTo>
                <a:cubicBezTo>
                  <a:pt x="1442" y="3835"/>
                  <a:pt x="1375" y="3840"/>
                  <a:pt x="1307" y="3840"/>
                </a:cubicBezTo>
                <a:cubicBezTo>
                  <a:pt x="1122" y="3840"/>
                  <a:pt x="927" y="3803"/>
                  <a:pt x="753" y="3745"/>
                </a:cubicBezTo>
                <a:cubicBezTo>
                  <a:pt x="515" y="3626"/>
                  <a:pt x="634" y="3309"/>
                  <a:pt x="634" y="3072"/>
                </a:cubicBezTo>
                <a:cubicBezTo>
                  <a:pt x="634" y="2953"/>
                  <a:pt x="634" y="2834"/>
                  <a:pt x="674" y="2715"/>
                </a:cubicBezTo>
                <a:cubicBezTo>
                  <a:pt x="704" y="2623"/>
                  <a:pt x="687" y="2531"/>
                  <a:pt x="752" y="2531"/>
                </a:cubicBezTo>
                <a:cubicBezTo>
                  <a:pt x="771" y="2531"/>
                  <a:pt x="796" y="2539"/>
                  <a:pt x="832" y="2557"/>
                </a:cubicBezTo>
                <a:cubicBezTo>
                  <a:pt x="1030" y="2557"/>
                  <a:pt x="1268" y="2596"/>
                  <a:pt x="1466" y="2636"/>
                </a:cubicBezTo>
                <a:lnTo>
                  <a:pt x="2813" y="2874"/>
                </a:lnTo>
                <a:cubicBezTo>
                  <a:pt x="2892" y="2874"/>
                  <a:pt x="2971" y="2874"/>
                  <a:pt x="3011" y="2834"/>
                </a:cubicBezTo>
                <a:cubicBezTo>
                  <a:pt x="3031" y="2841"/>
                  <a:pt x="3053" y="2844"/>
                  <a:pt x="3074" y="2844"/>
                </a:cubicBezTo>
                <a:cubicBezTo>
                  <a:pt x="3179" y="2844"/>
                  <a:pt x="3288" y="2767"/>
                  <a:pt x="3288" y="2636"/>
                </a:cubicBezTo>
                <a:cubicBezTo>
                  <a:pt x="3328" y="2279"/>
                  <a:pt x="3367" y="1883"/>
                  <a:pt x="3407" y="1527"/>
                </a:cubicBezTo>
                <a:cubicBezTo>
                  <a:pt x="3407" y="1170"/>
                  <a:pt x="3486" y="814"/>
                  <a:pt x="3526" y="457"/>
                </a:cubicBezTo>
                <a:close/>
                <a:moveTo>
                  <a:pt x="3510" y="0"/>
                </a:moveTo>
                <a:cubicBezTo>
                  <a:pt x="3330" y="0"/>
                  <a:pt x="3194" y="61"/>
                  <a:pt x="3130" y="299"/>
                </a:cubicBezTo>
                <a:cubicBezTo>
                  <a:pt x="3011" y="655"/>
                  <a:pt x="2971" y="1051"/>
                  <a:pt x="2971" y="1408"/>
                </a:cubicBezTo>
                <a:cubicBezTo>
                  <a:pt x="2932" y="1764"/>
                  <a:pt x="2892" y="2081"/>
                  <a:pt x="2852" y="2398"/>
                </a:cubicBezTo>
                <a:cubicBezTo>
                  <a:pt x="2139" y="2240"/>
                  <a:pt x="1466" y="2161"/>
                  <a:pt x="753" y="2081"/>
                </a:cubicBezTo>
                <a:cubicBezTo>
                  <a:pt x="198" y="2081"/>
                  <a:pt x="198" y="2557"/>
                  <a:pt x="159" y="3032"/>
                </a:cubicBezTo>
                <a:cubicBezTo>
                  <a:pt x="159" y="3468"/>
                  <a:pt x="0" y="4062"/>
                  <a:pt x="476" y="4181"/>
                </a:cubicBezTo>
                <a:cubicBezTo>
                  <a:pt x="832" y="4260"/>
                  <a:pt x="1149" y="4300"/>
                  <a:pt x="1505" y="4300"/>
                </a:cubicBezTo>
                <a:lnTo>
                  <a:pt x="2456" y="4379"/>
                </a:lnTo>
                <a:cubicBezTo>
                  <a:pt x="2456" y="4775"/>
                  <a:pt x="2377" y="5171"/>
                  <a:pt x="2337" y="5567"/>
                </a:cubicBezTo>
                <a:cubicBezTo>
                  <a:pt x="2298" y="5805"/>
                  <a:pt x="2179" y="6082"/>
                  <a:pt x="2179" y="6359"/>
                </a:cubicBezTo>
                <a:cubicBezTo>
                  <a:pt x="2139" y="6914"/>
                  <a:pt x="2773" y="6874"/>
                  <a:pt x="3169" y="6914"/>
                </a:cubicBezTo>
                <a:cubicBezTo>
                  <a:pt x="3347" y="6934"/>
                  <a:pt x="3595" y="6983"/>
                  <a:pt x="3828" y="6983"/>
                </a:cubicBezTo>
                <a:cubicBezTo>
                  <a:pt x="4060" y="6983"/>
                  <a:pt x="4278" y="6934"/>
                  <a:pt x="4397" y="6756"/>
                </a:cubicBezTo>
                <a:cubicBezTo>
                  <a:pt x="4476" y="6478"/>
                  <a:pt x="4516" y="6241"/>
                  <a:pt x="4516" y="5963"/>
                </a:cubicBezTo>
                <a:cubicBezTo>
                  <a:pt x="4556" y="5607"/>
                  <a:pt x="4595" y="5290"/>
                  <a:pt x="4635" y="4933"/>
                </a:cubicBezTo>
                <a:lnTo>
                  <a:pt x="5546" y="5052"/>
                </a:lnTo>
                <a:cubicBezTo>
                  <a:pt x="5637" y="5083"/>
                  <a:pt x="5727" y="5095"/>
                  <a:pt x="5816" y="5095"/>
                </a:cubicBezTo>
                <a:cubicBezTo>
                  <a:pt x="5959" y="5095"/>
                  <a:pt x="6097" y="5062"/>
                  <a:pt x="6219" y="5013"/>
                </a:cubicBezTo>
                <a:cubicBezTo>
                  <a:pt x="6417" y="4854"/>
                  <a:pt x="6497" y="4617"/>
                  <a:pt x="6536" y="4379"/>
                </a:cubicBezTo>
                <a:cubicBezTo>
                  <a:pt x="6655" y="4022"/>
                  <a:pt x="6774" y="3626"/>
                  <a:pt x="6893" y="3230"/>
                </a:cubicBezTo>
                <a:cubicBezTo>
                  <a:pt x="6932" y="3111"/>
                  <a:pt x="6853" y="2992"/>
                  <a:pt x="6734" y="2953"/>
                </a:cubicBezTo>
                <a:lnTo>
                  <a:pt x="4714" y="2557"/>
                </a:lnTo>
                <a:cubicBezTo>
                  <a:pt x="4833" y="1923"/>
                  <a:pt x="4912" y="1289"/>
                  <a:pt x="4991" y="655"/>
                </a:cubicBezTo>
                <a:cubicBezTo>
                  <a:pt x="4991" y="101"/>
                  <a:pt x="4437" y="140"/>
                  <a:pt x="4041" y="61"/>
                </a:cubicBezTo>
                <a:cubicBezTo>
                  <a:pt x="3842" y="43"/>
                  <a:pt x="3660" y="0"/>
                  <a:pt x="35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5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Sometimes, Reviewing Concepts Is a Good Idea</a:t>
            </a:r>
            <a:endParaRPr/>
          </a:p>
        </p:txBody>
      </p:sp>
      <p:sp>
        <p:nvSpPr>
          <p:cNvPr id="1414" name="Google Shape;1414;p55"/>
          <p:cNvSpPr/>
          <p:nvPr/>
        </p:nvSpPr>
        <p:spPr>
          <a:xfrm>
            <a:off x="4432426" y="1561604"/>
            <a:ext cx="279085" cy="274557"/>
          </a:xfrm>
          <a:custGeom>
            <a:avLst/>
            <a:gdLst/>
            <a:ahLst/>
            <a:cxnLst/>
            <a:rect l="l" t="t" r="r" b="b"/>
            <a:pathLst>
              <a:path w="8002" h="7758" extrusionOk="0">
                <a:moveTo>
                  <a:pt x="4159" y="627"/>
                </a:moveTo>
                <a:cubicBezTo>
                  <a:pt x="4278" y="905"/>
                  <a:pt x="4397" y="1222"/>
                  <a:pt x="4476" y="1539"/>
                </a:cubicBezTo>
                <a:cubicBezTo>
                  <a:pt x="4635" y="1895"/>
                  <a:pt x="4754" y="2252"/>
                  <a:pt x="4833" y="2608"/>
                </a:cubicBezTo>
                <a:cubicBezTo>
                  <a:pt x="4872" y="2687"/>
                  <a:pt x="4952" y="2767"/>
                  <a:pt x="5031" y="2767"/>
                </a:cubicBezTo>
                <a:cubicBezTo>
                  <a:pt x="5060" y="2825"/>
                  <a:pt x="5110" y="2861"/>
                  <a:pt x="5166" y="2861"/>
                </a:cubicBezTo>
                <a:cubicBezTo>
                  <a:pt x="5186" y="2861"/>
                  <a:pt x="5208" y="2856"/>
                  <a:pt x="5229" y="2846"/>
                </a:cubicBezTo>
                <a:cubicBezTo>
                  <a:pt x="5680" y="2786"/>
                  <a:pt x="6314" y="2634"/>
                  <a:pt x="6888" y="2634"/>
                </a:cubicBezTo>
                <a:cubicBezTo>
                  <a:pt x="7070" y="2634"/>
                  <a:pt x="7246" y="2649"/>
                  <a:pt x="7408" y="2687"/>
                </a:cubicBezTo>
                <a:cubicBezTo>
                  <a:pt x="7011" y="3242"/>
                  <a:pt x="6576" y="3717"/>
                  <a:pt x="6100" y="4193"/>
                </a:cubicBezTo>
                <a:cubicBezTo>
                  <a:pt x="6021" y="4272"/>
                  <a:pt x="6021" y="4351"/>
                  <a:pt x="6061" y="4430"/>
                </a:cubicBezTo>
                <a:cubicBezTo>
                  <a:pt x="6061" y="4470"/>
                  <a:pt x="6100" y="4510"/>
                  <a:pt x="6100" y="4549"/>
                </a:cubicBezTo>
                <a:cubicBezTo>
                  <a:pt x="6338" y="4906"/>
                  <a:pt x="6536" y="5262"/>
                  <a:pt x="6695" y="5658"/>
                </a:cubicBezTo>
                <a:cubicBezTo>
                  <a:pt x="6734" y="5817"/>
                  <a:pt x="7051" y="6649"/>
                  <a:pt x="6853" y="6767"/>
                </a:cubicBezTo>
                <a:cubicBezTo>
                  <a:pt x="6833" y="6780"/>
                  <a:pt x="6807" y="6785"/>
                  <a:pt x="6778" y="6785"/>
                </a:cubicBezTo>
                <a:cubicBezTo>
                  <a:pt x="6523" y="6785"/>
                  <a:pt x="5969" y="6359"/>
                  <a:pt x="5863" y="6252"/>
                </a:cubicBezTo>
                <a:cubicBezTo>
                  <a:pt x="5427" y="6054"/>
                  <a:pt x="5031" y="5817"/>
                  <a:pt x="4635" y="5539"/>
                </a:cubicBezTo>
                <a:cubicBezTo>
                  <a:pt x="4595" y="5500"/>
                  <a:pt x="4555" y="5500"/>
                  <a:pt x="4516" y="5500"/>
                </a:cubicBezTo>
                <a:cubicBezTo>
                  <a:pt x="4456" y="5460"/>
                  <a:pt x="4397" y="5440"/>
                  <a:pt x="4338" y="5440"/>
                </a:cubicBezTo>
                <a:cubicBezTo>
                  <a:pt x="4278" y="5440"/>
                  <a:pt x="4219" y="5460"/>
                  <a:pt x="4159" y="5500"/>
                </a:cubicBezTo>
                <a:cubicBezTo>
                  <a:pt x="3763" y="5856"/>
                  <a:pt x="3407" y="6213"/>
                  <a:pt x="2971" y="6569"/>
                </a:cubicBezTo>
                <a:cubicBezTo>
                  <a:pt x="2694" y="6886"/>
                  <a:pt x="2337" y="7124"/>
                  <a:pt x="1941" y="7282"/>
                </a:cubicBezTo>
                <a:cubicBezTo>
                  <a:pt x="1981" y="6965"/>
                  <a:pt x="2060" y="6649"/>
                  <a:pt x="2139" y="6371"/>
                </a:cubicBezTo>
                <a:cubicBezTo>
                  <a:pt x="2258" y="5975"/>
                  <a:pt x="2337" y="5619"/>
                  <a:pt x="2416" y="5223"/>
                </a:cubicBezTo>
                <a:cubicBezTo>
                  <a:pt x="2535" y="5143"/>
                  <a:pt x="2535" y="4906"/>
                  <a:pt x="2416" y="4826"/>
                </a:cubicBezTo>
                <a:cubicBezTo>
                  <a:pt x="1703" y="4510"/>
                  <a:pt x="1070" y="3995"/>
                  <a:pt x="594" y="3361"/>
                </a:cubicBezTo>
                <a:cubicBezTo>
                  <a:pt x="826" y="3303"/>
                  <a:pt x="1079" y="3266"/>
                  <a:pt x="1323" y="3266"/>
                </a:cubicBezTo>
                <a:cubicBezTo>
                  <a:pt x="1412" y="3266"/>
                  <a:pt x="1500" y="3271"/>
                  <a:pt x="1585" y="3282"/>
                </a:cubicBezTo>
                <a:cubicBezTo>
                  <a:pt x="1941" y="3282"/>
                  <a:pt x="2337" y="3242"/>
                  <a:pt x="2694" y="3242"/>
                </a:cubicBezTo>
                <a:cubicBezTo>
                  <a:pt x="2733" y="3242"/>
                  <a:pt x="2813" y="3202"/>
                  <a:pt x="2852" y="3163"/>
                </a:cubicBezTo>
                <a:cubicBezTo>
                  <a:pt x="2885" y="3212"/>
                  <a:pt x="2939" y="3234"/>
                  <a:pt x="2997" y="3234"/>
                </a:cubicBezTo>
                <a:cubicBezTo>
                  <a:pt x="3076" y="3234"/>
                  <a:pt x="3163" y="3192"/>
                  <a:pt x="3209" y="3123"/>
                </a:cubicBezTo>
                <a:cubicBezTo>
                  <a:pt x="3526" y="2291"/>
                  <a:pt x="3842" y="1459"/>
                  <a:pt x="4159" y="627"/>
                </a:cubicBezTo>
                <a:close/>
                <a:moveTo>
                  <a:pt x="4056" y="0"/>
                </a:moveTo>
                <a:cubicBezTo>
                  <a:pt x="3974" y="0"/>
                  <a:pt x="3898" y="56"/>
                  <a:pt x="3842" y="113"/>
                </a:cubicBezTo>
                <a:cubicBezTo>
                  <a:pt x="3486" y="1024"/>
                  <a:pt x="3169" y="1935"/>
                  <a:pt x="2813" y="2846"/>
                </a:cubicBezTo>
                <a:cubicBezTo>
                  <a:pt x="2773" y="2806"/>
                  <a:pt x="2694" y="2806"/>
                  <a:pt x="2654" y="2806"/>
                </a:cubicBezTo>
                <a:cubicBezTo>
                  <a:pt x="2139" y="2806"/>
                  <a:pt x="1664" y="2846"/>
                  <a:pt x="1149" y="2846"/>
                </a:cubicBezTo>
                <a:cubicBezTo>
                  <a:pt x="792" y="2846"/>
                  <a:pt x="436" y="2925"/>
                  <a:pt x="119" y="3083"/>
                </a:cubicBezTo>
                <a:cubicBezTo>
                  <a:pt x="40" y="3123"/>
                  <a:pt x="0" y="3242"/>
                  <a:pt x="40" y="3321"/>
                </a:cubicBezTo>
                <a:cubicBezTo>
                  <a:pt x="357" y="4113"/>
                  <a:pt x="1188" y="4708"/>
                  <a:pt x="1941" y="5143"/>
                </a:cubicBezTo>
                <a:cubicBezTo>
                  <a:pt x="1783" y="5777"/>
                  <a:pt x="1664" y="6411"/>
                  <a:pt x="1545" y="7045"/>
                </a:cubicBezTo>
                <a:cubicBezTo>
                  <a:pt x="1466" y="7322"/>
                  <a:pt x="1426" y="7718"/>
                  <a:pt x="1862" y="7758"/>
                </a:cubicBezTo>
                <a:cubicBezTo>
                  <a:pt x="2258" y="7758"/>
                  <a:pt x="2773" y="7322"/>
                  <a:pt x="3090" y="7084"/>
                </a:cubicBezTo>
                <a:cubicBezTo>
                  <a:pt x="3526" y="6728"/>
                  <a:pt x="3961" y="6332"/>
                  <a:pt x="4397" y="5936"/>
                </a:cubicBezTo>
                <a:cubicBezTo>
                  <a:pt x="4872" y="6252"/>
                  <a:pt x="5427" y="6569"/>
                  <a:pt x="5942" y="6847"/>
                </a:cubicBezTo>
                <a:cubicBezTo>
                  <a:pt x="6193" y="6972"/>
                  <a:pt x="6619" y="7273"/>
                  <a:pt x="6963" y="7273"/>
                </a:cubicBezTo>
                <a:cubicBezTo>
                  <a:pt x="7052" y="7273"/>
                  <a:pt x="7136" y="7252"/>
                  <a:pt x="7209" y="7203"/>
                </a:cubicBezTo>
                <a:cubicBezTo>
                  <a:pt x="7526" y="6965"/>
                  <a:pt x="7289" y="6292"/>
                  <a:pt x="7249" y="5975"/>
                </a:cubicBezTo>
                <a:cubicBezTo>
                  <a:pt x="7091" y="5421"/>
                  <a:pt x="6853" y="4866"/>
                  <a:pt x="6536" y="4351"/>
                </a:cubicBezTo>
                <a:cubicBezTo>
                  <a:pt x="7051" y="3876"/>
                  <a:pt x="7526" y="3321"/>
                  <a:pt x="7922" y="2727"/>
                </a:cubicBezTo>
                <a:cubicBezTo>
                  <a:pt x="8002" y="2608"/>
                  <a:pt x="8002" y="2450"/>
                  <a:pt x="7883" y="2410"/>
                </a:cubicBezTo>
                <a:cubicBezTo>
                  <a:pt x="7578" y="2250"/>
                  <a:pt x="7222" y="2193"/>
                  <a:pt x="6851" y="2193"/>
                </a:cubicBezTo>
                <a:cubicBezTo>
                  <a:pt x="6304" y="2193"/>
                  <a:pt x="5724" y="2316"/>
                  <a:pt x="5229" y="2410"/>
                </a:cubicBezTo>
                <a:cubicBezTo>
                  <a:pt x="5110" y="1895"/>
                  <a:pt x="4912" y="1380"/>
                  <a:pt x="4714" y="905"/>
                </a:cubicBezTo>
                <a:cubicBezTo>
                  <a:pt x="4595" y="588"/>
                  <a:pt x="4516" y="152"/>
                  <a:pt x="4159" y="33"/>
                </a:cubicBezTo>
                <a:cubicBezTo>
                  <a:pt x="4125" y="10"/>
                  <a:pt x="4090" y="0"/>
                  <a:pt x="40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55"/>
          <p:cNvSpPr txBox="1">
            <a:spLocks noGrp="1"/>
          </p:cNvSpPr>
          <p:nvPr>
            <p:ph type="subTitle" idx="1"/>
          </p:nvPr>
        </p:nvSpPr>
        <p:spPr>
          <a:xfrm>
            <a:off x="1006125" y="1983100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416" name="Google Shape;1416;p55"/>
          <p:cNvSpPr txBox="1">
            <a:spLocks noGrp="1"/>
          </p:cNvSpPr>
          <p:nvPr>
            <p:ph type="subTitle" idx="3"/>
          </p:nvPr>
        </p:nvSpPr>
        <p:spPr>
          <a:xfrm>
            <a:off x="1006125" y="3466393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417" name="Google Shape;1417;p55"/>
          <p:cNvSpPr txBox="1">
            <a:spLocks noGrp="1"/>
          </p:cNvSpPr>
          <p:nvPr>
            <p:ph type="subTitle" idx="4"/>
          </p:nvPr>
        </p:nvSpPr>
        <p:spPr>
          <a:xfrm>
            <a:off x="1006125" y="3695678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of them all</a:t>
            </a:r>
            <a:endParaRPr/>
          </a:p>
        </p:txBody>
      </p:sp>
      <p:sp>
        <p:nvSpPr>
          <p:cNvPr id="1418" name="Google Shape;1418;p55"/>
          <p:cNvSpPr txBox="1">
            <a:spLocks noGrp="1"/>
          </p:cNvSpPr>
          <p:nvPr>
            <p:ph type="subTitle" idx="5"/>
          </p:nvPr>
        </p:nvSpPr>
        <p:spPr>
          <a:xfrm>
            <a:off x="3583337" y="1983100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419" name="Google Shape;1419;p55"/>
          <p:cNvSpPr txBox="1">
            <a:spLocks noGrp="1"/>
          </p:cNvSpPr>
          <p:nvPr>
            <p:ph type="subTitle" idx="6"/>
          </p:nvPr>
        </p:nvSpPr>
        <p:spPr>
          <a:xfrm>
            <a:off x="3583337" y="2212385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1420" name="Google Shape;1420;p55"/>
          <p:cNvSpPr txBox="1">
            <a:spLocks noGrp="1"/>
          </p:cNvSpPr>
          <p:nvPr>
            <p:ph type="subTitle" idx="7"/>
          </p:nvPr>
        </p:nvSpPr>
        <p:spPr>
          <a:xfrm>
            <a:off x="3583362" y="3466393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421" name="Google Shape;1421;p55"/>
          <p:cNvSpPr txBox="1">
            <a:spLocks noGrp="1"/>
          </p:cNvSpPr>
          <p:nvPr>
            <p:ph type="subTitle" idx="8"/>
          </p:nvPr>
        </p:nvSpPr>
        <p:spPr>
          <a:xfrm>
            <a:off x="3583337" y="3695678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ringed one and a gas giant</a:t>
            </a:r>
            <a:endParaRPr/>
          </a:p>
        </p:txBody>
      </p:sp>
      <p:sp>
        <p:nvSpPr>
          <p:cNvPr id="1422" name="Google Shape;1422;p55"/>
          <p:cNvSpPr txBox="1">
            <a:spLocks noGrp="1"/>
          </p:cNvSpPr>
          <p:nvPr>
            <p:ph type="subTitle" idx="9"/>
          </p:nvPr>
        </p:nvSpPr>
        <p:spPr>
          <a:xfrm>
            <a:off x="6160600" y="1983100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423" name="Google Shape;1423;p55"/>
          <p:cNvSpPr txBox="1">
            <a:spLocks noGrp="1"/>
          </p:cNvSpPr>
          <p:nvPr>
            <p:ph type="subTitle" idx="13"/>
          </p:nvPr>
        </p:nvSpPr>
        <p:spPr>
          <a:xfrm>
            <a:off x="6160600" y="2212385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424" name="Google Shape;1424;p55"/>
          <p:cNvSpPr txBox="1">
            <a:spLocks noGrp="1"/>
          </p:cNvSpPr>
          <p:nvPr>
            <p:ph type="subTitle" idx="14"/>
          </p:nvPr>
        </p:nvSpPr>
        <p:spPr>
          <a:xfrm>
            <a:off x="6160600" y="3466393"/>
            <a:ext cx="19773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425" name="Google Shape;1425;p55"/>
          <p:cNvSpPr txBox="1">
            <a:spLocks noGrp="1"/>
          </p:cNvSpPr>
          <p:nvPr>
            <p:ph type="subTitle" idx="15"/>
          </p:nvPr>
        </p:nvSpPr>
        <p:spPr>
          <a:xfrm>
            <a:off x="6160600" y="3695678"/>
            <a:ext cx="19773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one from the Sun</a:t>
            </a:r>
            <a:endParaRPr/>
          </a:p>
        </p:txBody>
      </p:sp>
      <p:grpSp>
        <p:nvGrpSpPr>
          <p:cNvPr id="1426" name="Google Shape;1426;p55"/>
          <p:cNvGrpSpPr/>
          <p:nvPr/>
        </p:nvGrpSpPr>
        <p:grpSpPr>
          <a:xfrm>
            <a:off x="7021262" y="3101187"/>
            <a:ext cx="256036" cy="260048"/>
            <a:chOff x="2362174" y="3570530"/>
            <a:chExt cx="370690" cy="373417"/>
          </a:xfrm>
        </p:grpSpPr>
        <p:sp>
          <p:nvSpPr>
            <p:cNvPr id="1427" name="Google Shape;1427;p55"/>
            <p:cNvSpPr/>
            <p:nvPr/>
          </p:nvSpPr>
          <p:spPr>
            <a:xfrm>
              <a:off x="2389710" y="3594964"/>
              <a:ext cx="313480" cy="325457"/>
            </a:xfrm>
            <a:custGeom>
              <a:avLst/>
              <a:gdLst/>
              <a:ahLst/>
              <a:cxnLst/>
              <a:rect l="l" t="t" r="r" b="b"/>
              <a:pathLst>
                <a:path w="5863" h="6087" extrusionOk="0">
                  <a:moveTo>
                    <a:pt x="3011" y="0"/>
                  </a:moveTo>
                  <a:cubicBezTo>
                    <a:pt x="2971" y="357"/>
                    <a:pt x="2892" y="713"/>
                    <a:pt x="2892" y="1070"/>
                  </a:cubicBezTo>
                  <a:cubicBezTo>
                    <a:pt x="2852" y="1426"/>
                    <a:pt x="2813" y="1822"/>
                    <a:pt x="2773" y="2179"/>
                  </a:cubicBezTo>
                  <a:cubicBezTo>
                    <a:pt x="2773" y="2310"/>
                    <a:pt x="2664" y="2387"/>
                    <a:pt x="2559" y="2387"/>
                  </a:cubicBezTo>
                  <a:cubicBezTo>
                    <a:pt x="2538" y="2387"/>
                    <a:pt x="2516" y="2384"/>
                    <a:pt x="2496" y="2377"/>
                  </a:cubicBezTo>
                  <a:cubicBezTo>
                    <a:pt x="2456" y="2417"/>
                    <a:pt x="2377" y="2417"/>
                    <a:pt x="2298" y="2417"/>
                  </a:cubicBezTo>
                  <a:lnTo>
                    <a:pt x="951" y="2219"/>
                  </a:lnTo>
                  <a:cubicBezTo>
                    <a:pt x="753" y="2139"/>
                    <a:pt x="515" y="2100"/>
                    <a:pt x="317" y="2100"/>
                  </a:cubicBezTo>
                  <a:cubicBezTo>
                    <a:pt x="281" y="2091"/>
                    <a:pt x="252" y="2086"/>
                    <a:pt x="228" y="2086"/>
                  </a:cubicBezTo>
                  <a:cubicBezTo>
                    <a:pt x="145" y="2086"/>
                    <a:pt x="128" y="2144"/>
                    <a:pt x="159" y="2298"/>
                  </a:cubicBezTo>
                  <a:cubicBezTo>
                    <a:pt x="198" y="2456"/>
                    <a:pt x="119" y="2535"/>
                    <a:pt x="119" y="2654"/>
                  </a:cubicBezTo>
                  <a:cubicBezTo>
                    <a:pt x="119" y="2852"/>
                    <a:pt x="0" y="3209"/>
                    <a:pt x="238" y="3328"/>
                  </a:cubicBezTo>
                  <a:cubicBezTo>
                    <a:pt x="476" y="3367"/>
                    <a:pt x="753" y="3407"/>
                    <a:pt x="990" y="3407"/>
                  </a:cubicBezTo>
                  <a:cubicBezTo>
                    <a:pt x="1426" y="3447"/>
                    <a:pt x="1862" y="3486"/>
                    <a:pt x="2298" y="3486"/>
                  </a:cubicBezTo>
                  <a:cubicBezTo>
                    <a:pt x="2496" y="3486"/>
                    <a:pt x="2496" y="3724"/>
                    <a:pt x="2417" y="3843"/>
                  </a:cubicBezTo>
                  <a:cubicBezTo>
                    <a:pt x="2377" y="4278"/>
                    <a:pt x="2337" y="4714"/>
                    <a:pt x="2298" y="5110"/>
                  </a:cubicBezTo>
                  <a:cubicBezTo>
                    <a:pt x="2218" y="5308"/>
                    <a:pt x="2179" y="5546"/>
                    <a:pt x="2139" y="5744"/>
                  </a:cubicBezTo>
                  <a:cubicBezTo>
                    <a:pt x="2060" y="5942"/>
                    <a:pt x="2139" y="5982"/>
                    <a:pt x="2298" y="5982"/>
                  </a:cubicBezTo>
                  <a:lnTo>
                    <a:pt x="2575" y="5982"/>
                  </a:lnTo>
                  <a:cubicBezTo>
                    <a:pt x="2813" y="6021"/>
                    <a:pt x="3050" y="6061"/>
                    <a:pt x="3288" y="6061"/>
                  </a:cubicBezTo>
                  <a:cubicBezTo>
                    <a:pt x="3354" y="6077"/>
                    <a:pt x="3399" y="6087"/>
                    <a:pt x="3429" y="6087"/>
                  </a:cubicBezTo>
                  <a:cubicBezTo>
                    <a:pt x="3472" y="6087"/>
                    <a:pt x="3486" y="6068"/>
                    <a:pt x="3486" y="6021"/>
                  </a:cubicBezTo>
                  <a:lnTo>
                    <a:pt x="3526" y="5625"/>
                  </a:lnTo>
                  <a:lnTo>
                    <a:pt x="3684" y="4318"/>
                  </a:lnTo>
                  <a:cubicBezTo>
                    <a:pt x="3684" y="4239"/>
                    <a:pt x="3724" y="4199"/>
                    <a:pt x="3763" y="4160"/>
                  </a:cubicBezTo>
                  <a:cubicBezTo>
                    <a:pt x="3793" y="4070"/>
                    <a:pt x="3867" y="4026"/>
                    <a:pt x="3936" y="4026"/>
                  </a:cubicBezTo>
                  <a:cubicBezTo>
                    <a:pt x="3959" y="4026"/>
                    <a:pt x="3981" y="4031"/>
                    <a:pt x="4001" y="4041"/>
                  </a:cubicBezTo>
                  <a:lnTo>
                    <a:pt x="4754" y="4120"/>
                  </a:lnTo>
                  <a:cubicBezTo>
                    <a:pt x="4884" y="4142"/>
                    <a:pt x="5014" y="4175"/>
                    <a:pt x="5137" y="4175"/>
                  </a:cubicBezTo>
                  <a:cubicBezTo>
                    <a:pt x="5239" y="4175"/>
                    <a:pt x="5337" y="4152"/>
                    <a:pt x="5427" y="4080"/>
                  </a:cubicBezTo>
                  <a:cubicBezTo>
                    <a:pt x="5665" y="3724"/>
                    <a:pt x="5823" y="3328"/>
                    <a:pt x="5863" y="2932"/>
                  </a:cubicBezTo>
                  <a:lnTo>
                    <a:pt x="4041" y="2575"/>
                  </a:lnTo>
                  <a:cubicBezTo>
                    <a:pt x="4001" y="2535"/>
                    <a:pt x="3961" y="2535"/>
                    <a:pt x="3922" y="2496"/>
                  </a:cubicBezTo>
                  <a:cubicBezTo>
                    <a:pt x="3763" y="2496"/>
                    <a:pt x="3684" y="2377"/>
                    <a:pt x="3684" y="2219"/>
                  </a:cubicBezTo>
                  <a:cubicBezTo>
                    <a:pt x="3763" y="1704"/>
                    <a:pt x="3843" y="1149"/>
                    <a:pt x="3961" y="594"/>
                  </a:cubicBezTo>
                  <a:cubicBezTo>
                    <a:pt x="3961" y="515"/>
                    <a:pt x="4041" y="198"/>
                    <a:pt x="3961" y="159"/>
                  </a:cubicBezTo>
                  <a:cubicBezTo>
                    <a:pt x="3882" y="79"/>
                    <a:pt x="3684" y="79"/>
                    <a:pt x="3605" y="79"/>
                  </a:cubicBezTo>
                  <a:cubicBezTo>
                    <a:pt x="3407" y="40"/>
                    <a:pt x="3209" y="40"/>
                    <a:pt x="30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5"/>
            <p:cNvSpPr/>
            <p:nvPr/>
          </p:nvSpPr>
          <p:spPr>
            <a:xfrm>
              <a:off x="2362174" y="3570530"/>
              <a:ext cx="370690" cy="373417"/>
            </a:xfrm>
            <a:custGeom>
              <a:avLst/>
              <a:gdLst/>
              <a:ahLst/>
              <a:cxnLst/>
              <a:rect l="l" t="t" r="r" b="b"/>
              <a:pathLst>
                <a:path w="6933" h="6984" extrusionOk="0">
                  <a:moveTo>
                    <a:pt x="3526" y="457"/>
                  </a:moveTo>
                  <a:cubicBezTo>
                    <a:pt x="3724" y="497"/>
                    <a:pt x="3922" y="497"/>
                    <a:pt x="4120" y="536"/>
                  </a:cubicBezTo>
                  <a:cubicBezTo>
                    <a:pt x="4199" y="536"/>
                    <a:pt x="4437" y="536"/>
                    <a:pt x="4476" y="576"/>
                  </a:cubicBezTo>
                  <a:cubicBezTo>
                    <a:pt x="4516" y="655"/>
                    <a:pt x="4476" y="972"/>
                    <a:pt x="4476" y="1051"/>
                  </a:cubicBezTo>
                  <a:cubicBezTo>
                    <a:pt x="4358" y="1606"/>
                    <a:pt x="4278" y="2121"/>
                    <a:pt x="4199" y="2676"/>
                  </a:cubicBezTo>
                  <a:cubicBezTo>
                    <a:pt x="4199" y="2834"/>
                    <a:pt x="4278" y="2953"/>
                    <a:pt x="4437" y="2953"/>
                  </a:cubicBezTo>
                  <a:cubicBezTo>
                    <a:pt x="4476" y="2992"/>
                    <a:pt x="4516" y="2992"/>
                    <a:pt x="4556" y="2992"/>
                  </a:cubicBezTo>
                  <a:lnTo>
                    <a:pt x="6417" y="3349"/>
                  </a:lnTo>
                  <a:cubicBezTo>
                    <a:pt x="6338" y="3785"/>
                    <a:pt x="6180" y="4181"/>
                    <a:pt x="5942" y="4498"/>
                  </a:cubicBezTo>
                  <a:cubicBezTo>
                    <a:pt x="5858" y="4582"/>
                    <a:pt x="5766" y="4609"/>
                    <a:pt x="5671" y="4609"/>
                  </a:cubicBezTo>
                  <a:cubicBezTo>
                    <a:pt x="5542" y="4609"/>
                    <a:pt x="5405" y="4560"/>
                    <a:pt x="5269" y="4537"/>
                  </a:cubicBezTo>
                  <a:lnTo>
                    <a:pt x="4516" y="4458"/>
                  </a:lnTo>
                  <a:cubicBezTo>
                    <a:pt x="4437" y="4458"/>
                    <a:pt x="4318" y="4498"/>
                    <a:pt x="4278" y="4577"/>
                  </a:cubicBezTo>
                  <a:cubicBezTo>
                    <a:pt x="4239" y="4617"/>
                    <a:pt x="4199" y="4656"/>
                    <a:pt x="4199" y="4735"/>
                  </a:cubicBezTo>
                  <a:lnTo>
                    <a:pt x="4041" y="6082"/>
                  </a:lnTo>
                  <a:lnTo>
                    <a:pt x="4001" y="6439"/>
                  </a:lnTo>
                  <a:cubicBezTo>
                    <a:pt x="4001" y="6504"/>
                    <a:pt x="3989" y="6534"/>
                    <a:pt x="3958" y="6534"/>
                  </a:cubicBezTo>
                  <a:cubicBezTo>
                    <a:pt x="3933" y="6534"/>
                    <a:pt x="3896" y="6514"/>
                    <a:pt x="3843" y="6478"/>
                  </a:cubicBezTo>
                  <a:cubicBezTo>
                    <a:pt x="3565" y="6478"/>
                    <a:pt x="3328" y="6478"/>
                    <a:pt x="3090" y="6439"/>
                  </a:cubicBezTo>
                  <a:lnTo>
                    <a:pt x="2813" y="6399"/>
                  </a:lnTo>
                  <a:cubicBezTo>
                    <a:pt x="2785" y="6406"/>
                    <a:pt x="2762" y="6409"/>
                    <a:pt x="2742" y="6409"/>
                  </a:cubicBezTo>
                  <a:cubicBezTo>
                    <a:pt x="2644" y="6409"/>
                    <a:pt x="2628" y="6332"/>
                    <a:pt x="2694" y="6201"/>
                  </a:cubicBezTo>
                  <a:cubicBezTo>
                    <a:pt x="2694" y="5963"/>
                    <a:pt x="2733" y="5765"/>
                    <a:pt x="2813" y="5567"/>
                  </a:cubicBezTo>
                  <a:cubicBezTo>
                    <a:pt x="2852" y="5131"/>
                    <a:pt x="2892" y="4735"/>
                    <a:pt x="2932" y="4300"/>
                  </a:cubicBezTo>
                  <a:cubicBezTo>
                    <a:pt x="3011" y="4181"/>
                    <a:pt x="3011" y="3943"/>
                    <a:pt x="2813" y="3943"/>
                  </a:cubicBezTo>
                  <a:cubicBezTo>
                    <a:pt x="2377" y="3904"/>
                    <a:pt x="1941" y="3864"/>
                    <a:pt x="1505" y="3824"/>
                  </a:cubicBezTo>
                  <a:cubicBezTo>
                    <a:pt x="1442" y="3835"/>
                    <a:pt x="1375" y="3840"/>
                    <a:pt x="1307" y="3840"/>
                  </a:cubicBezTo>
                  <a:cubicBezTo>
                    <a:pt x="1122" y="3840"/>
                    <a:pt x="927" y="3803"/>
                    <a:pt x="753" y="3745"/>
                  </a:cubicBezTo>
                  <a:cubicBezTo>
                    <a:pt x="515" y="3626"/>
                    <a:pt x="634" y="3309"/>
                    <a:pt x="634" y="3072"/>
                  </a:cubicBezTo>
                  <a:cubicBezTo>
                    <a:pt x="634" y="2953"/>
                    <a:pt x="634" y="2834"/>
                    <a:pt x="674" y="2715"/>
                  </a:cubicBezTo>
                  <a:cubicBezTo>
                    <a:pt x="704" y="2623"/>
                    <a:pt x="687" y="2531"/>
                    <a:pt x="752" y="2531"/>
                  </a:cubicBezTo>
                  <a:cubicBezTo>
                    <a:pt x="771" y="2531"/>
                    <a:pt x="796" y="2539"/>
                    <a:pt x="832" y="2557"/>
                  </a:cubicBezTo>
                  <a:cubicBezTo>
                    <a:pt x="1030" y="2557"/>
                    <a:pt x="1268" y="2596"/>
                    <a:pt x="1466" y="2636"/>
                  </a:cubicBezTo>
                  <a:lnTo>
                    <a:pt x="2813" y="2874"/>
                  </a:lnTo>
                  <a:cubicBezTo>
                    <a:pt x="2892" y="2874"/>
                    <a:pt x="2971" y="2874"/>
                    <a:pt x="3011" y="2834"/>
                  </a:cubicBezTo>
                  <a:cubicBezTo>
                    <a:pt x="3031" y="2841"/>
                    <a:pt x="3053" y="2844"/>
                    <a:pt x="3074" y="2844"/>
                  </a:cubicBezTo>
                  <a:cubicBezTo>
                    <a:pt x="3179" y="2844"/>
                    <a:pt x="3288" y="2767"/>
                    <a:pt x="3288" y="2636"/>
                  </a:cubicBezTo>
                  <a:cubicBezTo>
                    <a:pt x="3328" y="2279"/>
                    <a:pt x="3367" y="1883"/>
                    <a:pt x="3407" y="1527"/>
                  </a:cubicBezTo>
                  <a:cubicBezTo>
                    <a:pt x="3407" y="1170"/>
                    <a:pt x="3486" y="814"/>
                    <a:pt x="3526" y="457"/>
                  </a:cubicBezTo>
                  <a:close/>
                  <a:moveTo>
                    <a:pt x="3510" y="0"/>
                  </a:moveTo>
                  <a:cubicBezTo>
                    <a:pt x="3330" y="0"/>
                    <a:pt x="3194" y="61"/>
                    <a:pt x="3130" y="299"/>
                  </a:cubicBezTo>
                  <a:cubicBezTo>
                    <a:pt x="3011" y="655"/>
                    <a:pt x="2971" y="1051"/>
                    <a:pt x="2971" y="1408"/>
                  </a:cubicBezTo>
                  <a:cubicBezTo>
                    <a:pt x="2932" y="1764"/>
                    <a:pt x="2892" y="2081"/>
                    <a:pt x="2852" y="2398"/>
                  </a:cubicBezTo>
                  <a:cubicBezTo>
                    <a:pt x="2139" y="2240"/>
                    <a:pt x="1466" y="2161"/>
                    <a:pt x="753" y="2081"/>
                  </a:cubicBezTo>
                  <a:cubicBezTo>
                    <a:pt x="198" y="2081"/>
                    <a:pt x="198" y="2557"/>
                    <a:pt x="159" y="3032"/>
                  </a:cubicBezTo>
                  <a:cubicBezTo>
                    <a:pt x="159" y="3468"/>
                    <a:pt x="0" y="4062"/>
                    <a:pt x="476" y="4181"/>
                  </a:cubicBezTo>
                  <a:cubicBezTo>
                    <a:pt x="832" y="4260"/>
                    <a:pt x="1149" y="4300"/>
                    <a:pt x="1505" y="4300"/>
                  </a:cubicBezTo>
                  <a:lnTo>
                    <a:pt x="2456" y="4379"/>
                  </a:lnTo>
                  <a:cubicBezTo>
                    <a:pt x="2456" y="4775"/>
                    <a:pt x="2377" y="5171"/>
                    <a:pt x="2337" y="5567"/>
                  </a:cubicBezTo>
                  <a:cubicBezTo>
                    <a:pt x="2298" y="5805"/>
                    <a:pt x="2179" y="6082"/>
                    <a:pt x="2179" y="6359"/>
                  </a:cubicBezTo>
                  <a:cubicBezTo>
                    <a:pt x="2139" y="6914"/>
                    <a:pt x="2773" y="6874"/>
                    <a:pt x="3169" y="6914"/>
                  </a:cubicBezTo>
                  <a:cubicBezTo>
                    <a:pt x="3347" y="6934"/>
                    <a:pt x="3595" y="6983"/>
                    <a:pt x="3828" y="6983"/>
                  </a:cubicBezTo>
                  <a:cubicBezTo>
                    <a:pt x="4060" y="6983"/>
                    <a:pt x="4278" y="6934"/>
                    <a:pt x="4397" y="6756"/>
                  </a:cubicBezTo>
                  <a:cubicBezTo>
                    <a:pt x="4476" y="6478"/>
                    <a:pt x="4516" y="6241"/>
                    <a:pt x="4516" y="5963"/>
                  </a:cubicBezTo>
                  <a:cubicBezTo>
                    <a:pt x="4556" y="5607"/>
                    <a:pt x="4595" y="5290"/>
                    <a:pt x="4635" y="4933"/>
                  </a:cubicBezTo>
                  <a:lnTo>
                    <a:pt x="5546" y="5052"/>
                  </a:lnTo>
                  <a:cubicBezTo>
                    <a:pt x="5637" y="5083"/>
                    <a:pt x="5727" y="5095"/>
                    <a:pt x="5816" y="5095"/>
                  </a:cubicBezTo>
                  <a:cubicBezTo>
                    <a:pt x="5959" y="5095"/>
                    <a:pt x="6097" y="5062"/>
                    <a:pt x="6219" y="5013"/>
                  </a:cubicBezTo>
                  <a:cubicBezTo>
                    <a:pt x="6417" y="4854"/>
                    <a:pt x="6497" y="4617"/>
                    <a:pt x="6536" y="4379"/>
                  </a:cubicBezTo>
                  <a:cubicBezTo>
                    <a:pt x="6655" y="4022"/>
                    <a:pt x="6774" y="3626"/>
                    <a:pt x="6893" y="3230"/>
                  </a:cubicBezTo>
                  <a:cubicBezTo>
                    <a:pt x="6932" y="3111"/>
                    <a:pt x="6853" y="2992"/>
                    <a:pt x="6734" y="2953"/>
                  </a:cubicBezTo>
                  <a:lnTo>
                    <a:pt x="4714" y="2557"/>
                  </a:lnTo>
                  <a:cubicBezTo>
                    <a:pt x="4833" y="1923"/>
                    <a:pt x="4912" y="1289"/>
                    <a:pt x="4991" y="655"/>
                  </a:cubicBezTo>
                  <a:cubicBezTo>
                    <a:pt x="4991" y="101"/>
                    <a:pt x="4437" y="140"/>
                    <a:pt x="4041" y="61"/>
                  </a:cubicBezTo>
                  <a:cubicBezTo>
                    <a:pt x="3842" y="43"/>
                    <a:pt x="3660" y="0"/>
                    <a:pt x="3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p56"/>
          <p:cNvSpPr txBox="1">
            <a:spLocks noGrp="1"/>
          </p:cNvSpPr>
          <p:nvPr>
            <p:ph type="subTitle" idx="1"/>
          </p:nvPr>
        </p:nvSpPr>
        <p:spPr>
          <a:xfrm>
            <a:off x="935925" y="2715450"/>
            <a:ext cx="36153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You could enter a subtitle here if you need it</a:t>
            </a:r>
            <a:endParaRPr dirty="0"/>
          </a:p>
        </p:txBody>
      </p:sp>
      <p:sp>
        <p:nvSpPr>
          <p:cNvPr id="1434" name="Google Shape;1434;p56"/>
          <p:cNvSpPr txBox="1">
            <a:spLocks noGrp="1"/>
          </p:cNvSpPr>
          <p:nvPr>
            <p:ph type="title"/>
          </p:nvPr>
        </p:nvSpPr>
        <p:spPr>
          <a:xfrm>
            <a:off x="935925" y="1873650"/>
            <a:ext cx="36153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Analysis</a:t>
            </a:r>
            <a:endParaRPr dirty="0"/>
          </a:p>
        </p:txBody>
      </p:sp>
      <p:grpSp>
        <p:nvGrpSpPr>
          <p:cNvPr id="1435" name="Google Shape;1435;p56"/>
          <p:cNvGrpSpPr/>
          <p:nvPr/>
        </p:nvGrpSpPr>
        <p:grpSpPr>
          <a:xfrm>
            <a:off x="4861551" y="1501952"/>
            <a:ext cx="3113832" cy="1869729"/>
            <a:chOff x="4861551" y="1501952"/>
            <a:chExt cx="3113832" cy="1869729"/>
          </a:xfrm>
        </p:grpSpPr>
        <p:grpSp>
          <p:nvGrpSpPr>
            <p:cNvPr id="1436" name="Google Shape;1436;p56"/>
            <p:cNvGrpSpPr/>
            <p:nvPr/>
          </p:nvGrpSpPr>
          <p:grpSpPr>
            <a:xfrm rot="2700000">
              <a:off x="4977018" y="1836559"/>
              <a:ext cx="689888" cy="612352"/>
              <a:chOff x="2657924" y="1303015"/>
              <a:chExt cx="758316" cy="672984"/>
            </a:xfrm>
          </p:grpSpPr>
          <p:grpSp>
            <p:nvGrpSpPr>
              <p:cNvPr id="1437" name="Google Shape;1437;p56"/>
              <p:cNvGrpSpPr/>
              <p:nvPr/>
            </p:nvGrpSpPr>
            <p:grpSpPr>
              <a:xfrm rot="10800000">
                <a:off x="2657924" y="1303015"/>
                <a:ext cx="758316" cy="672984"/>
                <a:chOff x="6925226" y="3519590"/>
                <a:chExt cx="758316" cy="672984"/>
              </a:xfrm>
            </p:grpSpPr>
            <p:sp>
              <p:nvSpPr>
                <p:cNvPr id="1438" name="Google Shape;1438;p56"/>
                <p:cNvSpPr/>
                <p:nvPr/>
              </p:nvSpPr>
              <p:spPr>
                <a:xfrm>
                  <a:off x="6941621" y="3530588"/>
                  <a:ext cx="721016" cy="651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19" h="41763" extrusionOk="0">
                      <a:moveTo>
                        <a:pt x="25100" y="1"/>
                      </a:moveTo>
                      <a:cubicBezTo>
                        <a:pt x="21290" y="1"/>
                        <a:pt x="17411" y="918"/>
                        <a:pt x="13837" y="2174"/>
                      </a:cubicBezTo>
                      <a:cubicBezTo>
                        <a:pt x="10686" y="3297"/>
                        <a:pt x="7571" y="4782"/>
                        <a:pt x="5506" y="7100"/>
                      </a:cubicBezTo>
                      <a:cubicBezTo>
                        <a:pt x="3405" y="9418"/>
                        <a:pt x="2608" y="12280"/>
                        <a:pt x="2246" y="15141"/>
                      </a:cubicBezTo>
                      <a:cubicBezTo>
                        <a:pt x="1630" y="19922"/>
                        <a:pt x="2391" y="25102"/>
                        <a:pt x="5759" y="28869"/>
                      </a:cubicBezTo>
                      <a:cubicBezTo>
                        <a:pt x="4021" y="32781"/>
                        <a:pt x="1340" y="38540"/>
                        <a:pt x="0" y="41728"/>
                      </a:cubicBezTo>
                      <a:cubicBezTo>
                        <a:pt x="45" y="41751"/>
                        <a:pt x="105" y="41762"/>
                        <a:pt x="178" y="41762"/>
                      </a:cubicBezTo>
                      <a:cubicBezTo>
                        <a:pt x="1570" y="41762"/>
                        <a:pt x="7859" y="37623"/>
                        <a:pt x="11990" y="34628"/>
                      </a:cubicBezTo>
                      <a:cubicBezTo>
                        <a:pt x="13294" y="36584"/>
                        <a:pt x="15720" y="38142"/>
                        <a:pt x="18220" y="38939"/>
                      </a:cubicBezTo>
                      <a:cubicBezTo>
                        <a:pt x="20165" y="39570"/>
                        <a:pt x="22206" y="39866"/>
                        <a:pt x="24254" y="39866"/>
                      </a:cubicBezTo>
                      <a:cubicBezTo>
                        <a:pt x="30902" y="39866"/>
                        <a:pt x="37618" y="36749"/>
                        <a:pt x="41329" y="31875"/>
                      </a:cubicBezTo>
                      <a:cubicBezTo>
                        <a:pt x="46219" y="25500"/>
                        <a:pt x="46146" y="16880"/>
                        <a:pt x="42162" y="10034"/>
                      </a:cubicBezTo>
                      <a:cubicBezTo>
                        <a:pt x="39735" y="5905"/>
                        <a:pt x="35787" y="2246"/>
                        <a:pt x="30716" y="761"/>
                      </a:cubicBezTo>
                      <a:cubicBezTo>
                        <a:pt x="28893" y="230"/>
                        <a:pt x="27005" y="1"/>
                        <a:pt x="2510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56"/>
                <p:cNvSpPr/>
                <p:nvPr/>
              </p:nvSpPr>
              <p:spPr>
                <a:xfrm>
                  <a:off x="6925226" y="3519590"/>
                  <a:ext cx="758316" cy="672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10" h="43140" extrusionOk="0">
                      <a:moveTo>
                        <a:pt x="25898" y="1339"/>
                      </a:moveTo>
                      <a:cubicBezTo>
                        <a:pt x="27617" y="1339"/>
                        <a:pt x="29330" y="1531"/>
                        <a:pt x="31006" y="1973"/>
                      </a:cubicBezTo>
                      <a:cubicBezTo>
                        <a:pt x="35932" y="3277"/>
                        <a:pt x="39844" y="6755"/>
                        <a:pt x="42416" y="11029"/>
                      </a:cubicBezTo>
                      <a:cubicBezTo>
                        <a:pt x="42416" y="11029"/>
                        <a:pt x="42416" y="11029"/>
                        <a:pt x="42416" y="11029"/>
                      </a:cubicBezTo>
                      <a:lnTo>
                        <a:pt x="42416" y="11029"/>
                      </a:lnTo>
                      <a:cubicBezTo>
                        <a:pt x="42419" y="11035"/>
                        <a:pt x="42423" y="11041"/>
                        <a:pt x="42426" y="11047"/>
                      </a:cubicBezTo>
                      <a:lnTo>
                        <a:pt x="42426" y="11047"/>
                      </a:lnTo>
                      <a:cubicBezTo>
                        <a:pt x="47051" y="19303"/>
                        <a:pt x="45887" y="30049"/>
                        <a:pt x="37852" y="35768"/>
                      </a:cubicBezTo>
                      <a:cubicBezTo>
                        <a:pt x="34435" y="38217"/>
                        <a:pt x="29375" y="39940"/>
                        <a:pt x="24552" y="39940"/>
                      </a:cubicBezTo>
                      <a:cubicBezTo>
                        <a:pt x="20173" y="39940"/>
                        <a:pt x="15988" y="38520"/>
                        <a:pt x="13403" y="34935"/>
                      </a:cubicBezTo>
                      <a:cubicBezTo>
                        <a:pt x="13286" y="34724"/>
                        <a:pt x="13078" y="34604"/>
                        <a:pt x="12858" y="34604"/>
                      </a:cubicBezTo>
                      <a:cubicBezTo>
                        <a:pt x="12737" y="34604"/>
                        <a:pt x="12613" y="34640"/>
                        <a:pt x="12497" y="34717"/>
                      </a:cubicBezTo>
                      <a:cubicBezTo>
                        <a:pt x="10360" y="36239"/>
                        <a:pt x="8187" y="37724"/>
                        <a:pt x="5977" y="39136"/>
                      </a:cubicBezTo>
                      <a:cubicBezTo>
                        <a:pt x="5252" y="39572"/>
                        <a:pt x="3246" y="41171"/>
                        <a:pt x="1882" y="41639"/>
                      </a:cubicBezTo>
                      <a:lnTo>
                        <a:pt x="1882" y="41639"/>
                      </a:lnTo>
                      <a:cubicBezTo>
                        <a:pt x="3600" y="37701"/>
                        <a:pt x="5447" y="33816"/>
                        <a:pt x="7173" y="29900"/>
                      </a:cubicBezTo>
                      <a:cubicBezTo>
                        <a:pt x="7318" y="29610"/>
                        <a:pt x="7281" y="29284"/>
                        <a:pt x="7064" y="29067"/>
                      </a:cubicBezTo>
                      <a:cubicBezTo>
                        <a:pt x="3695" y="25010"/>
                        <a:pt x="3007" y="19577"/>
                        <a:pt x="3985" y="14542"/>
                      </a:cubicBezTo>
                      <a:cubicBezTo>
                        <a:pt x="5181" y="8385"/>
                        <a:pt x="9600" y="5306"/>
                        <a:pt x="15250" y="3350"/>
                      </a:cubicBezTo>
                      <a:cubicBezTo>
                        <a:pt x="18618" y="2195"/>
                        <a:pt x="22269" y="1339"/>
                        <a:pt x="25898" y="1339"/>
                      </a:cubicBezTo>
                      <a:close/>
                      <a:moveTo>
                        <a:pt x="25815" y="0"/>
                      </a:moveTo>
                      <a:cubicBezTo>
                        <a:pt x="21320" y="0"/>
                        <a:pt x="16782" y="1232"/>
                        <a:pt x="12678" y="2879"/>
                      </a:cubicBezTo>
                      <a:cubicBezTo>
                        <a:pt x="7136" y="5161"/>
                        <a:pt x="3514" y="8892"/>
                        <a:pt x="2536" y="14904"/>
                      </a:cubicBezTo>
                      <a:cubicBezTo>
                        <a:pt x="1658" y="20142"/>
                        <a:pt x="2485" y="25449"/>
                        <a:pt x="5779" y="29664"/>
                      </a:cubicBezTo>
                      <a:lnTo>
                        <a:pt x="5779" y="29664"/>
                      </a:lnTo>
                      <a:cubicBezTo>
                        <a:pt x="3952" y="33819"/>
                        <a:pt x="2001" y="37911"/>
                        <a:pt x="218" y="42070"/>
                      </a:cubicBezTo>
                      <a:cubicBezTo>
                        <a:pt x="1" y="42469"/>
                        <a:pt x="218" y="42940"/>
                        <a:pt x="617" y="43085"/>
                      </a:cubicBezTo>
                      <a:cubicBezTo>
                        <a:pt x="760" y="43122"/>
                        <a:pt x="910" y="43140"/>
                        <a:pt x="1066" y="43140"/>
                      </a:cubicBezTo>
                      <a:cubicBezTo>
                        <a:pt x="2405" y="43140"/>
                        <a:pt x="4135" y="41858"/>
                        <a:pt x="5108" y="41274"/>
                      </a:cubicBezTo>
                      <a:cubicBezTo>
                        <a:pt x="7700" y="39705"/>
                        <a:pt x="10228" y="37975"/>
                        <a:pt x="12692" y="36206"/>
                      </a:cubicBezTo>
                      <a:lnTo>
                        <a:pt x="12692" y="36206"/>
                      </a:lnTo>
                      <a:cubicBezTo>
                        <a:pt x="15618" y="39795"/>
                        <a:pt x="20059" y="41261"/>
                        <a:pt x="24669" y="41261"/>
                      </a:cubicBezTo>
                      <a:cubicBezTo>
                        <a:pt x="29668" y="41261"/>
                        <a:pt x="34864" y="39537"/>
                        <a:pt x="38540" y="36927"/>
                      </a:cubicBezTo>
                      <a:cubicBezTo>
                        <a:pt x="47197" y="30806"/>
                        <a:pt x="48610" y="19287"/>
                        <a:pt x="43575" y="10341"/>
                      </a:cubicBezTo>
                      <a:cubicBezTo>
                        <a:pt x="43539" y="10271"/>
                        <a:pt x="43496" y="10214"/>
                        <a:pt x="43448" y="10168"/>
                      </a:cubicBezTo>
                      <a:lnTo>
                        <a:pt x="43448" y="10168"/>
                      </a:lnTo>
                      <a:cubicBezTo>
                        <a:pt x="40620" y="5557"/>
                        <a:pt x="36287" y="1882"/>
                        <a:pt x="30970" y="597"/>
                      </a:cubicBezTo>
                      <a:cubicBezTo>
                        <a:pt x="29276" y="184"/>
                        <a:pt x="27549" y="0"/>
                        <a:pt x="258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56"/>
                <p:cNvSpPr/>
                <p:nvPr/>
              </p:nvSpPr>
              <p:spPr>
                <a:xfrm>
                  <a:off x="7080961" y="3618634"/>
                  <a:ext cx="95144" cy="87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9" h="5613" extrusionOk="0">
                      <a:moveTo>
                        <a:pt x="5361" y="1"/>
                      </a:moveTo>
                      <a:cubicBezTo>
                        <a:pt x="5331" y="1"/>
                        <a:pt x="5299" y="3"/>
                        <a:pt x="5267" y="7"/>
                      </a:cubicBezTo>
                      <a:cubicBezTo>
                        <a:pt x="2695" y="297"/>
                        <a:pt x="595" y="2217"/>
                        <a:pt x="87" y="4752"/>
                      </a:cubicBezTo>
                      <a:cubicBezTo>
                        <a:pt x="0" y="5274"/>
                        <a:pt x="435" y="5613"/>
                        <a:pt x="828" y="5613"/>
                      </a:cubicBezTo>
                      <a:cubicBezTo>
                        <a:pt x="1090" y="5613"/>
                        <a:pt x="1333" y="5462"/>
                        <a:pt x="1391" y="5114"/>
                      </a:cubicBezTo>
                      <a:cubicBezTo>
                        <a:pt x="1754" y="3158"/>
                        <a:pt x="3311" y="1673"/>
                        <a:pt x="5267" y="1347"/>
                      </a:cubicBezTo>
                      <a:cubicBezTo>
                        <a:pt x="6068" y="1243"/>
                        <a:pt x="6099" y="1"/>
                        <a:pt x="53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56"/>
                <p:cNvSpPr/>
                <p:nvPr/>
              </p:nvSpPr>
              <p:spPr>
                <a:xfrm>
                  <a:off x="7118260" y="3663936"/>
                  <a:ext cx="52790" cy="49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4" h="3144" extrusionOk="0">
                      <a:moveTo>
                        <a:pt x="2695" y="1"/>
                      </a:moveTo>
                      <a:cubicBezTo>
                        <a:pt x="1427" y="110"/>
                        <a:pt x="377" y="1051"/>
                        <a:pt x="87" y="2283"/>
                      </a:cubicBezTo>
                      <a:cubicBezTo>
                        <a:pt x="0" y="2804"/>
                        <a:pt x="435" y="3144"/>
                        <a:pt x="828" y="3144"/>
                      </a:cubicBezTo>
                      <a:cubicBezTo>
                        <a:pt x="1090" y="3144"/>
                        <a:pt x="1333" y="2993"/>
                        <a:pt x="1391" y="2645"/>
                      </a:cubicBezTo>
                      <a:cubicBezTo>
                        <a:pt x="1536" y="1993"/>
                        <a:pt x="2043" y="1486"/>
                        <a:pt x="2695" y="1377"/>
                      </a:cubicBezTo>
                      <a:cubicBezTo>
                        <a:pt x="3093" y="1341"/>
                        <a:pt x="3383" y="1051"/>
                        <a:pt x="3383" y="689"/>
                      </a:cubicBezTo>
                      <a:cubicBezTo>
                        <a:pt x="3383" y="327"/>
                        <a:pt x="3093" y="1"/>
                        <a:pt x="26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56"/>
                <p:cNvSpPr/>
                <p:nvPr/>
              </p:nvSpPr>
              <p:spPr>
                <a:xfrm>
                  <a:off x="7442834" y="3953379"/>
                  <a:ext cx="115268" cy="11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9" h="7306" extrusionOk="0">
                      <a:moveTo>
                        <a:pt x="6589" y="1"/>
                      </a:moveTo>
                      <a:cubicBezTo>
                        <a:pt x="6322" y="1"/>
                        <a:pt x="6056" y="152"/>
                        <a:pt x="5940" y="499"/>
                      </a:cubicBezTo>
                      <a:cubicBezTo>
                        <a:pt x="5288" y="3071"/>
                        <a:pt x="3332" y="5172"/>
                        <a:pt x="760" y="5969"/>
                      </a:cubicBezTo>
                      <a:cubicBezTo>
                        <a:pt x="0" y="6200"/>
                        <a:pt x="235" y="7305"/>
                        <a:pt x="914" y="7305"/>
                      </a:cubicBezTo>
                      <a:cubicBezTo>
                        <a:pt x="980" y="7305"/>
                        <a:pt x="1049" y="7295"/>
                        <a:pt x="1122" y="7273"/>
                      </a:cubicBezTo>
                      <a:cubicBezTo>
                        <a:pt x="4129" y="6331"/>
                        <a:pt x="6483" y="3904"/>
                        <a:pt x="7280" y="862"/>
                      </a:cubicBezTo>
                      <a:cubicBezTo>
                        <a:pt x="7389" y="340"/>
                        <a:pt x="6989" y="1"/>
                        <a:pt x="658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56"/>
                <p:cNvSpPr/>
                <p:nvPr/>
              </p:nvSpPr>
              <p:spPr>
                <a:xfrm>
                  <a:off x="7457482" y="3949089"/>
                  <a:ext cx="54007" cy="619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2" h="3970" extrusionOk="0">
                      <a:moveTo>
                        <a:pt x="2793" y="0"/>
                      </a:moveTo>
                      <a:cubicBezTo>
                        <a:pt x="2446" y="0"/>
                        <a:pt x="2085" y="227"/>
                        <a:pt x="2067" y="666"/>
                      </a:cubicBezTo>
                      <a:cubicBezTo>
                        <a:pt x="1995" y="1535"/>
                        <a:pt x="1487" y="2332"/>
                        <a:pt x="654" y="2730"/>
                      </a:cubicBezTo>
                      <a:cubicBezTo>
                        <a:pt x="0" y="3042"/>
                        <a:pt x="418" y="3970"/>
                        <a:pt x="1031" y="3970"/>
                      </a:cubicBezTo>
                      <a:cubicBezTo>
                        <a:pt x="1131" y="3970"/>
                        <a:pt x="1236" y="3945"/>
                        <a:pt x="1343" y="3889"/>
                      </a:cubicBezTo>
                      <a:cubicBezTo>
                        <a:pt x="2574" y="3237"/>
                        <a:pt x="3371" y="2006"/>
                        <a:pt x="3443" y="666"/>
                      </a:cubicBezTo>
                      <a:cubicBezTo>
                        <a:pt x="3461" y="218"/>
                        <a:pt x="3133" y="0"/>
                        <a:pt x="279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44" name="Google Shape;1444;p56"/>
              <p:cNvSpPr txBox="1"/>
              <p:nvPr/>
            </p:nvSpPr>
            <p:spPr>
              <a:xfrm rot="-2698490">
                <a:off x="2798421" y="1539253"/>
                <a:ext cx="483025" cy="26092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b="1">
                    <a:solidFill>
                      <a:schemeClr val="dk1"/>
                    </a:solidFill>
                    <a:latin typeface="Kalam"/>
                    <a:ea typeface="Kalam"/>
                    <a:cs typeface="Kalam"/>
                    <a:sym typeface="Kalam"/>
                  </a:rPr>
                  <a:t>Hi!</a:t>
                </a:r>
                <a:endParaRPr b="1">
                  <a:solidFill>
                    <a:schemeClr val="dk1"/>
                  </a:solidFill>
                  <a:latin typeface="Kalam"/>
                  <a:ea typeface="Kalam"/>
                  <a:cs typeface="Kalam"/>
                  <a:sym typeface="Kalam"/>
                </a:endParaRPr>
              </a:p>
            </p:txBody>
          </p:sp>
        </p:grpSp>
        <p:grpSp>
          <p:nvGrpSpPr>
            <p:cNvPr id="1445" name="Google Shape;1445;p56"/>
            <p:cNvGrpSpPr/>
            <p:nvPr/>
          </p:nvGrpSpPr>
          <p:grpSpPr>
            <a:xfrm>
              <a:off x="7032918" y="2573938"/>
              <a:ext cx="320318" cy="797743"/>
              <a:chOff x="5851630" y="1701918"/>
              <a:chExt cx="1333548" cy="3321162"/>
            </a:xfrm>
          </p:grpSpPr>
          <p:sp>
            <p:nvSpPr>
              <p:cNvPr id="1446" name="Google Shape;1446;p56"/>
              <p:cNvSpPr/>
              <p:nvPr/>
            </p:nvSpPr>
            <p:spPr>
              <a:xfrm>
                <a:off x="6238009" y="1777170"/>
                <a:ext cx="236041" cy="134018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5" extrusionOk="0">
                    <a:moveTo>
                      <a:pt x="284" y="0"/>
                    </a:moveTo>
                    <a:cubicBezTo>
                      <a:pt x="87" y="0"/>
                      <a:pt x="0" y="181"/>
                      <a:pt x="145" y="362"/>
                    </a:cubicBezTo>
                    <a:cubicBezTo>
                      <a:pt x="224" y="481"/>
                      <a:pt x="343" y="600"/>
                      <a:pt x="502" y="639"/>
                    </a:cubicBezTo>
                    <a:cubicBezTo>
                      <a:pt x="525" y="643"/>
                      <a:pt x="548" y="644"/>
                      <a:pt x="571" y="644"/>
                    </a:cubicBezTo>
                    <a:cubicBezTo>
                      <a:pt x="812" y="644"/>
                      <a:pt x="990" y="454"/>
                      <a:pt x="1135" y="164"/>
                    </a:cubicBezTo>
                    <a:cubicBezTo>
                      <a:pt x="858" y="85"/>
                      <a:pt x="581" y="45"/>
                      <a:pt x="343" y="6"/>
                    </a:cubicBezTo>
                    <a:cubicBezTo>
                      <a:pt x="322" y="2"/>
                      <a:pt x="303" y="0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47" name="Google Shape;1447;p56"/>
              <p:cNvGrpSpPr/>
              <p:nvPr/>
            </p:nvGrpSpPr>
            <p:grpSpPr>
              <a:xfrm>
                <a:off x="5851630" y="1701918"/>
                <a:ext cx="1333548" cy="3321162"/>
                <a:chOff x="4865992" y="1741093"/>
                <a:chExt cx="1333548" cy="3321162"/>
              </a:xfrm>
            </p:grpSpPr>
            <p:sp>
              <p:nvSpPr>
                <p:cNvPr id="1448" name="Google Shape;1448;p56"/>
                <p:cNvSpPr/>
                <p:nvPr/>
              </p:nvSpPr>
              <p:spPr>
                <a:xfrm>
                  <a:off x="5672610" y="2020560"/>
                  <a:ext cx="131942" cy="12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595" extrusionOk="0">
                      <a:moveTo>
                        <a:pt x="317" y="0"/>
                      </a:moveTo>
                      <a:cubicBezTo>
                        <a:pt x="238" y="0"/>
                        <a:pt x="159" y="198"/>
                        <a:pt x="0" y="317"/>
                      </a:cubicBezTo>
                      <a:cubicBezTo>
                        <a:pt x="159" y="436"/>
                        <a:pt x="278" y="594"/>
                        <a:pt x="317" y="594"/>
                      </a:cubicBezTo>
                      <a:cubicBezTo>
                        <a:pt x="436" y="476"/>
                        <a:pt x="555" y="396"/>
                        <a:pt x="634" y="278"/>
                      </a:cubicBezTo>
                      <a:cubicBezTo>
                        <a:pt x="555" y="198"/>
                        <a:pt x="436" y="4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56"/>
                <p:cNvSpPr/>
                <p:nvPr/>
              </p:nvSpPr>
              <p:spPr>
                <a:xfrm>
                  <a:off x="5096425" y="2157072"/>
                  <a:ext cx="345958" cy="2834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5" h="1364" extrusionOk="0">
                      <a:moveTo>
                        <a:pt x="970" y="0"/>
                      </a:moveTo>
                      <a:cubicBezTo>
                        <a:pt x="867" y="0"/>
                        <a:pt x="764" y="31"/>
                        <a:pt x="674" y="96"/>
                      </a:cubicBezTo>
                      <a:cubicBezTo>
                        <a:pt x="436" y="254"/>
                        <a:pt x="238" y="413"/>
                        <a:pt x="80" y="650"/>
                      </a:cubicBezTo>
                      <a:cubicBezTo>
                        <a:pt x="1" y="690"/>
                        <a:pt x="1" y="769"/>
                        <a:pt x="1" y="849"/>
                      </a:cubicBezTo>
                      <a:cubicBezTo>
                        <a:pt x="40" y="1165"/>
                        <a:pt x="238" y="1324"/>
                        <a:pt x="634" y="1364"/>
                      </a:cubicBezTo>
                      <a:cubicBezTo>
                        <a:pt x="832" y="1324"/>
                        <a:pt x="991" y="1284"/>
                        <a:pt x="1189" y="1205"/>
                      </a:cubicBezTo>
                      <a:cubicBezTo>
                        <a:pt x="1506" y="1086"/>
                        <a:pt x="1664" y="690"/>
                        <a:pt x="1506" y="373"/>
                      </a:cubicBezTo>
                      <a:cubicBezTo>
                        <a:pt x="1399" y="133"/>
                        <a:pt x="118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56"/>
                <p:cNvSpPr/>
                <p:nvPr/>
              </p:nvSpPr>
              <p:spPr>
                <a:xfrm>
                  <a:off x="5170604" y="3070897"/>
                  <a:ext cx="938346" cy="190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" h="9174" extrusionOk="0">
                      <a:moveTo>
                        <a:pt x="731" y="0"/>
                      </a:moveTo>
                      <a:cubicBezTo>
                        <a:pt x="606" y="0"/>
                        <a:pt x="481" y="20"/>
                        <a:pt x="357" y="55"/>
                      </a:cubicBezTo>
                      <a:cubicBezTo>
                        <a:pt x="40" y="135"/>
                        <a:pt x="0" y="174"/>
                        <a:pt x="198" y="491"/>
                      </a:cubicBezTo>
                      <a:cubicBezTo>
                        <a:pt x="317" y="451"/>
                        <a:pt x="475" y="412"/>
                        <a:pt x="594" y="372"/>
                      </a:cubicBezTo>
                      <a:cubicBezTo>
                        <a:pt x="753" y="333"/>
                        <a:pt x="911" y="293"/>
                        <a:pt x="1109" y="293"/>
                      </a:cubicBezTo>
                      <a:cubicBezTo>
                        <a:pt x="951" y="729"/>
                        <a:pt x="555" y="808"/>
                        <a:pt x="277" y="927"/>
                      </a:cubicBezTo>
                      <a:cubicBezTo>
                        <a:pt x="357" y="1362"/>
                        <a:pt x="436" y="1798"/>
                        <a:pt x="515" y="2234"/>
                      </a:cubicBezTo>
                      <a:cubicBezTo>
                        <a:pt x="792" y="2115"/>
                        <a:pt x="1070" y="1996"/>
                        <a:pt x="1307" y="1957"/>
                      </a:cubicBezTo>
                      <a:cubicBezTo>
                        <a:pt x="1401" y="1933"/>
                        <a:pt x="1522" y="1868"/>
                        <a:pt x="1622" y="1868"/>
                      </a:cubicBezTo>
                      <a:cubicBezTo>
                        <a:pt x="1691" y="1868"/>
                        <a:pt x="1750" y="1899"/>
                        <a:pt x="1783" y="1996"/>
                      </a:cubicBezTo>
                      <a:cubicBezTo>
                        <a:pt x="1822" y="2076"/>
                        <a:pt x="1585" y="2274"/>
                        <a:pt x="1426" y="2353"/>
                      </a:cubicBezTo>
                      <a:cubicBezTo>
                        <a:pt x="1149" y="2472"/>
                        <a:pt x="872" y="2590"/>
                        <a:pt x="594" y="2670"/>
                      </a:cubicBezTo>
                      <a:cubicBezTo>
                        <a:pt x="634" y="3066"/>
                        <a:pt x="713" y="3502"/>
                        <a:pt x="792" y="3937"/>
                      </a:cubicBezTo>
                      <a:cubicBezTo>
                        <a:pt x="1273" y="3841"/>
                        <a:pt x="1702" y="3667"/>
                        <a:pt x="2163" y="3667"/>
                      </a:cubicBezTo>
                      <a:cubicBezTo>
                        <a:pt x="2272" y="3667"/>
                        <a:pt x="2382" y="3677"/>
                        <a:pt x="2496" y="3700"/>
                      </a:cubicBezTo>
                      <a:cubicBezTo>
                        <a:pt x="2100" y="4294"/>
                        <a:pt x="1387" y="4096"/>
                        <a:pt x="832" y="4413"/>
                      </a:cubicBezTo>
                      <a:cubicBezTo>
                        <a:pt x="911" y="4928"/>
                        <a:pt x="990" y="5482"/>
                        <a:pt x="1030" y="5997"/>
                      </a:cubicBezTo>
                      <a:cubicBezTo>
                        <a:pt x="1284" y="5882"/>
                        <a:pt x="1565" y="5820"/>
                        <a:pt x="1849" y="5820"/>
                      </a:cubicBezTo>
                      <a:cubicBezTo>
                        <a:pt x="2052" y="5820"/>
                        <a:pt x="2258" y="5852"/>
                        <a:pt x="2456" y="5918"/>
                      </a:cubicBezTo>
                      <a:cubicBezTo>
                        <a:pt x="2100" y="6167"/>
                        <a:pt x="1681" y="6320"/>
                        <a:pt x="1226" y="6320"/>
                      </a:cubicBezTo>
                      <a:cubicBezTo>
                        <a:pt x="1174" y="6320"/>
                        <a:pt x="1122" y="6318"/>
                        <a:pt x="1070" y="6314"/>
                      </a:cubicBezTo>
                      <a:lnTo>
                        <a:pt x="1070" y="6314"/>
                      </a:lnTo>
                      <a:cubicBezTo>
                        <a:pt x="1149" y="6671"/>
                        <a:pt x="1268" y="7067"/>
                        <a:pt x="1347" y="7423"/>
                      </a:cubicBezTo>
                      <a:cubicBezTo>
                        <a:pt x="1703" y="7265"/>
                        <a:pt x="1981" y="7186"/>
                        <a:pt x="2258" y="7067"/>
                      </a:cubicBezTo>
                      <a:cubicBezTo>
                        <a:pt x="2352" y="7043"/>
                        <a:pt x="2487" y="6978"/>
                        <a:pt x="2590" y="6978"/>
                      </a:cubicBezTo>
                      <a:cubicBezTo>
                        <a:pt x="2661" y="6978"/>
                        <a:pt x="2717" y="7009"/>
                        <a:pt x="2733" y="7106"/>
                      </a:cubicBezTo>
                      <a:cubicBezTo>
                        <a:pt x="2813" y="7344"/>
                        <a:pt x="2535" y="7423"/>
                        <a:pt x="2377" y="7463"/>
                      </a:cubicBezTo>
                      <a:cubicBezTo>
                        <a:pt x="2100" y="7582"/>
                        <a:pt x="1822" y="7700"/>
                        <a:pt x="1505" y="7780"/>
                      </a:cubicBezTo>
                      <a:cubicBezTo>
                        <a:pt x="1624" y="8057"/>
                        <a:pt x="1703" y="8295"/>
                        <a:pt x="1822" y="8493"/>
                      </a:cubicBezTo>
                      <a:cubicBezTo>
                        <a:pt x="2005" y="8859"/>
                        <a:pt x="2552" y="9174"/>
                        <a:pt x="3050" y="9174"/>
                      </a:cubicBezTo>
                      <a:cubicBezTo>
                        <a:pt x="3306" y="9174"/>
                        <a:pt x="3549" y="9091"/>
                        <a:pt x="3724" y="8889"/>
                      </a:cubicBezTo>
                      <a:cubicBezTo>
                        <a:pt x="3803" y="8849"/>
                        <a:pt x="3882" y="8770"/>
                        <a:pt x="4001" y="8730"/>
                      </a:cubicBezTo>
                      <a:cubicBezTo>
                        <a:pt x="4199" y="8651"/>
                        <a:pt x="4357" y="8453"/>
                        <a:pt x="4397" y="8255"/>
                      </a:cubicBezTo>
                      <a:cubicBezTo>
                        <a:pt x="4516" y="7700"/>
                        <a:pt x="4516" y="7146"/>
                        <a:pt x="4476" y="6591"/>
                      </a:cubicBezTo>
                      <a:cubicBezTo>
                        <a:pt x="4397" y="4730"/>
                        <a:pt x="3842" y="2947"/>
                        <a:pt x="3486" y="1125"/>
                      </a:cubicBezTo>
                      <a:cubicBezTo>
                        <a:pt x="2416" y="1125"/>
                        <a:pt x="2179" y="1046"/>
                        <a:pt x="1585" y="372"/>
                      </a:cubicBezTo>
                      <a:cubicBezTo>
                        <a:pt x="1466" y="253"/>
                        <a:pt x="1347" y="135"/>
                        <a:pt x="1188" y="95"/>
                      </a:cubicBezTo>
                      <a:cubicBezTo>
                        <a:pt x="1036" y="29"/>
                        <a:pt x="883" y="0"/>
                        <a:pt x="7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56"/>
                <p:cNvSpPr/>
                <p:nvPr/>
              </p:nvSpPr>
              <p:spPr>
                <a:xfrm>
                  <a:off x="4865992" y="2508016"/>
                  <a:ext cx="1333548" cy="2554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8" h="12293" extrusionOk="0">
                      <a:moveTo>
                        <a:pt x="4888" y="413"/>
                      </a:moveTo>
                      <a:cubicBezTo>
                        <a:pt x="5078" y="413"/>
                        <a:pt x="5276" y="465"/>
                        <a:pt x="5427" y="586"/>
                      </a:cubicBezTo>
                      <a:cubicBezTo>
                        <a:pt x="5229" y="863"/>
                        <a:pt x="4952" y="1101"/>
                        <a:pt x="4635" y="1140"/>
                      </a:cubicBezTo>
                      <a:cubicBezTo>
                        <a:pt x="4516" y="1140"/>
                        <a:pt x="4437" y="1180"/>
                        <a:pt x="4358" y="1259"/>
                      </a:cubicBezTo>
                      <a:cubicBezTo>
                        <a:pt x="4318" y="1299"/>
                        <a:pt x="4318" y="1378"/>
                        <a:pt x="4318" y="1457"/>
                      </a:cubicBezTo>
                      <a:cubicBezTo>
                        <a:pt x="4556" y="1576"/>
                        <a:pt x="4556" y="1814"/>
                        <a:pt x="4595" y="2012"/>
                      </a:cubicBezTo>
                      <a:cubicBezTo>
                        <a:pt x="4714" y="2447"/>
                        <a:pt x="4794" y="2923"/>
                        <a:pt x="4873" y="3358"/>
                      </a:cubicBezTo>
                      <a:cubicBezTo>
                        <a:pt x="4743" y="3417"/>
                        <a:pt x="4607" y="3445"/>
                        <a:pt x="4469" y="3445"/>
                      </a:cubicBezTo>
                      <a:cubicBezTo>
                        <a:pt x="4145" y="3445"/>
                        <a:pt x="3816" y="3292"/>
                        <a:pt x="3566" y="3042"/>
                      </a:cubicBezTo>
                      <a:cubicBezTo>
                        <a:pt x="3254" y="2601"/>
                        <a:pt x="2756" y="2364"/>
                        <a:pt x="2238" y="2364"/>
                      </a:cubicBezTo>
                      <a:cubicBezTo>
                        <a:pt x="1965" y="2364"/>
                        <a:pt x="1686" y="2429"/>
                        <a:pt x="1426" y="2566"/>
                      </a:cubicBezTo>
                      <a:cubicBezTo>
                        <a:pt x="1506" y="2051"/>
                        <a:pt x="1189" y="1972"/>
                        <a:pt x="872" y="1853"/>
                      </a:cubicBezTo>
                      <a:cubicBezTo>
                        <a:pt x="753" y="1774"/>
                        <a:pt x="555" y="1695"/>
                        <a:pt x="555" y="1616"/>
                      </a:cubicBezTo>
                      <a:cubicBezTo>
                        <a:pt x="515" y="1497"/>
                        <a:pt x="753" y="1101"/>
                        <a:pt x="991" y="1061"/>
                      </a:cubicBezTo>
                      <a:lnTo>
                        <a:pt x="991" y="1101"/>
                      </a:lnTo>
                      <a:cubicBezTo>
                        <a:pt x="1347" y="1021"/>
                        <a:pt x="1664" y="1021"/>
                        <a:pt x="1981" y="942"/>
                      </a:cubicBezTo>
                      <a:cubicBezTo>
                        <a:pt x="2892" y="784"/>
                        <a:pt x="3803" y="625"/>
                        <a:pt x="4714" y="427"/>
                      </a:cubicBezTo>
                      <a:cubicBezTo>
                        <a:pt x="4770" y="418"/>
                        <a:pt x="4829" y="413"/>
                        <a:pt x="4888" y="413"/>
                      </a:cubicBezTo>
                      <a:close/>
                      <a:moveTo>
                        <a:pt x="2218" y="2689"/>
                      </a:moveTo>
                      <a:cubicBezTo>
                        <a:pt x="2370" y="2689"/>
                        <a:pt x="2524" y="2721"/>
                        <a:pt x="2654" y="2764"/>
                      </a:cubicBezTo>
                      <a:cubicBezTo>
                        <a:pt x="2813" y="2844"/>
                        <a:pt x="2971" y="2962"/>
                        <a:pt x="3051" y="3081"/>
                      </a:cubicBezTo>
                      <a:cubicBezTo>
                        <a:pt x="3645" y="3755"/>
                        <a:pt x="3882" y="3834"/>
                        <a:pt x="4952" y="3834"/>
                      </a:cubicBezTo>
                      <a:cubicBezTo>
                        <a:pt x="5308" y="5656"/>
                        <a:pt x="5863" y="7439"/>
                        <a:pt x="5942" y="9300"/>
                      </a:cubicBezTo>
                      <a:cubicBezTo>
                        <a:pt x="6021" y="9855"/>
                        <a:pt x="5982" y="10409"/>
                        <a:pt x="5863" y="10964"/>
                      </a:cubicBezTo>
                      <a:cubicBezTo>
                        <a:pt x="5823" y="11162"/>
                        <a:pt x="5665" y="11360"/>
                        <a:pt x="5467" y="11439"/>
                      </a:cubicBezTo>
                      <a:cubicBezTo>
                        <a:pt x="5388" y="11479"/>
                        <a:pt x="5269" y="11519"/>
                        <a:pt x="5229" y="11598"/>
                      </a:cubicBezTo>
                      <a:cubicBezTo>
                        <a:pt x="5054" y="11800"/>
                        <a:pt x="4811" y="11883"/>
                        <a:pt x="4554" y="11883"/>
                      </a:cubicBezTo>
                      <a:cubicBezTo>
                        <a:pt x="4053" y="11883"/>
                        <a:pt x="3498" y="11568"/>
                        <a:pt x="3288" y="11202"/>
                      </a:cubicBezTo>
                      <a:cubicBezTo>
                        <a:pt x="3169" y="11004"/>
                        <a:pt x="3090" y="10766"/>
                        <a:pt x="2971" y="10489"/>
                      </a:cubicBezTo>
                      <a:cubicBezTo>
                        <a:pt x="3288" y="10370"/>
                        <a:pt x="3566" y="10291"/>
                        <a:pt x="3843" y="10172"/>
                      </a:cubicBezTo>
                      <a:cubicBezTo>
                        <a:pt x="4041" y="10132"/>
                        <a:pt x="4318" y="10053"/>
                        <a:pt x="4239" y="9815"/>
                      </a:cubicBezTo>
                      <a:cubicBezTo>
                        <a:pt x="4205" y="9731"/>
                        <a:pt x="4136" y="9704"/>
                        <a:pt x="4054" y="9704"/>
                      </a:cubicBezTo>
                      <a:cubicBezTo>
                        <a:pt x="3945" y="9704"/>
                        <a:pt x="3815" y="9753"/>
                        <a:pt x="3724" y="9776"/>
                      </a:cubicBezTo>
                      <a:cubicBezTo>
                        <a:pt x="3447" y="9855"/>
                        <a:pt x="3169" y="9974"/>
                        <a:pt x="2853" y="10093"/>
                      </a:cubicBezTo>
                      <a:cubicBezTo>
                        <a:pt x="2734" y="9736"/>
                        <a:pt x="2654" y="9380"/>
                        <a:pt x="2536" y="9023"/>
                      </a:cubicBezTo>
                      <a:lnTo>
                        <a:pt x="2536" y="9023"/>
                      </a:lnTo>
                      <a:cubicBezTo>
                        <a:pt x="2588" y="9027"/>
                        <a:pt x="2641" y="9029"/>
                        <a:pt x="2693" y="9029"/>
                      </a:cubicBezTo>
                      <a:cubicBezTo>
                        <a:pt x="3154" y="9029"/>
                        <a:pt x="3606" y="8876"/>
                        <a:pt x="3962" y="8627"/>
                      </a:cubicBezTo>
                      <a:cubicBezTo>
                        <a:pt x="3748" y="8556"/>
                        <a:pt x="3526" y="8516"/>
                        <a:pt x="3304" y="8516"/>
                      </a:cubicBezTo>
                      <a:cubicBezTo>
                        <a:pt x="3031" y="8516"/>
                        <a:pt x="2758" y="8575"/>
                        <a:pt x="2496" y="8706"/>
                      </a:cubicBezTo>
                      <a:cubicBezTo>
                        <a:pt x="2456" y="8191"/>
                        <a:pt x="2377" y="7637"/>
                        <a:pt x="2338" y="7122"/>
                      </a:cubicBezTo>
                      <a:cubicBezTo>
                        <a:pt x="2853" y="6805"/>
                        <a:pt x="3605" y="7003"/>
                        <a:pt x="3962" y="6369"/>
                      </a:cubicBezTo>
                      <a:cubicBezTo>
                        <a:pt x="3880" y="6358"/>
                        <a:pt x="3799" y="6353"/>
                        <a:pt x="3720" y="6353"/>
                      </a:cubicBezTo>
                      <a:cubicBezTo>
                        <a:pt x="3224" y="6353"/>
                        <a:pt x="2770" y="6544"/>
                        <a:pt x="2258" y="6646"/>
                      </a:cubicBezTo>
                      <a:cubicBezTo>
                        <a:pt x="2219" y="6171"/>
                        <a:pt x="2139" y="5775"/>
                        <a:pt x="2060" y="5379"/>
                      </a:cubicBezTo>
                      <a:cubicBezTo>
                        <a:pt x="2338" y="5260"/>
                        <a:pt x="2654" y="5181"/>
                        <a:pt x="2932" y="5062"/>
                      </a:cubicBezTo>
                      <a:cubicBezTo>
                        <a:pt x="3051" y="4983"/>
                        <a:pt x="3288" y="4785"/>
                        <a:pt x="3249" y="4705"/>
                      </a:cubicBezTo>
                      <a:cubicBezTo>
                        <a:pt x="3212" y="4595"/>
                        <a:pt x="3149" y="4561"/>
                        <a:pt x="3076" y="4561"/>
                      </a:cubicBezTo>
                      <a:cubicBezTo>
                        <a:pt x="2993" y="4561"/>
                        <a:pt x="2897" y="4605"/>
                        <a:pt x="2813" y="4626"/>
                      </a:cubicBezTo>
                      <a:cubicBezTo>
                        <a:pt x="2536" y="4705"/>
                        <a:pt x="2258" y="4824"/>
                        <a:pt x="1981" y="4903"/>
                      </a:cubicBezTo>
                      <a:cubicBezTo>
                        <a:pt x="1902" y="4507"/>
                        <a:pt x="1823" y="4071"/>
                        <a:pt x="1743" y="3636"/>
                      </a:cubicBezTo>
                      <a:cubicBezTo>
                        <a:pt x="2021" y="3477"/>
                        <a:pt x="2417" y="3438"/>
                        <a:pt x="2575" y="3002"/>
                      </a:cubicBezTo>
                      <a:cubicBezTo>
                        <a:pt x="2417" y="3002"/>
                        <a:pt x="2258" y="3042"/>
                        <a:pt x="2060" y="3081"/>
                      </a:cubicBezTo>
                      <a:cubicBezTo>
                        <a:pt x="1941" y="3121"/>
                        <a:pt x="1783" y="3160"/>
                        <a:pt x="1664" y="3200"/>
                      </a:cubicBezTo>
                      <a:cubicBezTo>
                        <a:pt x="1506" y="2883"/>
                        <a:pt x="1506" y="2844"/>
                        <a:pt x="1862" y="2764"/>
                      </a:cubicBezTo>
                      <a:cubicBezTo>
                        <a:pt x="1969" y="2711"/>
                        <a:pt x="2093" y="2689"/>
                        <a:pt x="2218" y="2689"/>
                      </a:cubicBezTo>
                      <a:close/>
                      <a:moveTo>
                        <a:pt x="4798" y="1"/>
                      </a:moveTo>
                      <a:cubicBezTo>
                        <a:pt x="4703" y="1"/>
                        <a:pt x="4608" y="11"/>
                        <a:pt x="4516" y="31"/>
                      </a:cubicBezTo>
                      <a:cubicBezTo>
                        <a:pt x="3526" y="189"/>
                        <a:pt x="2575" y="348"/>
                        <a:pt x="1625" y="506"/>
                      </a:cubicBezTo>
                      <a:cubicBezTo>
                        <a:pt x="1110" y="586"/>
                        <a:pt x="595" y="506"/>
                        <a:pt x="278" y="1101"/>
                      </a:cubicBezTo>
                      <a:cubicBezTo>
                        <a:pt x="159" y="1378"/>
                        <a:pt x="0" y="1616"/>
                        <a:pt x="198" y="1893"/>
                      </a:cubicBezTo>
                      <a:cubicBezTo>
                        <a:pt x="336" y="2065"/>
                        <a:pt x="565" y="2178"/>
                        <a:pt x="804" y="2178"/>
                      </a:cubicBezTo>
                      <a:cubicBezTo>
                        <a:pt x="840" y="2178"/>
                        <a:pt x="876" y="2175"/>
                        <a:pt x="912" y="2170"/>
                      </a:cubicBezTo>
                      <a:lnTo>
                        <a:pt x="1030" y="2170"/>
                      </a:lnTo>
                      <a:cubicBezTo>
                        <a:pt x="1110" y="2606"/>
                        <a:pt x="1149" y="3002"/>
                        <a:pt x="1228" y="3438"/>
                      </a:cubicBezTo>
                      <a:cubicBezTo>
                        <a:pt x="1466" y="4864"/>
                        <a:pt x="1743" y="6290"/>
                        <a:pt x="1941" y="7755"/>
                      </a:cubicBezTo>
                      <a:cubicBezTo>
                        <a:pt x="2060" y="8944"/>
                        <a:pt x="2338" y="10132"/>
                        <a:pt x="2813" y="11281"/>
                      </a:cubicBezTo>
                      <a:cubicBezTo>
                        <a:pt x="3127" y="11910"/>
                        <a:pt x="3781" y="12292"/>
                        <a:pt x="4474" y="12292"/>
                      </a:cubicBezTo>
                      <a:cubicBezTo>
                        <a:pt x="4567" y="12292"/>
                        <a:pt x="4660" y="12285"/>
                        <a:pt x="4754" y="12271"/>
                      </a:cubicBezTo>
                      <a:cubicBezTo>
                        <a:pt x="5110" y="12113"/>
                        <a:pt x="5427" y="11954"/>
                        <a:pt x="5705" y="11756"/>
                      </a:cubicBezTo>
                      <a:cubicBezTo>
                        <a:pt x="5982" y="11637"/>
                        <a:pt x="6180" y="11400"/>
                        <a:pt x="6259" y="11083"/>
                      </a:cubicBezTo>
                      <a:cubicBezTo>
                        <a:pt x="6338" y="10726"/>
                        <a:pt x="6378" y="10370"/>
                        <a:pt x="6418" y="10013"/>
                      </a:cubicBezTo>
                      <a:cubicBezTo>
                        <a:pt x="6378" y="9261"/>
                        <a:pt x="6338" y="8548"/>
                        <a:pt x="6220" y="7835"/>
                      </a:cubicBezTo>
                      <a:cubicBezTo>
                        <a:pt x="5863" y="5696"/>
                        <a:pt x="5348" y="3596"/>
                        <a:pt x="4912" y="1457"/>
                      </a:cubicBezTo>
                      <a:cubicBezTo>
                        <a:pt x="5229" y="1378"/>
                        <a:pt x="5507" y="1140"/>
                        <a:pt x="5665" y="863"/>
                      </a:cubicBezTo>
                      <a:cubicBezTo>
                        <a:pt x="5863" y="665"/>
                        <a:pt x="5784" y="348"/>
                        <a:pt x="5546" y="229"/>
                      </a:cubicBezTo>
                      <a:cubicBezTo>
                        <a:pt x="5340" y="82"/>
                        <a:pt x="5069" y="1"/>
                        <a:pt x="4798" y="1"/>
                      </a:cubicBezTo>
                      <a:close/>
                    </a:path>
                  </a:pathLst>
                </a:custGeom>
                <a:solidFill>
                  <a:srgbClr val="21305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56"/>
                <p:cNvSpPr/>
                <p:nvPr/>
              </p:nvSpPr>
              <p:spPr>
                <a:xfrm>
                  <a:off x="5606743" y="1935993"/>
                  <a:ext cx="352399" cy="30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" h="1480" extrusionOk="0">
                      <a:moveTo>
                        <a:pt x="634" y="407"/>
                      </a:moveTo>
                      <a:cubicBezTo>
                        <a:pt x="714" y="447"/>
                        <a:pt x="872" y="605"/>
                        <a:pt x="951" y="685"/>
                      </a:cubicBezTo>
                      <a:cubicBezTo>
                        <a:pt x="872" y="803"/>
                        <a:pt x="753" y="883"/>
                        <a:pt x="634" y="1001"/>
                      </a:cubicBezTo>
                      <a:cubicBezTo>
                        <a:pt x="595" y="1001"/>
                        <a:pt x="476" y="843"/>
                        <a:pt x="317" y="724"/>
                      </a:cubicBezTo>
                      <a:cubicBezTo>
                        <a:pt x="476" y="605"/>
                        <a:pt x="595" y="407"/>
                        <a:pt x="634" y="407"/>
                      </a:cubicBezTo>
                      <a:close/>
                      <a:moveTo>
                        <a:pt x="771" y="1"/>
                      </a:moveTo>
                      <a:cubicBezTo>
                        <a:pt x="727" y="1"/>
                        <a:pt x="682" y="4"/>
                        <a:pt x="634" y="11"/>
                      </a:cubicBezTo>
                      <a:cubicBezTo>
                        <a:pt x="278" y="90"/>
                        <a:pt x="1" y="407"/>
                        <a:pt x="40" y="764"/>
                      </a:cubicBezTo>
                      <a:cubicBezTo>
                        <a:pt x="1" y="1120"/>
                        <a:pt x="278" y="1437"/>
                        <a:pt x="674" y="1477"/>
                      </a:cubicBezTo>
                      <a:cubicBezTo>
                        <a:pt x="698" y="1479"/>
                        <a:pt x="722" y="1479"/>
                        <a:pt x="745" y="1479"/>
                      </a:cubicBezTo>
                      <a:cubicBezTo>
                        <a:pt x="1696" y="1479"/>
                        <a:pt x="1683" y="1"/>
                        <a:pt x="771" y="1"/>
                      </a:cubicBezTo>
                      <a:close/>
                    </a:path>
                  </a:pathLst>
                </a:custGeom>
                <a:solidFill>
                  <a:srgbClr val="21305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56"/>
                <p:cNvSpPr/>
                <p:nvPr/>
              </p:nvSpPr>
              <p:spPr>
                <a:xfrm>
                  <a:off x="5187019" y="1741093"/>
                  <a:ext cx="419928" cy="312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" h="1504" extrusionOk="0">
                      <a:moveTo>
                        <a:pt x="614" y="389"/>
                      </a:moveTo>
                      <a:cubicBezTo>
                        <a:pt x="633" y="389"/>
                        <a:pt x="653" y="391"/>
                        <a:pt x="674" y="395"/>
                      </a:cubicBezTo>
                      <a:cubicBezTo>
                        <a:pt x="872" y="434"/>
                        <a:pt x="1149" y="474"/>
                        <a:pt x="1466" y="553"/>
                      </a:cubicBezTo>
                      <a:cubicBezTo>
                        <a:pt x="1285" y="843"/>
                        <a:pt x="1104" y="1033"/>
                        <a:pt x="862" y="1033"/>
                      </a:cubicBezTo>
                      <a:cubicBezTo>
                        <a:pt x="839" y="1033"/>
                        <a:pt x="816" y="1032"/>
                        <a:pt x="793" y="1028"/>
                      </a:cubicBezTo>
                      <a:lnTo>
                        <a:pt x="832" y="1028"/>
                      </a:lnTo>
                      <a:cubicBezTo>
                        <a:pt x="674" y="989"/>
                        <a:pt x="515" y="870"/>
                        <a:pt x="436" y="751"/>
                      </a:cubicBezTo>
                      <a:cubicBezTo>
                        <a:pt x="328" y="570"/>
                        <a:pt x="417" y="389"/>
                        <a:pt x="614" y="389"/>
                      </a:cubicBezTo>
                      <a:close/>
                      <a:moveTo>
                        <a:pt x="984" y="1"/>
                      </a:moveTo>
                      <a:cubicBezTo>
                        <a:pt x="717" y="1"/>
                        <a:pt x="459" y="82"/>
                        <a:pt x="238" y="236"/>
                      </a:cubicBezTo>
                      <a:cubicBezTo>
                        <a:pt x="119" y="315"/>
                        <a:pt x="80" y="434"/>
                        <a:pt x="40" y="553"/>
                      </a:cubicBezTo>
                      <a:cubicBezTo>
                        <a:pt x="0" y="1068"/>
                        <a:pt x="396" y="1464"/>
                        <a:pt x="872" y="1504"/>
                      </a:cubicBezTo>
                      <a:cubicBezTo>
                        <a:pt x="1268" y="1464"/>
                        <a:pt x="1624" y="1266"/>
                        <a:pt x="1822" y="949"/>
                      </a:cubicBezTo>
                      <a:cubicBezTo>
                        <a:pt x="2021" y="672"/>
                        <a:pt x="1941" y="276"/>
                        <a:pt x="1624" y="157"/>
                      </a:cubicBezTo>
                      <a:cubicBezTo>
                        <a:pt x="1414" y="52"/>
                        <a:pt x="1196" y="1"/>
                        <a:pt x="984" y="1"/>
                      </a:cubicBezTo>
                      <a:close/>
                    </a:path>
                  </a:pathLst>
                </a:custGeom>
                <a:solidFill>
                  <a:srgbClr val="21305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56"/>
                <p:cNvSpPr/>
                <p:nvPr/>
              </p:nvSpPr>
              <p:spPr>
                <a:xfrm>
                  <a:off x="5014766" y="2069181"/>
                  <a:ext cx="526313" cy="470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3" h="2264" extrusionOk="0">
                      <a:moveTo>
                        <a:pt x="1373" y="423"/>
                      </a:moveTo>
                      <a:cubicBezTo>
                        <a:pt x="1599" y="423"/>
                        <a:pt x="1832" y="556"/>
                        <a:pt x="1938" y="796"/>
                      </a:cubicBezTo>
                      <a:cubicBezTo>
                        <a:pt x="2057" y="1113"/>
                        <a:pt x="1899" y="1509"/>
                        <a:pt x="1582" y="1628"/>
                      </a:cubicBezTo>
                      <a:cubicBezTo>
                        <a:pt x="1423" y="1707"/>
                        <a:pt x="1225" y="1747"/>
                        <a:pt x="1027" y="1787"/>
                      </a:cubicBezTo>
                      <a:cubicBezTo>
                        <a:pt x="671" y="1747"/>
                        <a:pt x="473" y="1588"/>
                        <a:pt x="433" y="1272"/>
                      </a:cubicBezTo>
                      <a:cubicBezTo>
                        <a:pt x="394" y="1192"/>
                        <a:pt x="433" y="1113"/>
                        <a:pt x="473" y="1073"/>
                      </a:cubicBezTo>
                      <a:cubicBezTo>
                        <a:pt x="631" y="875"/>
                        <a:pt x="829" y="677"/>
                        <a:pt x="1067" y="519"/>
                      </a:cubicBezTo>
                      <a:cubicBezTo>
                        <a:pt x="1157" y="454"/>
                        <a:pt x="1264" y="423"/>
                        <a:pt x="1373" y="423"/>
                      </a:cubicBezTo>
                      <a:close/>
                      <a:moveTo>
                        <a:pt x="1383" y="1"/>
                      </a:moveTo>
                      <a:cubicBezTo>
                        <a:pt x="1357" y="1"/>
                        <a:pt x="1331" y="2"/>
                        <a:pt x="1305" y="4"/>
                      </a:cubicBezTo>
                      <a:cubicBezTo>
                        <a:pt x="750" y="162"/>
                        <a:pt x="314" y="559"/>
                        <a:pt x="77" y="1073"/>
                      </a:cubicBezTo>
                      <a:lnTo>
                        <a:pt x="77" y="1192"/>
                      </a:lnTo>
                      <a:cubicBezTo>
                        <a:pt x="0" y="1765"/>
                        <a:pt x="476" y="2264"/>
                        <a:pt x="1042" y="2264"/>
                      </a:cubicBezTo>
                      <a:cubicBezTo>
                        <a:pt x="1064" y="2264"/>
                        <a:pt x="1085" y="2263"/>
                        <a:pt x="1107" y="2262"/>
                      </a:cubicBezTo>
                      <a:cubicBezTo>
                        <a:pt x="1344" y="2222"/>
                        <a:pt x="1542" y="2143"/>
                        <a:pt x="1780" y="2103"/>
                      </a:cubicBezTo>
                      <a:cubicBezTo>
                        <a:pt x="2255" y="1866"/>
                        <a:pt x="2533" y="1351"/>
                        <a:pt x="2453" y="796"/>
                      </a:cubicBezTo>
                      <a:cubicBezTo>
                        <a:pt x="2303" y="345"/>
                        <a:pt x="1867" y="1"/>
                        <a:pt x="1383" y="1"/>
                      </a:cubicBezTo>
                      <a:close/>
                    </a:path>
                  </a:pathLst>
                </a:custGeom>
                <a:solidFill>
                  <a:srgbClr val="21305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55" name="Google Shape;1455;p56"/>
            <p:cNvSpPr/>
            <p:nvPr/>
          </p:nvSpPr>
          <p:spPr>
            <a:xfrm>
              <a:off x="4985636" y="2493722"/>
              <a:ext cx="320305" cy="309257"/>
            </a:xfrm>
            <a:custGeom>
              <a:avLst/>
              <a:gdLst/>
              <a:ahLst/>
              <a:cxnLst/>
              <a:rect l="l" t="t" r="r" b="b"/>
              <a:pathLst>
                <a:path w="6775" h="6542" extrusionOk="0">
                  <a:moveTo>
                    <a:pt x="3051" y="636"/>
                  </a:moveTo>
                  <a:cubicBezTo>
                    <a:pt x="3170" y="873"/>
                    <a:pt x="3249" y="1230"/>
                    <a:pt x="3289" y="1349"/>
                  </a:cubicBezTo>
                  <a:lnTo>
                    <a:pt x="3725" y="2339"/>
                  </a:lnTo>
                  <a:cubicBezTo>
                    <a:pt x="3749" y="2435"/>
                    <a:pt x="3816" y="2487"/>
                    <a:pt x="3892" y="2487"/>
                  </a:cubicBezTo>
                  <a:cubicBezTo>
                    <a:pt x="3942" y="2487"/>
                    <a:pt x="3995" y="2465"/>
                    <a:pt x="4041" y="2418"/>
                  </a:cubicBezTo>
                  <a:cubicBezTo>
                    <a:pt x="4081" y="2497"/>
                    <a:pt x="4160" y="2537"/>
                    <a:pt x="4240" y="2537"/>
                  </a:cubicBezTo>
                  <a:lnTo>
                    <a:pt x="5428" y="2458"/>
                  </a:lnTo>
                  <a:cubicBezTo>
                    <a:pt x="5547" y="2458"/>
                    <a:pt x="5903" y="2379"/>
                    <a:pt x="6181" y="2379"/>
                  </a:cubicBezTo>
                  <a:cubicBezTo>
                    <a:pt x="5943" y="2537"/>
                    <a:pt x="5547" y="2814"/>
                    <a:pt x="5467" y="2854"/>
                  </a:cubicBezTo>
                  <a:lnTo>
                    <a:pt x="4636" y="3607"/>
                  </a:lnTo>
                  <a:cubicBezTo>
                    <a:pt x="4477" y="3686"/>
                    <a:pt x="4517" y="3884"/>
                    <a:pt x="4675" y="3963"/>
                  </a:cubicBezTo>
                  <a:cubicBezTo>
                    <a:pt x="4855" y="4323"/>
                    <a:pt x="5494" y="5502"/>
                    <a:pt x="5727" y="5683"/>
                  </a:cubicBezTo>
                  <a:lnTo>
                    <a:pt x="5727" y="5683"/>
                  </a:lnTo>
                  <a:cubicBezTo>
                    <a:pt x="5562" y="5618"/>
                    <a:pt x="5452" y="5575"/>
                    <a:pt x="5309" y="5468"/>
                  </a:cubicBezTo>
                  <a:lnTo>
                    <a:pt x="4834" y="5270"/>
                  </a:lnTo>
                  <a:lnTo>
                    <a:pt x="3764" y="4795"/>
                  </a:lnTo>
                  <a:cubicBezTo>
                    <a:pt x="3734" y="4765"/>
                    <a:pt x="3704" y="4752"/>
                    <a:pt x="3673" y="4752"/>
                  </a:cubicBezTo>
                  <a:cubicBezTo>
                    <a:pt x="3624" y="4752"/>
                    <a:pt x="3575" y="4786"/>
                    <a:pt x="3526" y="4835"/>
                  </a:cubicBezTo>
                  <a:cubicBezTo>
                    <a:pt x="3501" y="4758"/>
                    <a:pt x="3426" y="4714"/>
                    <a:pt x="3354" y="4714"/>
                  </a:cubicBezTo>
                  <a:cubicBezTo>
                    <a:pt x="3315" y="4714"/>
                    <a:pt x="3277" y="4727"/>
                    <a:pt x="3249" y="4755"/>
                  </a:cubicBezTo>
                  <a:cubicBezTo>
                    <a:pt x="2734" y="5191"/>
                    <a:pt x="2219" y="5627"/>
                    <a:pt x="1665" y="5983"/>
                  </a:cubicBezTo>
                  <a:cubicBezTo>
                    <a:pt x="1546" y="5983"/>
                    <a:pt x="1427" y="6062"/>
                    <a:pt x="1387" y="6142"/>
                  </a:cubicBezTo>
                  <a:cubicBezTo>
                    <a:pt x="1374" y="6168"/>
                    <a:pt x="1365" y="6181"/>
                    <a:pt x="1362" y="6181"/>
                  </a:cubicBezTo>
                  <a:cubicBezTo>
                    <a:pt x="1357" y="6181"/>
                    <a:pt x="1374" y="6129"/>
                    <a:pt x="1427" y="6023"/>
                  </a:cubicBezTo>
                  <a:cubicBezTo>
                    <a:pt x="1506" y="5864"/>
                    <a:pt x="1546" y="5706"/>
                    <a:pt x="1585" y="5548"/>
                  </a:cubicBezTo>
                  <a:cubicBezTo>
                    <a:pt x="1704" y="5151"/>
                    <a:pt x="1823" y="4795"/>
                    <a:pt x="1942" y="4399"/>
                  </a:cubicBezTo>
                  <a:cubicBezTo>
                    <a:pt x="1942" y="4320"/>
                    <a:pt x="1942" y="4280"/>
                    <a:pt x="1863" y="4201"/>
                  </a:cubicBezTo>
                  <a:lnTo>
                    <a:pt x="1863" y="4201"/>
                  </a:lnTo>
                  <a:cubicBezTo>
                    <a:pt x="1878" y="4204"/>
                    <a:pt x="1892" y="4205"/>
                    <a:pt x="1906" y="4205"/>
                  </a:cubicBezTo>
                  <a:cubicBezTo>
                    <a:pt x="2077" y="4205"/>
                    <a:pt x="2168" y="3991"/>
                    <a:pt x="2021" y="3844"/>
                  </a:cubicBezTo>
                  <a:cubicBezTo>
                    <a:pt x="1546" y="3408"/>
                    <a:pt x="1110" y="2973"/>
                    <a:pt x="714" y="2458"/>
                  </a:cubicBezTo>
                  <a:lnTo>
                    <a:pt x="2061" y="2458"/>
                  </a:lnTo>
                  <a:cubicBezTo>
                    <a:pt x="2100" y="2458"/>
                    <a:pt x="2140" y="2418"/>
                    <a:pt x="2180" y="2418"/>
                  </a:cubicBezTo>
                  <a:cubicBezTo>
                    <a:pt x="2203" y="2441"/>
                    <a:pt x="2233" y="2451"/>
                    <a:pt x="2265" y="2451"/>
                  </a:cubicBezTo>
                  <a:cubicBezTo>
                    <a:pt x="2342" y="2451"/>
                    <a:pt x="2429" y="2395"/>
                    <a:pt x="2457" y="2339"/>
                  </a:cubicBezTo>
                  <a:cubicBezTo>
                    <a:pt x="2655" y="1745"/>
                    <a:pt x="2853" y="1190"/>
                    <a:pt x="3051" y="636"/>
                  </a:cubicBezTo>
                  <a:close/>
                  <a:moveTo>
                    <a:pt x="2916" y="0"/>
                  </a:moveTo>
                  <a:cubicBezTo>
                    <a:pt x="2853" y="0"/>
                    <a:pt x="2785" y="44"/>
                    <a:pt x="2734" y="121"/>
                  </a:cubicBezTo>
                  <a:lnTo>
                    <a:pt x="2061" y="2022"/>
                  </a:lnTo>
                  <a:lnTo>
                    <a:pt x="2021" y="2022"/>
                  </a:lnTo>
                  <a:lnTo>
                    <a:pt x="239" y="2062"/>
                  </a:lnTo>
                  <a:cubicBezTo>
                    <a:pt x="80" y="2062"/>
                    <a:pt x="1" y="2260"/>
                    <a:pt x="80" y="2379"/>
                  </a:cubicBezTo>
                  <a:cubicBezTo>
                    <a:pt x="595" y="3052"/>
                    <a:pt x="1150" y="3646"/>
                    <a:pt x="1744" y="4161"/>
                  </a:cubicBezTo>
                  <a:cubicBezTo>
                    <a:pt x="1625" y="4161"/>
                    <a:pt x="1506" y="4201"/>
                    <a:pt x="1467" y="4320"/>
                  </a:cubicBezTo>
                  <a:cubicBezTo>
                    <a:pt x="1308" y="4874"/>
                    <a:pt x="1110" y="5389"/>
                    <a:pt x="991" y="5944"/>
                  </a:cubicBezTo>
                  <a:cubicBezTo>
                    <a:pt x="912" y="6181"/>
                    <a:pt x="872" y="6498"/>
                    <a:pt x="1229" y="6538"/>
                  </a:cubicBezTo>
                  <a:cubicBezTo>
                    <a:pt x="1250" y="6540"/>
                    <a:pt x="1271" y="6542"/>
                    <a:pt x="1292" y="6542"/>
                  </a:cubicBezTo>
                  <a:cubicBezTo>
                    <a:pt x="1597" y="6542"/>
                    <a:pt x="1960" y="6287"/>
                    <a:pt x="2219" y="6102"/>
                  </a:cubicBezTo>
                  <a:cubicBezTo>
                    <a:pt x="2655" y="5785"/>
                    <a:pt x="3091" y="5468"/>
                    <a:pt x="3526" y="5112"/>
                  </a:cubicBezTo>
                  <a:cubicBezTo>
                    <a:pt x="3526" y="5151"/>
                    <a:pt x="3566" y="5191"/>
                    <a:pt x="3606" y="5191"/>
                  </a:cubicBezTo>
                  <a:cubicBezTo>
                    <a:pt x="4121" y="5429"/>
                    <a:pt x="4636" y="5666"/>
                    <a:pt x="5151" y="5904"/>
                  </a:cubicBezTo>
                  <a:cubicBezTo>
                    <a:pt x="5314" y="5986"/>
                    <a:pt x="5552" y="6142"/>
                    <a:pt x="5762" y="6142"/>
                  </a:cubicBezTo>
                  <a:cubicBezTo>
                    <a:pt x="5858" y="6142"/>
                    <a:pt x="5948" y="6110"/>
                    <a:pt x="6022" y="6023"/>
                  </a:cubicBezTo>
                  <a:cubicBezTo>
                    <a:pt x="6220" y="5746"/>
                    <a:pt x="6022" y="5429"/>
                    <a:pt x="5864" y="5191"/>
                  </a:cubicBezTo>
                  <a:lnTo>
                    <a:pt x="5071" y="3805"/>
                  </a:lnTo>
                  <a:lnTo>
                    <a:pt x="6141" y="2893"/>
                  </a:lnTo>
                  <a:cubicBezTo>
                    <a:pt x="6339" y="2695"/>
                    <a:pt x="6775" y="2458"/>
                    <a:pt x="6695" y="2141"/>
                  </a:cubicBezTo>
                  <a:cubicBezTo>
                    <a:pt x="6650" y="1983"/>
                    <a:pt x="6490" y="1941"/>
                    <a:pt x="6324" y="1941"/>
                  </a:cubicBezTo>
                  <a:cubicBezTo>
                    <a:pt x="6198" y="1941"/>
                    <a:pt x="6068" y="1965"/>
                    <a:pt x="5982" y="1982"/>
                  </a:cubicBezTo>
                  <a:lnTo>
                    <a:pt x="4160" y="2101"/>
                  </a:lnTo>
                  <a:cubicBezTo>
                    <a:pt x="4121" y="2101"/>
                    <a:pt x="4081" y="2101"/>
                    <a:pt x="4081" y="2141"/>
                  </a:cubicBezTo>
                  <a:cubicBezTo>
                    <a:pt x="3883" y="1705"/>
                    <a:pt x="3685" y="1269"/>
                    <a:pt x="3526" y="834"/>
                  </a:cubicBezTo>
                  <a:cubicBezTo>
                    <a:pt x="3408" y="517"/>
                    <a:pt x="3328" y="200"/>
                    <a:pt x="3012" y="41"/>
                  </a:cubicBezTo>
                  <a:cubicBezTo>
                    <a:pt x="2983" y="13"/>
                    <a:pt x="2950" y="0"/>
                    <a:pt x="2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6"/>
            <p:cNvSpPr/>
            <p:nvPr/>
          </p:nvSpPr>
          <p:spPr>
            <a:xfrm rot="8824228" flipH="1">
              <a:off x="5931012" y="1593977"/>
              <a:ext cx="417297" cy="266374"/>
            </a:xfrm>
            <a:custGeom>
              <a:avLst/>
              <a:gdLst/>
              <a:ahLst/>
              <a:cxnLst/>
              <a:rect l="l" t="t" r="r" b="b"/>
              <a:pathLst>
                <a:path w="10023" h="6398" extrusionOk="0">
                  <a:moveTo>
                    <a:pt x="8763" y="1"/>
                  </a:moveTo>
                  <a:cubicBezTo>
                    <a:pt x="8679" y="1"/>
                    <a:pt x="8598" y="40"/>
                    <a:pt x="8560" y="115"/>
                  </a:cubicBezTo>
                  <a:cubicBezTo>
                    <a:pt x="8521" y="95"/>
                    <a:pt x="8481" y="86"/>
                    <a:pt x="8442" y="86"/>
                  </a:cubicBezTo>
                  <a:cubicBezTo>
                    <a:pt x="8402" y="86"/>
                    <a:pt x="8362" y="95"/>
                    <a:pt x="8323" y="115"/>
                  </a:cubicBezTo>
                  <a:cubicBezTo>
                    <a:pt x="7768" y="511"/>
                    <a:pt x="7134" y="868"/>
                    <a:pt x="6501" y="1185"/>
                  </a:cubicBezTo>
                  <a:cubicBezTo>
                    <a:pt x="6256" y="1290"/>
                    <a:pt x="6350" y="1641"/>
                    <a:pt x="6566" y="1641"/>
                  </a:cubicBezTo>
                  <a:cubicBezTo>
                    <a:pt x="6595" y="1641"/>
                    <a:pt x="6626" y="1635"/>
                    <a:pt x="6659" y="1621"/>
                  </a:cubicBezTo>
                  <a:cubicBezTo>
                    <a:pt x="7253" y="1343"/>
                    <a:pt x="7887" y="987"/>
                    <a:pt x="8442" y="630"/>
                  </a:cubicBezTo>
                  <a:lnTo>
                    <a:pt x="8442" y="630"/>
                  </a:lnTo>
                  <a:cubicBezTo>
                    <a:pt x="8085" y="2215"/>
                    <a:pt x="7174" y="3641"/>
                    <a:pt x="5867" y="4631"/>
                  </a:cubicBezTo>
                  <a:cubicBezTo>
                    <a:pt x="4890" y="5329"/>
                    <a:pt x="3382" y="5948"/>
                    <a:pt x="2008" y="5948"/>
                  </a:cubicBezTo>
                  <a:cubicBezTo>
                    <a:pt x="1432" y="5948"/>
                    <a:pt x="880" y="5839"/>
                    <a:pt x="400" y="5582"/>
                  </a:cubicBezTo>
                  <a:cubicBezTo>
                    <a:pt x="364" y="5558"/>
                    <a:pt x="330" y="5547"/>
                    <a:pt x="297" y="5547"/>
                  </a:cubicBezTo>
                  <a:cubicBezTo>
                    <a:pt x="113" y="5547"/>
                    <a:pt x="0" y="5877"/>
                    <a:pt x="202" y="5978"/>
                  </a:cubicBezTo>
                  <a:cubicBezTo>
                    <a:pt x="741" y="6273"/>
                    <a:pt x="1364" y="6398"/>
                    <a:pt x="2010" y="6398"/>
                  </a:cubicBezTo>
                  <a:cubicBezTo>
                    <a:pt x="3358" y="6398"/>
                    <a:pt x="4810" y="5855"/>
                    <a:pt x="5827" y="5186"/>
                  </a:cubicBezTo>
                  <a:cubicBezTo>
                    <a:pt x="7332" y="4195"/>
                    <a:pt x="8442" y="2650"/>
                    <a:pt x="8877" y="868"/>
                  </a:cubicBezTo>
                  <a:cubicBezTo>
                    <a:pt x="9075" y="1304"/>
                    <a:pt x="9313" y="1779"/>
                    <a:pt x="9511" y="2215"/>
                  </a:cubicBezTo>
                  <a:cubicBezTo>
                    <a:pt x="9555" y="2317"/>
                    <a:pt x="9641" y="2360"/>
                    <a:pt x="9727" y="2360"/>
                  </a:cubicBezTo>
                  <a:cubicBezTo>
                    <a:pt x="9875" y="2360"/>
                    <a:pt x="10022" y="2232"/>
                    <a:pt x="9947" y="2056"/>
                  </a:cubicBezTo>
                  <a:cubicBezTo>
                    <a:pt x="9670" y="1422"/>
                    <a:pt x="9353" y="828"/>
                    <a:pt x="9036" y="194"/>
                  </a:cubicBezTo>
                  <a:cubicBezTo>
                    <a:pt x="9036" y="194"/>
                    <a:pt x="8996" y="155"/>
                    <a:pt x="8996" y="155"/>
                  </a:cubicBezTo>
                  <a:cubicBezTo>
                    <a:pt x="8954" y="50"/>
                    <a:pt x="8857" y="1"/>
                    <a:pt x="8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7" name="Google Shape;1457;p56"/>
            <p:cNvGrpSpPr/>
            <p:nvPr/>
          </p:nvGrpSpPr>
          <p:grpSpPr>
            <a:xfrm>
              <a:off x="6649479" y="1603246"/>
              <a:ext cx="261232" cy="288908"/>
              <a:chOff x="5414907" y="2017485"/>
              <a:chExt cx="220338" cy="243702"/>
            </a:xfrm>
          </p:grpSpPr>
          <p:sp>
            <p:nvSpPr>
              <p:cNvPr id="1458" name="Google Shape;1458;p56"/>
              <p:cNvSpPr/>
              <p:nvPr/>
            </p:nvSpPr>
            <p:spPr>
              <a:xfrm>
                <a:off x="5414907" y="2017485"/>
                <a:ext cx="131370" cy="113351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2120" extrusionOk="0">
                    <a:moveTo>
                      <a:pt x="1361" y="470"/>
                    </a:moveTo>
                    <a:cubicBezTo>
                      <a:pt x="1383" y="470"/>
                      <a:pt x="1405" y="472"/>
                      <a:pt x="1427" y="476"/>
                    </a:cubicBezTo>
                    <a:cubicBezTo>
                      <a:pt x="1506" y="555"/>
                      <a:pt x="1585" y="634"/>
                      <a:pt x="1664" y="714"/>
                    </a:cubicBezTo>
                    <a:cubicBezTo>
                      <a:pt x="1902" y="951"/>
                      <a:pt x="2021" y="1308"/>
                      <a:pt x="1704" y="1546"/>
                    </a:cubicBezTo>
                    <a:cubicBezTo>
                      <a:pt x="1565" y="1645"/>
                      <a:pt x="1407" y="1694"/>
                      <a:pt x="1248" y="1694"/>
                    </a:cubicBezTo>
                    <a:cubicBezTo>
                      <a:pt x="1090" y="1694"/>
                      <a:pt x="931" y="1645"/>
                      <a:pt x="793" y="1546"/>
                    </a:cubicBezTo>
                    <a:cubicBezTo>
                      <a:pt x="515" y="1347"/>
                      <a:pt x="515" y="951"/>
                      <a:pt x="753" y="714"/>
                    </a:cubicBezTo>
                    <a:lnTo>
                      <a:pt x="793" y="714"/>
                    </a:lnTo>
                    <a:cubicBezTo>
                      <a:pt x="934" y="608"/>
                      <a:pt x="1171" y="470"/>
                      <a:pt x="1361" y="470"/>
                    </a:cubicBezTo>
                    <a:close/>
                    <a:moveTo>
                      <a:pt x="1427" y="1"/>
                    </a:moveTo>
                    <a:cubicBezTo>
                      <a:pt x="1149" y="1"/>
                      <a:pt x="872" y="80"/>
                      <a:pt x="634" y="238"/>
                    </a:cubicBezTo>
                    <a:cubicBezTo>
                      <a:pt x="623" y="227"/>
                      <a:pt x="608" y="222"/>
                      <a:pt x="591" y="222"/>
                    </a:cubicBezTo>
                    <a:cubicBezTo>
                      <a:pt x="552" y="222"/>
                      <a:pt x="504" y="250"/>
                      <a:pt x="476" y="278"/>
                    </a:cubicBezTo>
                    <a:cubicBezTo>
                      <a:pt x="40" y="714"/>
                      <a:pt x="1" y="1387"/>
                      <a:pt x="436" y="1823"/>
                    </a:cubicBezTo>
                    <a:cubicBezTo>
                      <a:pt x="674" y="2021"/>
                      <a:pt x="961" y="2120"/>
                      <a:pt x="1248" y="2120"/>
                    </a:cubicBezTo>
                    <a:cubicBezTo>
                      <a:pt x="1536" y="2120"/>
                      <a:pt x="1823" y="2021"/>
                      <a:pt x="2060" y="1823"/>
                    </a:cubicBezTo>
                    <a:cubicBezTo>
                      <a:pt x="2417" y="1466"/>
                      <a:pt x="2456" y="833"/>
                      <a:pt x="2100" y="476"/>
                    </a:cubicBezTo>
                    <a:cubicBezTo>
                      <a:pt x="1942" y="238"/>
                      <a:pt x="1704" y="80"/>
                      <a:pt x="1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56"/>
              <p:cNvSpPr/>
              <p:nvPr/>
            </p:nvSpPr>
            <p:spPr>
              <a:xfrm>
                <a:off x="5469978" y="2200929"/>
                <a:ext cx="77849" cy="60258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127" extrusionOk="0">
                    <a:moveTo>
                      <a:pt x="707" y="0"/>
                    </a:moveTo>
                    <a:cubicBezTo>
                      <a:pt x="599" y="0"/>
                      <a:pt x="492" y="32"/>
                      <a:pt x="397" y="95"/>
                    </a:cubicBezTo>
                    <a:cubicBezTo>
                      <a:pt x="278" y="95"/>
                      <a:pt x="238" y="135"/>
                      <a:pt x="199" y="214"/>
                    </a:cubicBezTo>
                    <a:cubicBezTo>
                      <a:pt x="40" y="372"/>
                      <a:pt x="0" y="610"/>
                      <a:pt x="80" y="808"/>
                    </a:cubicBezTo>
                    <a:cubicBezTo>
                      <a:pt x="199" y="1006"/>
                      <a:pt x="436" y="1125"/>
                      <a:pt x="634" y="1125"/>
                    </a:cubicBezTo>
                    <a:cubicBezTo>
                      <a:pt x="651" y="1126"/>
                      <a:pt x="667" y="1127"/>
                      <a:pt x="683" y="1127"/>
                    </a:cubicBezTo>
                    <a:cubicBezTo>
                      <a:pt x="1169" y="1127"/>
                      <a:pt x="1456" y="559"/>
                      <a:pt x="1149" y="214"/>
                    </a:cubicBezTo>
                    <a:cubicBezTo>
                      <a:pt x="1030" y="71"/>
                      <a:pt x="869" y="0"/>
                      <a:pt x="7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56"/>
              <p:cNvSpPr/>
              <p:nvPr/>
            </p:nvSpPr>
            <p:spPr>
              <a:xfrm>
                <a:off x="5603431" y="2178473"/>
                <a:ext cx="31813" cy="25451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76" extrusionOk="0">
                    <a:moveTo>
                      <a:pt x="277" y="0"/>
                    </a:moveTo>
                    <a:cubicBezTo>
                      <a:pt x="0" y="0"/>
                      <a:pt x="0" y="476"/>
                      <a:pt x="317" y="476"/>
                    </a:cubicBezTo>
                    <a:cubicBezTo>
                      <a:pt x="594" y="476"/>
                      <a:pt x="594" y="0"/>
                      <a:pt x="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1" name="Google Shape;1461;p56"/>
            <p:cNvSpPr/>
            <p:nvPr/>
          </p:nvSpPr>
          <p:spPr>
            <a:xfrm>
              <a:off x="7443094" y="2948652"/>
              <a:ext cx="413138" cy="349245"/>
            </a:xfrm>
            <a:custGeom>
              <a:avLst/>
              <a:gdLst/>
              <a:ahLst/>
              <a:cxnLst/>
              <a:rect l="l" t="t" r="r" b="b"/>
              <a:pathLst>
                <a:path w="7805" h="6597" extrusionOk="0">
                  <a:moveTo>
                    <a:pt x="6285" y="481"/>
                  </a:moveTo>
                  <a:cubicBezTo>
                    <a:pt x="6833" y="481"/>
                    <a:pt x="7178" y="1051"/>
                    <a:pt x="6972" y="2105"/>
                  </a:cubicBezTo>
                  <a:cubicBezTo>
                    <a:pt x="6854" y="2660"/>
                    <a:pt x="6695" y="3214"/>
                    <a:pt x="6497" y="3769"/>
                  </a:cubicBezTo>
                  <a:cubicBezTo>
                    <a:pt x="6141" y="4561"/>
                    <a:pt x="5705" y="5353"/>
                    <a:pt x="5190" y="6106"/>
                  </a:cubicBezTo>
                  <a:cubicBezTo>
                    <a:pt x="4001" y="5670"/>
                    <a:pt x="2615" y="5551"/>
                    <a:pt x="1625" y="4759"/>
                  </a:cubicBezTo>
                  <a:cubicBezTo>
                    <a:pt x="793" y="4046"/>
                    <a:pt x="634" y="2779"/>
                    <a:pt x="1704" y="2145"/>
                  </a:cubicBezTo>
                  <a:cubicBezTo>
                    <a:pt x="1982" y="1976"/>
                    <a:pt x="2274" y="1902"/>
                    <a:pt x="2565" y="1902"/>
                  </a:cubicBezTo>
                  <a:cubicBezTo>
                    <a:pt x="3227" y="1902"/>
                    <a:pt x="3878" y="2283"/>
                    <a:pt x="4318" y="2779"/>
                  </a:cubicBezTo>
                  <a:cubicBezTo>
                    <a:pt x="4370" y="2830"/>
                    <a:pt x="4433" y="2852"/>
                    <a:pt x="4493" y="2852"/>
                  </a:cubicBezTo>
                  <a:cubicBezTo>
                    <a:pt x="4665" y="2852"/>
                    <a:pt x="4821" y="2677"/>
                    <a:pt x="4675" y="2501"/>
                  </a:cubicBezTo>
                  <a:cubicBezTo>
                    <a:pt x="4754" y="2462"/>
                    <a:pt x="4794" y="2382"/>
                    <a:pt x="4794" y="2303"/>
                  </a:cubicBezTo>
                  <a:cubicBezTo>
                    <a:pt x="4794" y="1828"/>
                    <a:pt x="4952" y="1353"/>
                    <a:pt x="5269" y="996"/>
                  </a:cubicBezTo>
                  <a:cubicBezTo>
                    <a:pt x="5631" y="648"/>
                    <a:pt x="5988" y="481"/>
                    <a:pt x="6285" y="481"/>
                  </a:cubicBezTo>
                  <a:close/>
                  <a:moveTo>
                    <a:pt x="6180" y="0"/>
                  </a:moveTo>
                  <a:cubicBezTo>
                    <a:pt x="5272" y="0"/>
                    <a:pt x="4436" y="1245"/>
                    <a:pt x="4318" y="2184"/>
                  </a:cubicBezTo>
                  <a:cubicBezTo>
                    <a:pt x="3781" y="1765"/>
                    <a:pt x="3088" y="1516"/>
                    <a:pt x="2434" y="1516"/>
                  </a:cubicBezTo>
                  <a:cubicBezTo>
                    <a:pt x="1544" y="1516"/>
                    <a:pt x="727" y="1977"/>
                    <a:pt x="476" y="3095"/>
                  </a:cubicBezTo>
                  <a:cubicBezTo>
                    <a:pt x="1" y="5551"/>
                    <a:pt x="3526" y="5948"/>
                    <a:pt x="5071" y="6542"/>
                  </a:cubicBezTo>
                  <a:lnTo>
                    <a:pt x="5150" y="6542"/>
                  </a:lnTo>
                  <a:cubicBezTo>
                    <a:pt x="5186" y="6577"/>
                    <a:pt x="5237" y="6597"/>
                    <a:pt x="5287" y="6597"/>
                  </a:cubicBezTo>
                  <a:cubicBezTo>
                    <a:pt x="5348" y="6597"/>
                    <a:pt x="5406" y="6568"/>
                    <a:pt x="5427" y="6502"/>
                  </a:cubicBezTo>
                  <a:cubicBezTo>
                    <a:pt x="6141" y="5551"/>
                    <a:pt x="6695" y="4482"/>
                    <a:pt x="7091" y="3373"/>
                  </a:cubicBezTo>
                  <a:cubicBezTo>
                    <a:pt x="7408" y="2501"/>
                    <a:pt x="7804" y="1313"/>
                    <a:pt x="7131" y="521"/>
                  </a:cubicBezTo>
                  <a:cubicBezTo>
                    <a:pt x="6823" y="152"/>
                    <a:pt x="6497" y="0"/>
                    <a:pt x="6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6"/>
            <p:cNvSpPr/>
            <p:nvPr/>
          </p:nvSpPr>
          <p:spPr>
            <a:xfrm>
              <a:off x="5486034" y="2987101"/>
              <a:ext cx="329896" cy="310787"/>
            </a:xfrm>
            <a:custGeom>
              <a:avLst/>
              <a:gdLst/>
              <a:ahLst/>
              <a:cxnLst/>
              <a:rect l="l" t="t" r="r" b="b"/>
              <a:pathLst>
                <a:path w="7924" h="7465" extrusionOk="0">
                  <a:moveTo>
                    <a:pt x="2382" y="628"/>
                  </a:moveTo>
                  <a:cubicBezTo>
                    <a:pt x="2532" y="628"/>
                    <a:pt x="2620" y="776"/>
                    <a:pt x="2774" y="1007"/>
                  </a:cubicBezTo>
                  <a:lnTo>
                    <a:pt x="3843" y="2790"/>
                  </a:lnTo>
                  <a:cubicBezTo>
                    <a:pt x="3903" y="2849"/>
                    <a:pt x="3972" y="2879"/>
                    <a:pt x="4036" y="2879"/>
                  </a:cubicBezTo>
                  <a:cubicBezTo>
                    <a:pt x="4101" y="2879"/>
                    <a:pt x="4160" y="2849"/>
                    <a:pt x="4200" y="2790"/>
                  </a:cubicBezTo>
                  <a:cubicBezTo>
                    <a:pt x="4239" y="2790"/>
                    <a:pt x="4279" y="2750"/>
                    <a:pt x="4318" y="2750"/>
                  </a:cubicBezTo>
                  <a:lnTo>
                    <a:pt x="5705" y="1562"/>
                  </a:lnTo>
                  <a:cubicBezTo>
                    <a:pt x="5863" y="1364"/>
                    <a:pt x="6061" y="1205"/>
                    <a:pt x="6299" y="1047"/>
                  </a:cubicBezTo>
                  <a:cubicBezTo>
                    <a:pt x="6436" y="956"/>
                    <a:pt x="6515" y="911"/>
                    <a:pt x="6573" y="911"/>
                  </a:cubicBezTo>
                  <a:cubicBezTo>
                    <a:pt x="6666" y="911"/>
                    <a:pt x="6707" y="1025"/>
                    <a:pt x="6854" y="1245"/>
                  </a:cubicBezTo>
                  <a:cubicBezTo>
                    <a:pt x="6933" y="1364"/>
                    <a:pt x="7408" y="1918"/>
                    <a:pt x="7329" y="2037"/>
                  </a:cubicBezTo>
                  <a:cubicBezTo>
                    <a:pt x="7289" y="2156"/>
                    <a:pt x="6774" y="2354"/>
                    <a:pt x="6695" y="2394"/>
                  </a:cubicBezTo>
                  <a:lnTo>
                    <a:pt x="5150" y="3344"/>
                  </a:lnTo>
                  <a:cubicBezTo>
                    <a:pt x="5111" y="3384"/>
                    <a:pt x="5111" y="3384"/>
                    <a:pt x="5071" y="3424"/>
                  </a:cubicBezTo>
                  <a:cubicBezTo>
                    <a:pt x="4952" y="3463"/>
                    <a:pt x="4873" y="3503"/>
                    <a:pt x="4754" y="3582"/>
                  </a:cubicBezTo>
                  <a:cubicBezTo>
                    <a:pt x="4675" y="3622"/>
                    <a:pt x="4635" y="3741"/>
                    <a:pt x="4675" y="3820"/>
                  </a:cubicBezTo>
                  <a:cubicBezTo>
                    <a:pt x="4517" y="3899"/>
                    <a:pt x="4437" y="4097"/>
                    <a:pt x="4596" y="4216"/>
                  </a:cubicBezTo>
                  <a:lnTo>
                    <a:pt x="5824" y="5444"/>
                  </a:lnTo>
                  <a:cubicBezTo>
                    <a:pt x="5982" y="5642"/>
                    <a:pt x="6180" y="5800"/>
                    <a:pt x="6339" y="5998"/>
                  </a:cubicBezTo>
                  <a:cubicBezTo>
                    <a:pt x="6656" y="6315"/>
                    <a:pt x="6339" y="6355"/>
                    <a:pt x="6022" y="6553"/>
                  </a:cubicBezTo>
                  <a:cubicBezTo>
                    <a:pt x="5943" y="6593"/>
                    <a:pt x="5467" y="6989"/>
                    <a:pt x="5388" y="6989"/>
                  </a:cubicBezTo>
                  <a:cubicBezTo>
                    <a:pt x="5269" y="6949"/>
                    <a:pt x="5031" y="6474"/>
                    <a:pt x="4952" y="6434"/>
                  </a:cubicBezTo>
                  <a:cubicBezTo>
                    <a:pt x="4596" y="5959"/>
                    <a:pt x="4239" y="5523"/>
                    <a:pt x="3883" y="5048"/>
                  </a:cubicBezTo>
                  <a:cubicBezTo>
                    <a:pt x="3843" y="5008"/>
                    <a:pt x="3803" y="4969"/>
                    <a:pt x="3764" y="4969"/>
                  </a:cubicBezTo>
                  <a:cubicBezTo>
                    <a:pt x="3737" y="4863"/>
                    <a:pt x="3641" y="4792"/>
                    <a:pt x="3544" y="4792"/>
                  </a:cubicBezTo>
                  <a:cubicBezTo>
                    <a:pt x="3495" y="4792"/>
                    <a:pt x="3447" y="4810"/>
                    <a:pt x="3407" y="4850"/>
                  </a:cubicBezTo>
                  <a:cubicBezTo>
                    <a:pt x="3011" y="5167"/>
                    <a:pt x="2615" y="5483"/>
                    <a:pt x="2219" y="5800"/>
                  </a:cubicBezTo>
                  <a:cubicBezTo>
                    <a:pt x="1958" y="6029"/>
                    <a:pt x="1562" y="6553"/>
                    <a:pt x="1209" y="6553"/>
                  </a:cubicBezTo>
                  <a:cubicBezTo>
                    <a:pt x="1134" y="6553"/>
                    <a:pt x="1061" y="6530"/>
                    <a:pt x="991" y="6474"/>
                  </a:cubicBezTo>
                  <a:cubicBezTo>
                    <a:pt x="357" y="5998"/>
                    <a:pt x="991" y="5602"/>
                    <a:pt x="1427" y="5246"/>
                  </a:cubicBezTo>
                  <a:lnTo>
                    <a:pt x="2813" y="4137"/>
                  </a:lnTo>
                  <a:cubicBezTo>
                    <a:pt x="2853" y="4097"/>
                    <a:pt x="2892" y="4018"/>
                    <a:pt x="2892" y="3939"/>
                  </a:cubicBezTo>
                  <a:cubicBezTo>
                    <a:pt x="3051" y="3899"/>
                    <a:pt x="3090" y="3741"/>
                    <a:pt x="3011" y="3622"/>
                  </a:cubicBezTo>
                  <a:lnTo>
                    <a:pt x="1229" y="1324"/>
                  </a:lnTo>
                  <a:lnTo>
                    <a:pt x="2061" y="770"/>
                  </a:lnTo>
                  <a:cubicBezTo>
                    <a:pt x="2200" y="672"/>
                    <a:pt x="2300" y="628"/>
                    <a:pt x="2382" y="628"/>
                  </a:cubicBezTo>
                  <a:close/>
                  <a:moveTo>
                    <a:pt x="2487" y="1"/>
                  </a:moveTo>
                  <a:cubicBezTo>
                    <a:pt x="2463" y="1"/>
                    <a:pt x="2440" y="5"/>
                    <a:pt x="2417" y="17"/>
                  </a:cubicBezTo>
                  <a:cubicBezTo>
                    <a:pt x="1902" y="255"/>
                    <a:pt x="1427" y="572"/>
                    <a:pt x="991" y="928"/>
                  </a:cubicBezTo>
                  <a:cubicBezTo>
                    <a:pt x="912" y="968"/>
                    <a:pt x="872" y="1047"/>
                    <a:pt x="912" y="1126"/>
                  </a:cubicBezTo>
                  <a:cubicBezTo>
                    <a:pt x="753" y="1166"/>
                    <a:pt x="674" y="1324"/>
                    <a:pt x="793" y="1483"/>
                  </a:cubicBezTo>
                  <a:lnTo>
                    <a:pt x="2536" y="3741"/>
                  </a:lnTo>
                  <a:cubicBezTo>
                    <a:pt x="1783" y="4295"/>
                    <a:pt x="1031" y="4889"/>
                    <a:pt x="357" y="5563"/>
                  </a:cubicBezTo>
                  <a:cubicBezTo>
                    <a:pt x="1" y="5919"/>
                    <a:pt x="318" y="6315"/>
                    <a:pt x="595" y="6672"/>
                  </a:cubicBezTo>
                  <a:cubicBezTo>
                    <a:pt x="792" y="6925"/>
                    <a:pt x="969" y="7159"/>
                    <a:pt x="1211" y="7159"/>
                  </a:cubicBezTo>
                  <a:cubicBezTo>
                    <a:pt x="1310" y="7159"/>
                    <a:pt x="1420" y="7120"/>
                    <a:pt x="1546" y="7028"/>
                  </a:cubicBezTo>
                  <a:cubicBezTo>
                    <a:pt x="1942" y="6751"/>
                    <a:pt x="2219" y="6395"/>
                    <a:pt x="2576" y="6117"/>
                  </a:cubicBezTo>
                  <a:cubicBezTo>
                    <a:pt x="2932" y="5840"/>
                    <a:pt x="3209" y="5642"/>
                    <a:pt x="3566" y="5365"/>
                  </a:cubicBezTo>
                  <a:lnTo>
                    <a:pt x="4477" y="6513"/>
                  </a:lnTo>
                  <a:cubicBezTo>
                    <a:pt x="4675" y="6791"/>
                    <a:pt x="4913" y="7266"/>
                    <a:pt x="5230" y="7424"/>
                  </a:cubicBezTo>
                  <a:cubicBezTo>
                    <a:pt x="5285" y="7452"/>
                    <a:pt x="5343" y="7464"/>
                    <a:pt x="5405" y="7464"/>
                  </a:cubicBezTo>
                  <a:cubicBezTo>
                    <a:pt x="5785" y="7464"/>
                    <a:pt x="6264" y="6995"/>
                    <a:pt x="6537" y="6791"/>
                  </a:cubicBezTo>
                  <a:cubicBezTo>
                    <a:pt x="6933" y="6553"/>
                    <a:pt x="7250" y="6315"/>
                    <a:pt x="6893" y="5880"/>
                  </a:cubicBezTo>
                  <a:cubicBezTo>
                    <a:pt x="6299" y="5206"/>
                    <a:pt x="5665" y="4572"/>
                    <a:pt x="5031" y="3978"/>
                  </a:cubicBezTo>
                  <a:lnTo>
                    <a:pt x="5071" y="3978"/>
                  </a:lnTo>
                  <a:cubicBezTo>
                    <a:pt x="5150" y="3939"/>
                    <a:pt x="5269" y="3899"/>
                    <a:pt x="5388" y="3859"/>
                  </a:cubicBezTo>
                  <a:cubicBezTo>
                    <a:pt x="5507" y="3859"/>
                    <a:pt x="5586" y="3780"/>
                    <a:pt x="5626" y="3661"/>
                  </a:cubicBezTo>
                  <a:lnTo>
                    <a:pt x="6972" y="2829"/>
                  </a:lnTo>
                  <a:cubicBezTo>
                    <a:pt x="7210" y="2671"/>
                    <a:pt x="7725" y="2473"/>
                    <a:pt x="7804" y="2196"/>
                  </a:cubicBezTo>
                  <a:cubicBezTo>
                    <a:pt x="7923" y="1918"/>
                    <a:pt x="7685" y="1760"/>
                    <a:pt x="7606" y="1601"/>
                  </a:cubicBezTo>
                  <a:cubicBezTo>
                    <a:pt x="7369" y="1126"/>
                    <a:pt x="7091" y="730"/>
                    <a:pt x="6774" y="373"/>
                  </a:cubicBezTo>
                  <a:cubicBezTo>
                    <a:pt x="6728" y="327"/>
                    <a:pt x="6682" y="308"/>
                    <a:pt x="6635" y="308"/>
                  </a:cubicBezTo>
                  <a:cubicBezTo>
                    <a:pt x="6602" y="308"/>
                    <a:pt x="6570" y="317"/>
                    <a:pt x="6537" y="334"/>
                  </a:cubicBezTo>
                  <a:cubicBezTo>
                    <a:pt x="6141" y="572"/>
                    <a:pt x="5784" y="849"/>
                    <a:pt x="5467" y="1205"/>
                  </a:cubicBezTo>
                  <a:lnTo>
                    <a:pt x="4120" y="2354"/>
                  </a:lnTo>
                  <a:lnTo>
                    <a:pt x="3407" y="1166"/>
                  </a:lnTo>
                  <a:cubicBezTo>
                    <a:pt x="3209" y="770"/>
                    <a:pt x="2932" y="413"/>
                    <a:pt x="2655" y="57"/>
                  </a:cubicBezTo>
                  <a:cubicBezTo>
                    <a:pt x="2599" y="29"/>
                    <a:pt x="2543" y="1"/>
                    <a:pt x="2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6"/>
            <p:cNvSpPr/>
            <p:nvPr/>
          </p:nvSpPr>
          <p:spPr>
            <a:xfrm>
              <a:off x="6916500" y="2108870"/>
              <a:ext cx="322177" cy="324546"/>
            </a:xfrm>
            <a:custGeom>
              <a:avLst/>
              <a:gdLst/>
              <a:ahLst/>
              <a:cxnLst/>
              <a:rect l="l" t="t" r="r" b="b"/>
              <a:pathLst>
                <a:path w="6933" h="6984" extrusionOk="0">
                  <a:moveTo>
                    <a:pt x="3526" y="457"/>
                  </a:moveTo>
                  <a:cubicBezTo>
                    <a:pt x="3724" y="497"/>
                    <a:pt x="3922" y="497"/>
                    <a:pt x="4120" y="536"/>
                  </a:cubicBezTo>
                  <a:cubicBezTo>
                    <a:pt x="4199" y="536"/>
                    <a:pt x="4437" y="536"/>
                    <a:pt x="4476" y="576"/>
                  </a:cubicBezTo>
                  <a:cubicBezTo>
                    <a:pt x="4516" y="655"/>
                    <a:pt x="4476" y="972"/>
                    <a:pt x="4476" y="1051"/>
                  </a:cubicBezTo>
                  <a:cubicBezTo>
                    <a:pt x="4358" y="1606"/>
                    <a:pt x="4278" y="2121"/>
                    <a:pt x="4199" y="2676"/>
                  </a:cubicBezTo>
                  <a:cubicBezTo>
                    <a:pt x="4199" y="2834"/>
                    <a:pt x="4278" y="2953"/>
                    <a:pt x="4437" y="2953"/>
                  </a:cubicBezTo>
                  <a:cubicBezTo>
                    <a:pt x="4476" y="2992"/>
                    <a:pt x="4516" y="2992"/>
                    <a:pt x="4556" y="2992"/>
                  </a:cubicBezTo>
                  <a:lnTo>
                    <a:pt x="6417" y="3349"/>
                  </a:lnTo>
                  <a:cubicBezTo>
                    <a:pt x="6338" y="3785"/>
                    <a:pt x="6180" y="4181"/>
                    <a:pt x="5942" y="4498"/>
                  </a:cubicBezTo>
                  <a:cubicBezTo>
                    <a:pt x="5858" y="4582"/>
                    <a:pt x="5766" y="4609"/>
                    <a:pt x="5671" y="4609"/>
                  </a:cubicBezTo>
                  <a:cubicBezTo>
                    <a:pt x="5542" y="4609"/>
                    <a:pt x="5405" y="4560"/>
                    <a:pt x="5269" y="4537"/>
                  </a:cubicBezTo>
                  <a:lnTo>
                    <a:pt x="4516" y="4458"/>
                  </a:lnTo>
                  <a:cubicBezTo>
                    <a:pt x="4437" y="4458"/>
                    <a:pt x="4318" y="4498"/>
                    <a:pt x="4278" y="4577"/>
                  </a:cubicBezTo>
                  <a:cubicBezTo>
                    <a:pt x="4239" y="4617"/>
                    <a:pt x="4199" y="4656"/>
                    <a:pt x="4199" y="4735"/>
                  </a:cubicBezTo>
                  <a:lnTo>
                    <a:pt x="4041" y="6082"/>
                  </a:lnTo>
                  <a:lnTo>
                    <a:pt x="4001" y="6439"/>
                  </a:lnTo>
                  <a:cubicBezTo>
                    <a:pt x="4001" y="6504"/>
                    <a:pt x="3989" y="6534"/>
                    <a:pt x="3958" y="6534"/>
                  </a:cubicBezTo>
                  <a:cubicBezTo>
                    <a:pt x="3933" y="6534"/>
                    <a:pt x="3896" y="6514"/>
                    <a:pt x="3843" y="6478"/>
                  </a:cubicBezTo>
                  <a:cubicBezTo>
                    <a:pt x="3565" y="6478"/>
                    <a:pt x="3328" y="6478"/>
                    <a:pt x="3090" y="6439"/>
                  </a:cubicBezTo>
                  <a:lnTo>
                    <a:pt x="2813" y="6399"/>
                  </a:lnTo>
                  <a:cubicBezTo>
                    <a:pt x="2785" y="6406"/>
                    <a:pt x="2762" y="6409"/>
                    <a:pt x="2742" y="6409"/>
                  </a:cubicBezTo>
                  <a:cubicBezTo>
                    <a:pt x="2644" y="6409"/>
                    <a:pt x="2628" y="6332"/>
                    <a:pt x="2694" y="6201"/>
                  </a:cubicBezTo>
                  <a:cubicBezTo>
                    <a:pt x="2694" y="5963"/>
                    <a:pt x="2733" y="5765"/>
                    <a:pt x="2813" y="5567"/>
                  </a:cubicBezTo>
                  <a:cubicBezTo>
                    <a:pt x="2852" y="5131"/>
                    <a:pt x="2892" y="4735"/>
                    <a:pt x="2932" y="4300"/>
                  </a:cubicBezTo>
                  <a:cubicBezTo>
                    <a:pt x="3011" y="4181"/>
                    <a:pt x="3011" y="3943"/>
                    <a:pt x="2813" y="3943"/>
                  </a:cubicBezTo>
                  <a:cubicBezTo>
                    <a:pt x="2377" y="3904"/>
                    <a:pt x="1941" y="3864"/>
                    <a:pt x="1505" y="3824"/>
                  </a:cubicBezTo>
                  <a:cubicBezTo>
                    <a:pt x="1442" y="3835"/>
                    <a:pt x="1375" y="3840"/>
                    <a:pt x="1307" y="3840"/>
                  </a:cubicBezTo>
                  <a:cubicBezTo>
                    <a:pt x="1122" y="3840"/>
                    <a:pt x="927" y="3803"/>
                    <a:pt x="753" y="3745"/>
                  </a:cubicBezTo>
                  <a:cubicBezTo>
                    <a:pt x="515" y="3626"/>
                    <a:pt x="634" y="3309"/>
                    <a:pt x="634" y="3072"/>
                  </a:cubicBezTo>
                  <a:cubicBezTo>
                    <a:pt x="634" y="2953"/>
                    <a:pt x="634" y="2834"/>
                    <a:pt x="674" y="2715"/>
                  </a:cubicBezTo>
                  <a:cubicBezTo>
                    <a:pt x="704" y="2623"/>
                    <a:pt x="687" y="2531"/>
                    <a:pt x="752" y="2531"/>
                  </a:cubicBezTo>
                  <a:cubicBezTo>
                    <a:pt x="771" y="2531"/>
                    <a:pt x="796" y="2539"/>
                    <a:pt x="832" y="2557"/>
                  </a:cubicBezTo>
                  <a:cubicBezTo>
                    <a:pt x="1030" y="2557"/>
                    <a:pt x="1268" y="2596"/>
                    <a:pt x="1466" y="2636"/>
                  </a:cubicBezTo>
                  <a:lnTo>
                    <a:pt x="2813" y="2874"/>
                  </a:lnTo>
                  <a:cubicBezTo>
                    <a:pt x="2892" y="2874"/>
                    <a:pt x="2971" y="2874"/>
                    <a:pt x="3011" y="2834"/>
                  </a:cubicBezTo>
                  <a:cubicBezTo>
                    <a:pt x="3031" y="2841"/>
                    <a:pt x="3053" y="2844"/>
                    <a:pt x="3074" y="2844"/>
                  </a:cubicBezTo>
                  <a:cubicBezTo>
                    <a:pt x="3179" y="2844"/>
                    <a:pt x="3288" y="2767"/>
                    <a:pt x="3288" y="2636"/>
                  </a:cubicBezTo>
                  <a:cubicBezTo>
                    <a:pt x="3328" y="2279"/>
                    <a:pt x="3367" y="1883"/>
                    <a:pt x="3407" y="1527"/>
                  </a:cubicBezTo>
                  <a:cubicBezTo>
                    <a:pt x="3407" y="1170"/>
                    <a:pt x="3486" y="814"/>
                    <a:pt x="3526" y="457"/>
                  </a:cubicBezTo>
                  <a:close/>
                  <a:moveTo>
                    <a:pt x="3510" y="0"/>
                  </a:moveTo>
                  <a:cubicBezTo>
                    <a:pt x="3330" y="0"/>
                    <a:pt x="3194" y="61"/>
                    <a:pt x="3130" y="299"/>
                  </a:cubicBezTo>
                  <a:cubicBezTo>
                    <a:pt x="3011" y="655"/>
                    <a:pt x="2971" y="1051"/>
                    <a:pt x="2971" y="1408"/>
                  </a:cubicBezTo>
                  <a:cubicBezTo>
                    <a:pt x="2932" y="1764"/>
                    <a:pt x="2892" y="2081"/>
                    <a:pt x="2852" y="2398"/>
                  </a:cubicBezTo>
                  <a:cubicBezTo>
                    <a:pt x="2139" y="2240"/>
                    <a:pt x="1466" y="2161"/>
                    <a:pt x="753" y="2081"/>
                  </a:cubicBezTo>
                  <a:cubicBezTo>
                    <a:pt x="198" y="2081"/>
                    <a:pt x="198" y="2557"/>
                    <a:pt x="159" y="3032"/>
                  </a:cubicBezTo>
                  <a:cubicBezTo>
                    <a:pt x="159" y="3468"/>
                    <a:pt x="0" y="4062"/>
                    <a:pt x="476" y="4181"/>
                  </a:cubicBezTo>
                  <a:cubicBezTo>
                    <a:pt x="832" y="4260"/>
                    <a:pt x="1149" y="4300"/>
                    <a:pt x="1505" y="4300"/>
                  </a:cubicBezTo>
                  <a:lnTo>
                    <a:pt x="2456" y="4379"/>
                  </a:lnTo>
                  <a:cubicBezTo>
                    <a:pt x="2456" y="4775"/>
                    <a:pt x="2377" y="5171"/>
                    <a:pt x="2337" y="5567"/>
                  </a:cubicBezTo>
                  <a:cubicBezTo>
                    <a:pt x="2298" y="5805"/>
                    <a:pt x="2179" y="6082"/>
                    <a:pt x="2179" y="6359"/>
                  </a:cubicBezTo>
                  <a:cubicBezTo>
                    <a:pt x="2139" y="6914"/>
                    <a:pt x="2773" y="6874"/>
                    <a:pt x="3169" y="6914"/>
                  </a:cubicBezTo>
                  <a:cubicBezTo>
                    <a:pt x="3347" y="6934"/>
                    <a:pt x="3595" y="6983"/>
                    <a:pt x="3828" y="6983"/>
                  </a:cubicBezTo>
                  <a:cubicBezTo>
                    <a:pt x="4060" y="6983"/>
                    <a:pt x="4278" y="6934"/>
                    <a:pt x="4397" y="6756"/>
                  </a:cubicBezTo>
                  <a:cubicBezTo>
                    <a:pt x="4476" y="6478"/>
                    <a:pt x="4516" y="6241"/>
                    <a:pt x="4516" y="5963"/>
                  </a:cubicBezTo>
                  <a:cubicBezTo>
                    <a:pt x="4556" y="5607"/>
                    <a:pt x="4595" y="5290"/>
                    <a:pt x="4635" y="4933"/>
                  </a:cubicBezTo>
                  <a:lnTo>
                    <a:pt x="5546" y="5052"/>
                  </a:lnTo>
                  <a:cubicBezTo>
                    <a:pt x="5637" y="5083"/>
                    <a:pt x="5727" y="5095"/>
                    <a:pt x="5816" y="5095"/>
                  </a:cubicBezTo>
                  <a:cubicBezTo>
                    <a:pt x="5959" y="5095"/>
                    <a:pt x="6097" y="5062"/>
                    <a:pt x="6219" y="5013"/>
                  </a:cubicBezTo>
                  <a:cubicBezTo>
                    <a:pt x="6417" y="4854"/>
                    <a:pt x="6497" y="4617"/>
                    <a:pt x="6536" y="4379"/>
                  </a:cubicBezTo>
                  <a:cubicBezTo>
                    <a:pt x="6655" y="4022"/>
                    <a:pt x="6774" y="3626"/>
                    <a:pt x="6893" y="3230"/>
                  </a:cubicBezTo>
                  <a:cubicBezTo>
                    <a:pt x="6932" y="3111"/>
                    <a:pt x="6853" y="2992"/>
                    <a:pt x="6734" y="2953"/>
                  </a:cubicBezTo>
                  <a:lnTo>
                    <a:pt x="4714" y="2557"/>
                  </a:lnTo>
                  <a:cubicBezTo>
                    <a:pt x="4833" y="1923"/>
                    <a:pt x="4912" y="1289"/>
                    <a:pt x="4991" y="655"/>
                  </a:cubicBezTo>
                  <a:cubicBezTo>
                    <a:pt x="4991" y="101"/>
                    <a:pt x="4437" y="140"/>
                    <a:pt x="4041" y="61"/>
                  </a:cubicBezTo>
                  <a:cubicBezTo>
                    <a:pt x="3842" y="43"/>
                    <a:pt x="3660" y="0"/>
                    <a:pt x="3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6"/>
            <p:cNvSpPr/>
            <p:nvPr/>
          </p:nvSpPr>
          <p:spPr>
            <a:xfrm rot="-3610079" flipH="1">
              <a:off x="7188165" y="1998415"/>
              <a:ext cx="735406" cy="545479"/>
            </a:xfrm>
            <a:custGeom>
              <a:avLst/>
              <a:gdLst/>
              <a:ahLst/>
              <a:cxnLst/>
              <a:rect l="l" t="t" r="r" b="b"/>
              <a:pathLst>
                <a:path w="12437" h="9225" extrusionOk="0">
                  <a:moveTo>
                    <a:pt x="1895" y="0"/>
                  </a:moveTo>
                  <a:cubicBezTo>
                    <a:pt x="1313" y="0"/>
                    <a:pt x="705" y="248"/>
                    <a:pt x="197" y="558"/>
                  </a:cubicBezTo>
                  <a:cubicBezTo>
                    <a:pt x="0" y="721"/>
                    <a:pt x="155" y="993"/>
                    <a:pt x="349" y="993"/>
                  </a:cubicBezTo>
                  <a:cubicBezTo>
                    <a:pt x="390" y="993"/>
                    <a:pt x="433" y="981"/>
                    <a:pt x="474" y="954"/>
                  </a:cubicBezTo>
                  <a:cubicBezTo>
                    <a:pt x="915" y="666"/>
                    <a:pt x="1403" y="443"/>
                    <a:pt x="1857" y="443"/>
                  </a:cubicBezTo>
                  <a:cubicBezTo>
                    <a:pt x="2339" y="443"/>
                    <a:pt x="2782" y="695"/>
                    <a:pt x="3088" y="1390"/>
                  </a:cubicBezTo>
                  <a:cubicBezTo>
                    <a:pt x="3247" y="1825"/>
                    <a:pt x="3366" y="2340"/>
                    <a:pt x="3405" y="2816"/>
                  </a:cubicBezTo>
                  <a:cubicBezTo>
                    <a:pt x="3405" y="3331"/>
                    <a:pt x="3564" y="3846"/>
                    <a:pt x="3881" y="4321"/>
                  </a:cubicBezTo>
                  <a:cubicBezTo>
                    <a:pt x="4166" y="4574"/>
                    <a:pt x="4552" y="4701"/>
                    <a:pt x="4939" y="4701"/>
                  </a:cubicBezTo>
                  <a:cubicBezTo>
                    <a:pt x="5036" y="4701"/>
                    <a:pt x="5132" y="4693"/>
                    <a:pt x="5227" y="4677"/>
                  </a:cubicBezTo>
                  <a:cubicBezTo>
                    <a:pt x="5604" y="4638"/>
                    <a:pt x="5802" y="4578"/>
                    <a:pt x="6005" y="4578"/>
                  </a:cubicBezTo>
                  <a:cubicBezTo>
                    <a:pt x="6208" y="4578"/>
                    <a:pt x="6416" y="4638"/>
                    <a:pt x="6812" y="4836"/>
                  </a:cubicBezTo>
                  <a:cubicBezTo>
                    <a:pt x="7248" y="4836"/>
                    <a:pt x="7604" y="5232"/>
                    <a:pt x="7564" y="5707"/>
                  </a:cubicBezTo>
                  <a:cubicBezTo>
                    <a:pt x="7564" y="5905"/>
                    <a:pt x="7604" y="6143"/>
                    <a:pt x="7604" y="6381"/>
                  </a:cubicBezTo>
                  <a:cubicBezTo>
                    <a:pt x="7683" y="7569"/>
                    <a:pt x="8119" y="8599"/>
                    <a:pt x="9466" y="8599"/>
                  </a:cubicBezTo>
                  <a:cubicBezTo>
                    <a:pt x="10535" y="8599"/>
                    <a:pt x="11328" y="7926"/>
                    <a:pt x="11961" y="7133"/>
                  </a:cubicBezTo>
                  <a:lnTo>
                    <a:pt x="11961" y="7133"/>
                  </a:lnTo>
                  <a:cubicBezTo>
                    <a:pt x="11922" y="7728"/>
                    <a:pt x="11882" y="8361"/>
                    <a:pt x="11763" y="8956"/>
                  </a:cubicBezTo>
                  <a:cubicBezTo>
                    <a:pt x="11740" y="9117"/>
                    <a:pt x="11891" y="9224"/>
                    <a:pt x="12029" y="9224"/>
                  </a:cubicBezTo>
                  <a:cubicBezTo>
                    <a:pt x="12129" y="9224"/>
                    <a:pt x="12222" y="9168"/>
                    <a:pt x="12239" y="9035"/>
                  </a:cubicBezTo>
                  <a:cubicBezTo>
                    <a:pt x="12358" y="8282"/>
                    <a:pt x="12397" y="7490"/>
                    <a:pt x="12437" y="6698"/>
                  </a:cubicBezTo>
                  <a:cubicBezTo>
                    <a:pt x="12437" y="6618"/>
                    <a:pt x="12397" y="6579"/>
                    <a:pt x="12358" y="6539"/>
                  </a:cubicBezTo>
                  <a:cubicBezTo>
                    <a:pt x="12414" y="6371"/>
                    <a:pt x="12272" y="6203"/>
                    <a:pt x="12127" y="6203"/>
                  </a:cubicBezTo>
                  <a:cubicBezTo>
                    <a:pt x="12068" y="6203"/>
                    <a:pt x="12008" y="6232"/>
                    <a:pt x="11961" y="6302"/>
                  </a:cubicBezTo>
                  <a:lnTo>
                    <a:pt x="11961" y="6341"/>
                  </a:lnTo>
                  <a:cubicBezTo>
                    <a:pt x="11922" y="6302"/>
                    <a:pt x="11882" y="6302"/>
                    <a:pt x="11843" y="6302"/>
                  </a:cubicBezTo>
                  <a:cubicBezTo>
                    <a:pt x="11130" y="6302"/>
                    <a:pt x="10417" y="6222"/>
                    <a:pt x="9704" y="6024"/>
                  </a:cubicBezTo>
                  <a:cubicBezTo>
                    <a:pt x="9681" y="6018"/>
                    <a:pt x="9659" y="6015"/>
                    <a:pt x="9639" y="6015"/>
                  </a:cubicBezTo>
                  <a:cubicBezTo>
                    <a:pt x="9416" y="6015"/>
                    <a:pt x="9370" y="6387"/>
                    <a:pt x="9624" y="6460"/>
                  </a:cubicBezTo>
                  <a:cubicBezTo>
                    <a:pt x="10298" y="6658"/>
                    <a:pt x="10971" y="6737"/>
                    <a:pt x="11645" y="6737"/>
                  </a:cubicBezTo>
                  <a:cubicBezTo>
                    <a:pt x="11146" y="7449"/>
                    <a:pt x="10456" y="8193"/>
                    <a:pt x="9574" y="8193"/>
                  </a:cubicBezTo>
                  <a:cubicBezTo>
                    <a:pt x="9474" y="8193"/>
                    <a:pt x="9372" y="8183"/>
                    <a:pt x="9268" y="8163"/>
                  </a:cubicBezTo>
                  <a:cubicBezTo>
                    <a:pt x="7763" y="7886"/>
                    <a:pt x="8277" y="6341"/>
                    <a:pt x="8000" y="5311"/>
                  </a:cubicBezTo>
                  <a:cubicBezTo>
                    <a:pt x="7742" y="4439"/>
                    <a:pt x="7167" y="4067"/>
                    <a:pt x="6405" y="4067"/>
                  </a:cubicBezTo>
                  <a:cubicBezTo>
                    <a:pt x="6233" y="4067"/>
                    <a:pt x="6051" y="4086"/>
                    <a:pt x="5861" y="4123"/>
                  </a:cubicBezTo>
                  <a:cubicBezTo>
                    <a:pt x="5573" y="4157"/>
                    <a:pt x="5292" y="4234"/>
                    <a:pt x="5025" y="4234"/>
                  </a:cubicBezTo>
                  <a:cubicBezTo>
                    <a:pt x="4667" y="4234"/>
                    <a:pt x="4334" y="4096"/>
                    <a:pt x="4039" y="3529"/>
                  </a:cubicBezTo>
                  <a:cubicBezTo>
                    <a:pt x="3801" y="3093"/>
                    <a:pt x="3841" y="2301"/>
                    <a:pt x="3722" y="1825"/>
                  </a:cubicBezTo>
                  <a:cubicBezTo>
                    <a:pt x="3643" y="1350"/>
                    <a:pt x="3445" y="914"/>
                    <a:pt x="3167" y="558"/>
                  </a:cubicBezTo>
                  <a:cubicBezTo>
                    <a:pt x="2800" y="155"/>
                    <a:pt x="2355" y="0"/>
                    <a:pt x="18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6"/>
            <p:cNvSpPr/>
            <p:nvPr/>
          </p:nvSpPr>
          <p:spPr>
            <a:xfrm>
              <a:off x="5591646" y="2479728"/>
              <a:ext cx="172983" cy="209098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6"/>
            <p:cNvSpPr/>
            <p:nvPr/>
          </p:nvSpPr>
          <p:spPr>
            <a:xfrm>
              <a:off x="5392446" y="2670303"/>
              <a:ext cx="172983" cy="209098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" name="Google Shape;1467;p56"/>
          <p:cNvGrpSpPr/>
          <p:nvPr/>
        </p:nvGrpSpPr>
        <p:grpSpPr>
          <a:xfrm>
            <a:off x="5797734" y="1952386"/>
            <a:ext cx="1163807" cy="1408149"/>
            <a:chOff x="3109710" y="2095807"/>
            <a:chExt cx="543632" cy="654709"/>
          </a:xfrm>
        </p:grpSpPr>
        <p:sp>
          <p:nvSpPr>
            <p:cNvPr id="1468" name="Google Shape;1468;p56"/>
            <p:cNvSpPr/>
            <p:nvPr/>
          </p:nvSpPr>
          <p:spPr>
            <a:xfrm>
              <a:off x="3142731" y="2110703"/>
              <a:ext cx="495734" cy="625462"/>
            </a:xfrm>
            <a:custGeom>
              <a:avLst/>
              <a:gdLst/>
              <a:ahLst/>
              <a:cxnLst/>
              <a:rect l="l" t="t" r="r" b="b"/>
              <a:pathLst>
                <a:path w="28255" h="35649" extrusionOk="0">
                  <a:moveTo>
                    <a:pt x="15285" y="1"/>
                  </a:moveTo>
                  <a:cubicBezTo>
                    <a:pt x="12303" y="1"/>
                    <a:pt x="9447" y="1102"/>
                    <a:pt x="7230" y="3143"/>
                  </a:cubicBezTo>
                  <a:cubicBezTo>
                    <a:pt x="4574" y="5615"/>
                    <a:pt x="3836" y="9119"/>
                    <a:pt x="7414" y="11258"/>
                  </a:cubicBezTo>
                  <a:cubicBezTo>
                    <a:pt x="7488" y="11332"/>
                    <a:pt x="7562" y="11406"/>
                    <a:pt x="7562" y="11516"/>
                  </a:cubicBezTo>
                  <a:cubicBezTo>
                    <a:pt x="10712" y="11516"/>
                    <a:pt x="12194" y="7521"/>
                    <a:pt x="15279" y="7521"/>
                  </a:cubicBezTo>
                  <a:cubicBezTo>
                    <a:pt x="15373" y="7521"/>
                    <a:pt x="15469" y="7525"/>
                    <a:pt x="15566" y="7533"/>
                  </a:cubicBezTo>
                  <a:cubicBezTo>
                    <a:pt x="17115" y="7680"/>
                    <a:pt x="18369" y="8787"/>
                    <a:pt x="18148" y="10373"/>
                  </a:cubicBezTo>
                  <a:cubicBezTo>
                    <a:pt x="18116" y="10501"/>
                    <a:pt x="18000" y="10601"/>
                    <a:pt x="17874" y="10601"/>
                  </a:cubicBezTo>
                  <a:cubicBezTo>
                    <a:pt x="17854" y="10601"/>
                    <a:pt x="17835" y="10599"/>
                    <a:pt x="17816" y="10594"/>
                  </a:cubicBezTo>
                  <a:cubicBezTo>
                    <a:pt x="17668" y="12143"/>
                    <a:pt x="15750" y="13029"/>
                    <a:pt x="14312" y="13250"/>
                  </a:cubicBezTo>
                  <a:cubicBezTo>
                    <a:pt x="12652" y="13471"/>
                    <a:pt x="10660" y="13066"/>
                    <a:pt x="9295" y="14246"/>
                  </a:cubicBezTo>
                  <a:cubicBezTo>
                    <a:pt x="8078" y="15242"/>
                    <a:pt x="8004" y="16828"/>
                    <a:pt x="8594" y="18156"/>
                  </a:cubicBezTo>
                  <a:cubicBezTo>
                    <a:pt x="8631" y="18156"/>
                    <a:pt x="8668" y="18156"/>
                    <a:pt x="8705" y="18193"/>
                  </a:cubicBezTo>
                  <a:cubicBezTo>
                    <a:pt x="9496" y="19140"/>
                    <a:pt x="10502" y="19444"/>
                    <a:pt x="11616" y="19444"/>
                  </a:cubicBezTo>
                  <a:cubicBezTo>
                    <a:pt x="13619" y="19444"/>
                    <a:pt x="15970" y="18460"/>
                    <a:pt x="18043" y="18460"/>
                  </a:cubicBezTo>
                  <a:cubicBezTo>
                    <a:pt x="18634" y="18460"/>
                    <a:pt x="19202" y="18540"/>
                    <a:pt x="19734" y="18746"/>
                  </a:cubicBezTo>
                  <a:cubicBezTo>
                    <a:pt x="21910" y="19594"/>
                    <a:pt x="22758" y="21770"/>
                    <a:pt x="21578" y="23799"/>
                  </a:cubicBezTo>
                  <a:cubicBezTo>
                    <a:pt x="20204" y="26230"/>
                    <a:pt x="16945" y="27719"/>
                    <a:pt x="14181" y="27719"/>
                  </a:cubicBezTo>
                  <a:cubicBezTo>
                    <a:pt x="14051" y="27719"/>
                    <a:pt x="13922" y="27716"/>
                    <a:pt x="13795" y="27709"/>
                  </a:cubicBezTo>
                  <a:cubicBezTo>
                    <a:pt x="10512" y="27561"/>
                    <a:pt x="8373" y="24906"/>
                    <a:pt x="6086" y="22914"/>
                  </a:cubicBezTo>
                  <a:cubicBezTo>
                    <a:pt x="6012" y="22877"/>
                    <a:pt x="5975" y="22803"/>
                    <a:pt x="5975" y="22729"/>
                  </a:cubicBezTo>
                  <a:lnTo>
                    <a:pt x="5902" y="22729"/>
                  </a:lnTo>
                  <a:cubicBezTo>
                    <a:pt x="5902" y="22840"/>
                    <a:pt x="5828" y="22914"/>
                    <a:pt x="5717" y="22951"/>
                  </a:cubicBezTo>
                  <a:cubicBezTo>
                    <a:pt x="3652" y="23725"/>
                    <a:pt x="1697" y="26344"/>
                    <a:pt x="1033" y="28484"/>
                  </a:cubicBezTo>
                  <a:cubicBezTo>
                    <a:pt x="0" y="31693"/>
                    <a:pt x="2951" y="33647"/>
                    <a:pt x="5607" y="34643"/>
                  </a:cubicBezTo>
                  <a:cubicBezTo>
                    <a:pt x="7570" y="35315"/>
                    <a:pt x="9630" y="35649"/>
                    <a:pt x="11692" y="35649"/>
                  </a:cubicBezTo>
                  <a:cubicBezTo>
                    <a:pt x="14047" y="35649"/>
                    <a:pt x="16405" y="35213"/>
                    <a:pt x="18627" y="34348"/>
                  </a:cubicBezTo>
                  <a:cubicBezTo>
                    <a:pt x="23090" y="32652"/>
                    <a:pt x="26853" y="29074"/>
                    <a:pt x="27590" y="24168"/>
                  </a:cubicBezTo>
                  <a:cubicBezTo>
                    <a:pt x="28254" y="19705"/>
                    <a:pt x="25709" y="15279"/>
                    <a:pt x="21246" y="14098"/>
                  </a:cubicBezTo>
                  <a:cubicBezTo>
                    <a:pt x="20800" y="13961"/>
                    <a:pt x="20897" y="13312"/>
                    <a:pt x="21328" y="13312"/>
                  </a:cubicBezTo>
                  <a:cubicBezTo>
                    <a:pt x="21361" y="13312"/>
                    <a:pt x="21395" y="13316"/>
                    <a:pt x="21430" y="13324"/>
                  </a:cubicBezTo>
                  <a:cubicBezTo>
                    <a:pt x="23754" y="11479"/>
                    <a:pt x="25008" y="7828"/>
                    <a:pt x="24123" y="4951"/>
                  </a:cubicBezTo>
                  <a:cubicBezTo>
                    <a:pt x="23127" y="1631"/>
                    <a:pt x="18848" y="156"/>
                    <a:pt x="15713" y="8"/>
                  </a:cubicBezTo>
                  <a:cubicBezTo>
                    <a:pt x="15570" y="3"/>
                    <a:pt x="15427" y="1"/>
                    <a:pt x="15285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6"/>
            <p:cNvSpPr/>
            <p:nvPr/>
          </p:nvSpPr>
          <p:spPr>
            <a:xfrm>
              <a:off x="3109710" y="2095807"/>
              <a:ext cx="543632" cy="654709"/>
            </a:xfrm>
            <a:custGeom>
              <a:avLst/>
              <a:gdLst/>
              <a:ahLst/>
              <a:cxnLst/>
              <a:rect l="l" t="t" r="r" b="b"/>
              <a:pathLst>
                <a:path w="30985" h="37316" extrusionOk="0">
                  <a:moveTo>
                    <a:pt x="17134" y="0"/>
                  </a:moveTo>
                  <a:cubicBezTo>
                    <a:pt x="13246" y="0"/>
                    <a:pt x="9571" y="1790"/>
                    <a:pt x="7194" y="4878"/>
                  </a:cubicBezTo>
                  <a:cubicBezTo>
                    <a:pt x="5165" y="7533"/>
                    <a:pt x="5792" y="10742"/>
                    <a:pt x="8558" y="12476"/>
                  </a:cubicBezTo>
                  <a:cubicBezTo>
                    <a:pt x="8558" y="12550"/>
                    <a:pt x="8632" y="12660"/>
                    <a:pt x="8706" y="12697"/>
                  </a:cubicBezTo>
                  <a:cubicBezTo>
                    <a:pt x="9104" y="12834"/>
                    <a:pt x="9491" y="12895"/>
                    <a:pt x="9868" y="12895"/>
                  </a:cubicBezTo>
                  <a:cubicBezTo>
                    <a:pt x="10817" y="12895"/>
                    <a:pt x="11708" y="12504"/>
                    <a:pt x="12579" y="11923"/>
                  </a:cubicBezTo>
                  <a:cubicBezTo>
                    <a:pt x="13169" y="11554"/>
                    <a:pt x="13648" y="11074"/>
                    <a:pt x="14202" y="10632"/>
                  </a:cubicBezTo>
                  <a:cubicBezTo>
                    <a:pt x="14893" y="10070"/>
                    <a:pt x="16533" y="9167"/>
                    <a:pt x="17789" y="9167"/>
                  </a:cubicBezTo>
                  <a:cubicBezTo>
                    <a:pt x="18677" y="9167"/>
                    <a:pt x="19372" y="9619"/>
                    <a:pt x="19403" y="10964"/>
                  </a:cubicBezTo>
                  <a:cubicBezTo>
                    <a:pt x="18148" y="14910"/>
                    <a:pt x="13021" y="12255"/>
                    <a:pt x="10513" y="14652"/>
                  </a:cubicBezTo>
                  <a:cubicBezTo>
                    <a:pt x="9001" y="16128"/>
                    <a:pt x="8964" y="18783"/>
                    <a:pt x="10550" y="20185"/>
                  </a:cubicBezTo>
                  <a:cubicBezTo>
                    <a:pt x="10612" y="20231"/>
                    <a:pt x="10680" y="20252"/>
                    <a:pt x="10744" y="20252"/>
                  </a:cubicBezTo>
                  <a:cubicBezTo>
                    <a:pt x="10833" y="20252"/>
                    <a:pt x="10913" y="20212"/>
                    <a:pt x="10956" y="20148"/>
                  </a:cubicBezTo>
                  <a:cubicBezTo>
                    <a:pt x="11604" y="20772"/>
                    <a:pt x="12408" y="20988"/>
                    <a:pt x="13296" y="20988"/>
                  </a:cubicBezTo>
                  <a:cubicBezTo>
                    <a:pt x="15329" y="20988"/>
                    <a:pt x="17802" y="19851"/>
                    <a:pt x="19861" y="19851"/>
                  </a:cubicBezTo>
                  <a:cubicBezTo>
                    <a:pt x="20894" y="19851"/>
                    <a:pt x="21822" y="20137"/>
                    <a:pt x="22538" y="20996"/>
                  </a:cubicBezTo>
                  <a:cubicBezTo>
                    <a:pt x="25515" y="24619"/>
                    <a:pt x="18899" y="27754"/>
                    <a:pt x="15887" y="27754"/>
                  </a:cubicBezTo>
                  <a:cubicBezTo>
                    <a:pt x="15802" y="27754"/>
                    <a:pt x="15719" y="27752"/>
                    <a:pt x="15640" y="27746"/>
                  </a:cubicBezTo>
                  <a:cubicBezTo>
                    <a:pt x="12579" y="27525"/>
                    <a:pt x="10735" y="24833"/>
                    <a:pt x="8411" y="23136"/>
                  </a:cubicBezTo>
                  <a:cubicBezTo>
                    <a:pt x="8344" y="23085"/>
                    <a:pt x="8275" y="23064"/>
                    <a:pt x="8209" y="23064"/>
                  </a:cubicBezTo>
                  <a:cubicBezTo>
                    <a:pt x="7986" y="23064"/>
                    <a:pt x="7801" y="23314"/>
                    <a:pt x="7857" y="23542"/>
                  </a:cubicBezTo>
                  <a:cubicBezTo>
                    <a:pt x="7857" y="23615"/>
                    <a:pt x="7894" y="23689"/>
                    <a:pt x="7968" y="23726"/>
                  </a:cubicBezTo>
                  <a:cubicBezTo>
                    <a:pt x="10292" y="25718"/>
                    <a:pt x="12394" y="28374"/>
                    <a:pt x="15677" y="28558"/>
                  </a:cubicBezTo>
                  <a:cubicBezTo>
                    <a:pt x="15802" y="28564"/>
                    <a:pt x="15928" y="28568"/>
                    <a:pt x="16055" y="28568"/>
                  </a:cubicBezTo>
                  <a:cubicBezTo>
                    <a:pt x="18821" y="28568"/>
                    <a:pt x="22085" y="27045"/>
                    <a:pt x="23460" y="24611"/>
                  </a:cubicBezTo>
                  <a:cubicBezTo>
                    <a:pt x="24603" y="22583"/>
                    <a:pt x="23792" y="20406"/>
                    <a:pt x="21616" y="19558"/>
                  </a:cubicBezTo>
                  <a:cubicBezTo>
                    <a:pt x="21085" y="19352"/>
                    <a:pt x="20517" y="19272"/>
                    <a:pt x="19926" y="19272"/>
                  </a:cubicBezTo>
                  <a:cubicBezTo>
                    <a:pt x="17843" y="19272"/>
                    <a:pt x="15478" y="20269"/>
                    <a:pt x="13468" y="20269"/>
                  </a:cubicBezTo>
                  <a:cubicBezTo>
                    <a:pt x="12366" y="20269"/>
                    <a:pt x="11371" y="19969"/>
                    <a:pt x="10587" y="19042"/>
                  </a:cubicBezTo>
                  <a:cubicBezTo>
                    <a:pt x="10550" y="19005"/>
                    <a:pt x="10513" y="18968"/>
                    <a:pt x="10476" y="18968"/>
                  </a:cubicBezTo>
                  <a:cubicBezTo>
                    <a:pt x="9886" y="17677"/>
                    <a:pt x="9960" y="16054"/>
                    <a:pt x="11177" y="15058"/>
                  </a:cubicBezTo>
                  <a:cubicBezTo>
                    <a:pt x="12579" y="13878"/>
                    <a:pt x="14534" y="14283"/>
                    <a:pt x="16194" y="14062"/>
                  </a:cubicBezTo>
                  <a:cubicBezTo>
                    <a:pt x="17632" y="13878"/>
                    <a:pt x="19550" y="12992"/>
                    <a:pt x="19698" y="11443"/>
                  </a:cubicBezTo>
                  <a:cubicBezTo>
                    <a:pt x="19717" y="11448"/>
                    <a:pt x="19736" y="11450"/>
                    <a:pt x="19756" y="11450"/>
                  </a:cubicBezTo>
                  <a:cubicBezTo>
                    <a:pt x="19882" y="11450"/>
                    <a:pt x="19998" y="11350"/>
                    <a:pt x="20030" y="11222"/>
                  </a:cubicBezTo>
                  <a:cubicBezTo>
                    <a:pt x="20288" y="9636"/>
                    <a:pt x="19034" y="8529"/>
                    <a:pt x="17485" y="8382"/>
                  </a:cubicBezTo>
                  <a:cubicBezTo>
                    <a:pt x="17386" y="8374"/>
                    <a:pt x="17288" y="8370"/>
                    <a:pt x="17193" y="8370"/>
                  </a:cubicBezTo>
                  <a:cubicBezTo>
                    <a:pt x="14075" y="8370"/>
                    <a:pt x="12593" y="12328"/>
                    <a:pt x="9444" y="12328"/>
                  </a:cubicBezTo>
                  <a:cubicBezTo>
                    <a:pt x="9444" y="12255"/>
                    <a:pt x="9370" y="12181"/>
                    <a:pt x="9296" y="12107"/>
                  </a:cubicBezTo>
                  <a:cubicBezTo>
                    <a:pt x="5681" y="9968"/>
                    <a:pt x="6456" y="6464"/>
                    <a:pt x="9112" y="3992"/>
                  </a:cubicBezTo>
                  <a:cubicBezTo>
                    <a:pt x="11329" y="1951"/>
                    <a:pt x="14185" y="850"/>
                    <a:pt x="17167" y="850"/>
                  </a:cubicBezTo>
                  <a:cubicBezTo>
                    <a:pt x="17309" y="850"/>
                    <a:pt x="17452" y="852"/>
                    <a:pt x="17595" y="857"/>
                  </a:cubicBezTo>
                  <a:cubicBezTo>
                    <a:pt x="20694" y="1005"/>
                    <a:pt x="25009" y="2480"/>
                    <a:pt x="26005" y="5800"/>
                  </a:cubicBezTo>
                  <a:cubicBezTo>
                    <a:pt x="26890" y="8677"/>
                    <a:pt x="25636" y="12328"/>
                    <a:pt x="23312" y="14173"/>
                  </a:cubicBezTo>
                  <a:cubicBezTo>
                    <a:pt x="23277" y="14165"/>
                    <a:pt x="23243" y="14161"/>
                    <a:pt x="23210" y="14161"/>
                  </a:cubicBezTo>
                  <a:cubicBezTo>
                    <a:pt x="22779" y="14161"/>
                    <a:pt x="22682" y="14810"/>
                    <a:pt x="23128" y="14947"/>
                  </a:cubicBezTo>
                  <a:cubicBezTo>
                    <a:pt x="27591" y="16091"/>
                    <a:pt x="30136" y="20554"/>
                    <a:pt x="29472" y="25017"/>
                  </a:cubicBezTo>
                  <a:cubicBezTo>
                    <a:pt x="28735" y="29923"/>
                    <a:pt x="24935" y="33501"/>
                    <a:pt x="20509" y="35197"/>
                  </a:cubicBezTo>
                  <a:cubicBezTo>
                    <a:pt x="18267" y="36062"/>
                    <a:pt x="15910" y="36498"/>
                    <a:pt x="13555" y="36498"/>
                  </a:cubicBezTo>
                  <a:cubicBezTo>
                    <a:pt x="11493" y="36498"/>
                    <a:pt x="9432" y="36164"/>
                    <a:pt x="7452" y="35492"/>
                  </a:cubicBezTo>
                  <a:cubicBezTo>
                    <a:pt x="4833" y="34496"/>
                    <a:pt x="1882" y="32542"/>
                    <a:pt x="2878" y="29333"/>
                  </a:cubicBezTo>
                  <a:cubicBezTo>
                    <a:pt x="3579" y="27193"/>
                    <a:pt x="5534" y="24574"/>
                    <a:pt x="7599" y="23800"/>
                  </a:cubicBezTo>
                  <a:cubicBezTo>
                    <a:pt x="7710" y="23763"/>
                    <a:pt x="7784" y="23689"/>
                    <a:pt x="7784" y="23578"/>
                  </a:cubicBezTo>
                  <a:cubicBezTo>
                    <a:pt x="7784" y="23418"/>
                    <a:pt x="7672" y="23313"/>
                    <a:pt x="7521" y="23313"/>
                  </a:cubicBezTo>
                  <a:cubicBezTo>
                    <a:pt x="7499" y="23313"/>
                    <a:pt x="7476" y="23315"/>
                    <a:pt x="7452" y="23320"/>
                  </a:cubicBezTo>
                  <a:cubicBezTo>
                    <a:pt x="3505" y="24464"/>
                    <a:pt x="1" y="30439"/>
                    <a:pt x="3247" y="33833"/>
                  </a:cubicBezTo>
                  <a:cubicBezTo>
                    <a:pt x="5686" y="36364"/>
                    <a:pt x="9460" y="37316"/>
                    <a:pt x="13163" y="37316"/>
                  </a:cubicBezTo>
                  <a:cubicBezTo>
                    <a:pt x="15396" y="37316"/>
                    <a:pt x="17603" y="36970"/>
                    <a:pt x="19476" y="36414"/>
                  </a:cubicBezTo>
                  <a:cubicBezTo>
                    <a:pt x="24714" y="34828"/>
                    <a:pt x="29435" y="30845"/>
                    <a:pt x="30284" y="25201"/>
                  </a:cubicBezTo>
                  <a:cubicBezTo>
                    <a:pt x="30985" y="20517"/>
                    <a:pt x="28439" y="15869"/>
                    <a:pt x="23976" y="14357"/>
                  </a:cubicBezTo>
                  <a:cubicBezTo>
                    <a:pt x="26485" y="12476"/>
                    <a:pt x="27554" y="8898"/>
                    <a:pt x="26890" y="5874"/>
                  </a:cubicBezTo>
                  <a:cubicBezTo>
                    <a:pt x="26042" y="2001"/>
                    <a:pt x="21136" y="193"/>
                    <a:pt x="17595" y="9"/>
                  </a:cubicBezTo>
                  <a:cubicBezTo>
                    <a:pt x="17441" y="3"/>
                    <a:pt x="17288" y="0"/>
                    <a:pt x="17134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" name="Google Shape;1474;p57"/>
          <p:cNvGrpSpPr/>
          <p:nvPr/>
        </p:nvGrpSpPr>
        <p:grpSpPr>
          <a:xfrm flipH="1">
            <a:off x="6571775" y="1427575"/>
            <a:ext cx="1199797" cy="1199797"/>
            <a:chOff x="4049800" y="640400"/>
            <a:chExt cx="858900" cy="858900"/>
          </a:xfrm>
        </p:grpSpPr>
        <p:sp>
          <p:nvSpPr>
            <p:cNvPr id="1475" name="Google Shape;1475;p5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5454148"/>
                <a:gd name="adj2" fmla="val 16246034"/>
                <a:gd name="adj3" fmla="val 25264"/>
              </a:avLst>
            </a:pr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7" name="Google Shape;1477;p57"/>
          <p:cNvSpPr txBox="1">
            <a:spLocks noGrp="1"/>
          </p:cNvSpPr>
          <p:nvPr>
            <p:ph type="title"/>
          </p:nvPr>
        </p:nvSpPr>
        <p:spPr>
          <a:xfrm flipH="1"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Percentages</a:t>
            </a:r>
            <a:endParaRPr/>
          </a:p>
        </p:txBody>
      </p:sp>
      <p:sp>
        <p:nvSpPr>
          <p:cNvPr id="1478" name="Google Shape;1478;p57"/>
          <p:cNvSpPr txBox="1">
            <a:spLocks noGrp="1"/>
          </p:cNvSpPr>
          <p:nvPr>
            <p:ph type="subTitle" idx="1"/>
          </p:nvPr>
        </p:nvSpPr>
        <p:spPr>
          <a:xfrm>
            <a:off x="882876" y="3289809"/>
            <a:ext cx="21774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479" name="Google Shape;1479;p57"/>
          <p:cNvSpPr txBox="1">
            <a:spLocks noGrp="1"/>
          </p:cNvSpPr>
          <p:nvPr>
            <p:ph type="subTitle" idx="2"/>
          </p:nvPr>
        </p:nvSpPr>
        <p:spPr>
          <a:xfrm>
            <a:off x="882875" y="3579725"/>
            <a:ext cx="2177400" cy="7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Despite being red, Mars is a cold place</a:t>
            </a:r>
            <a:endParaRPr sz="1600"/>
          </a:p>
        </p:txBody>
      </p:sp>
      <p:sp>
        <p:nvSpPr>
          <p:cNvPr id="1480" name="Google Shape;1480;p57"/>
          <p:cNvSpPr txBox="1">
            <a:spLocks noGrp="1"/>
          </p:cNvSpPr>
          <p:nvPr>
            <p:ph type="subTitle" idx="3"/>
          </p:nvPr>
        </p:nvSpPr>
        <p:spPr>
          <a:xfrm>
            <a:off x="3482930" y="3289809"/>
            <a:ext cx="21774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481" name="Google Shape;1481;p57"/>
          <p:cNvSpPr txBox="1">
            <a:spLocks noGrp="1"/>
          </p:cNvSpPr>
          <p:nvPr>
            <p:ph type="subTitle" idx="4"/>
          </p:nvPr>
        </p:nvSpPr>
        <p:spPr>
          <a:xfrm>
            <a:off x="3482927" y="3579725"/>
            <a:ext cx="2177400" cy="7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Venus has a beautiful name</a:t>
            </a:r>
            <a:endParaRPr sz="1600"/>
          </a:p>
        </p:txBody>
      </p:sp>
      <p:sp>
        <p:nvSpPr>
          <p:cNvPr id="1482" name="Google Shape;1482;p57"/>
          <p:cNvSpPr txBox="1">
            <a:spLocks noGrp="1"/>
          </p:cNvSpPr>
          <p:nvPr>
            <p:ph type="subTitle" idx="5"/>
          </p:nvPr>
        </p:nvSpPr>
        <p:spPr>
          <a:xfrm>
            <a:off x="6082980" y="3292888"/>
            <a:ext cx="21774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483" name="Google Shape;1483;p57"/>
          <p:cNvSpPr txBox="1">
            <a:spLocks noGrp="1"/>
          </p:cNvSpPr>
          <p:nvPr>
            <p:ph type="subTitle" idx="6"/>
          </p:nvPr>
        </p:nvSpPr>
        <p:spPr>
          <a:xfrm>
            <a:off x="6082975" y="3579725"/>
            <a:ext cx="2177400" cy="7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It’s the closest planet to the Sun</a:t>
            </a:r>
            <a:endParaRPr sz="1600"/>
          </a:p>
        </p:txBody>
      </p:sp>
      <p:sp>
        <p:nvSpPr>
          <p:cNvPr id="1484" name="Google Shape;1484;p57"/>
          <p:cNvSpPr txBox="1">
            <a:spLocks noGrp="1"/>
          </p:cNvSpPr>
          <p:nvPr>
            <p:ph type="title" idx="7"/>
          </p:nvPr>
        </p:nvSpPr>
        <p:spPr>
          <a:xfrm>
            <a:off x="3482925" y="2755330"/>
            <a:ext cx="21774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20%</a:t>
            </a:r>
            <a:endParaRPr/>
          </a:p>
        </p:txBody>
      </p:sp>
      <p:sp>
        <p:nvSpPr>
          <p:cNvPr id="1485" name="Google Shape;1485;p57"/>
          <p:cNvSpPr txBox="1">
            <a:spLocks noGrp="1"/>
          </p:cNvSpPr>
          <p:nvPr>
            <p:ph type="title" idx="8"/>
          </p:nvPr>
        </p:nvSpPr>
        <p:spPr>
          <a:xfrm>
            <a:off x="6082975" y="2755330"/>
            <a:ext cx="21774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1486" name="Google Shape;1486;p57"/>
          <p:cNvSpPr txBox="1">
            <a:spLocks noGrp="1"/>
          </p:cNvSpPr>
          <p:nvPr>
            <p:ph type="title" idx="9"/>
          </p:nvPr>
        </p:nvSpPr>
        <p:spPr>
          <a:xfrm>
            <a:off x="882875" y="2755330"/>
            <a:ext cx="21774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60%</a:t>
            </a:r>
            <a:endParaRPr/>
          </a:p>
        </p:txBody>
      </p:sp>
      <p:grpSp>
        <p:nvGrpSpPr>
          <p:cNvPr id="1487" name="Google Shape;1487;p57"/>
          <p:cNvGrpSpPr/>
          <p:nvPr/>
        </p:nvGrpSpPr>
        <p:grpSpPr>
          <a:xfrm flipH="1">
            <a:off x="3972388" y="1427575"/>
            <a:ext cx="1199797" cy="1199797"/>
            <a:chOff x="4049800" y="640400"/>
            <a:chExt cx="858900" cy="858900"/>
          </a:xfrm>
        </p:grpSpPr>
        <p:sp>
          <p:nvSpPr>
            <p:cNvPr id="1488" name="Google Shape;1488;p5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1814333"/>
                <a:gd name="adj2" fmla="val 16278316"/>
                <a:gd name="adj3" fmla="val 25260"/>
              </a:avLst>
            </a:pr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" name="Google Shape;1490;p57"/>
          <p:cNvGrpSpPr/>
          <p:nvPr/>
        </p:nvGrpSpPr>
        <p:grpSpPr>
          <a:xfrm flipH="1">
            <a:off x="1373000" y="1427575"/>
            <a:ext cx="1199797" cy="1199797"/>
            <a:chOff x="4049800" y="640400"/>
            <a:chExt cx="858900" cy="858900"/>
          </a:xfrm>
        </p:grpSpPr>
        <p:sp>
          <p:nvSpPr>
            <p:cNvPr id="1491" name="Google Shape;1491;p5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4142148"/>
                <a:gd name="adj2" fmla="val 16246034"/>
                <a:gd name="adj3" fmla="val 25264"/>
              </a:avLst>
            </a:prstGeom>
            <a:solidFill>
              <a:schemeClr val="dk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" name="Google Shape;1497;p5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Infographics Make Your Idea Understandable...</a:t>
            </a:r>
            <a:endParaRPr/>
          </a:p>
        </p:txBody>
      </p:sp>
      <p:sp>
        <p:nvSpPr>
          <p:cNvPr id="1498" name="Google Shape;1498;p58"/>
          <p:cNvSpPr txBox="1">
            <a:spLocks noGrp="1"/>
          </p:cNvSpPr>
          <p:nvPr>
            <p:ph type="subTitle" idx="4294967295"/>
          </p:nvPr>
        </p:nvSpPr>
        <p:spPr>
          <a:xfrm>
            <a:off x="703163" y="1963250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Mars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499" name="Google Shape;1499;p58"/>
          <p:cNvSpPr txBox="1">
            <a:spLocks noGrp="1"/>
          </p:cNvSpPr>
          <p:nvPr>
            <p:ph type="subTitle" idx="4294967295"/>
          </p:nvPr>
        </p:nvSpPr>
        <p:spPr>
          <a:xfrm>
            <a:off x="703163" y="2286568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Despite being red, Mars is a cold place</a:t>
            </a:r>
            <a:endParaRPr sz="1600"/>
          </a:p>
        </p:txBody>
      </p:sp>
      <p:sp>
        <p:nvSpPr>
          <p:cNvPr id="1500" name="Google Shape;1500;p58"/>
          <p:cNvSpPr txBox="1">
            <a:spLocks noGrp="1"/>
          </p:cNvSpPr>
          <p:nvPr>
            <p:ph type="subTitle" idx="4294967295"/>
          </p:nvPr>
        </p:nvSpPr>
        <p:spPr>
          <a:xfrm>
            <a:off x="709863" y="3114425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Mercury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01" name="Google Shape;1501;p58"/>
          <p:cNvSpPr txBox="1">
            <a:spLocks noGrp="1"/>
          </p:cNvSpPr>
          <p:nvPr>
            <p:ph type="subTitle" idx="4294967295"/>
          </p:nvPr>
        </p:nvSpPr>
        <p:spPr>
          <a:xfrm>
            <a:off x="709863" y="3437743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Mercury is the closest planet to the Sun</a:t>
            </a:r>
            <a:endParaRPr sz="1600"/>
          </a:p>
        </p:txBody>
      </p:sp>
      <p:sp>
        <p:nvSpPr>
          <p:cNvPr id="1502" name="Google Shape;1502;p58"/>
          <p:cNvSpPr txBox="1">
            <a:spLocks noGrp="1"/>
          </p:cNvSpPr>
          <p:nvPr>
            <p:ph type="subTitle" idx="4294967295"/>
          </p:nvPr>
        </p:nvSpPr>
        <p:spPr>
          <a:xfrm>
            <a:off x="5690888" y="1963250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Jupiter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03" name="Google Shape;1503;p58"/>
          <p:cNvSpPr txBox="1">
            <a:spLocks noGrp="1"/>
          </p:cNvSpPr>
          <p:nvPr>
            <p:ph type="subTitle" idx="4294967295"/>
          </p:nvPr>
        </p:nvSpPr>
        <p:spPr>
          <a:xfrm>
            <a:off x="5690888" y="2286568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Jupiter is the biggest planet of them all</a:t>
            </a:r>
            <a:endParaRPr sz="1600"/>
          </a:p>
        </p:txBody>
      </p:sp>
      <p:sp>
        <p:nvSpPr>
          <p:cNvPr id="1504" name="Google Shape;1504;p58"/>
          <p:cNvSpPr txBox="1">
            <a:spLocks noGrp="1"/>
          </p:cNvSpPr>
          <p:nvPr>
            <p:ph type="subTitle" idx="4294967295"/>
          </p:nvPr>
        </p:nvSpPr>
        <p:spPr>
          <a:xfrm>
            <a:off x="5697588" y="3114425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Venus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05" name="Google Shape;1505;p58"/>
          <p:cNvSpPr txBox="1">
            <a:spLocks noGrp="1"/>
          </p:cNvSpPr>
          <p:nvPr>
            <p:ph type="subTitle" idx="4294967295"/>
          </p:nvPr>
        </p:nvSpPr>
        <p:spPr>
          <a:xfrm>
            <a:off x="5697588" y="3437743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Venus has a beautiful name, but it’s terribly hot</a:t>
            </a:r>
            <a:endParaRPr sz="1600"/>
          </a:p>
        </p:txBody>
      </p:sp>
      <p:grpSp>
        <p:nvGrpSpPr>
          <p:cNvPr id="1506" name="Google Shape;1506;p58"/>
          <p:cNvGrpSpPr/>
          <p:nvPr/>
        </p:nvGrpSpPr>
        <p:grpSpPr>
          <a:xfrm rot="10800000">
            <a:off x="4606742" y="2058044"/>
            <a:ext cx="953658" cy="846345"/>
            <a:chOff x="919926" y="2705665"/>
            <a:chExt cx="758316" cy="672984"/>
          </a:xfrm>
        </p:grpSpPr>
        <p:sp>
          <p:nvSpPr>
            <p:cNvPr id="1507" name="Google Shape;1507;p58"/>
            <p:cNvSpPr/>
            <p:nvPr/>
          </p:nvSpPr>
          <p:spPr>
            <a:xfrm>
              <a:off x="919926" y="2705665"/>
              <a:ext cx="758316" cy="672984"/>
            </a:xfrm>
            <a:custGeom>
              <a:avLst/>
              <a:gdLst/>
              <a:ahLst/>
              <a:cxnLst/>
              <a:rect l="l" t="t" r="r" b="b"/>
              <a:pathLst>
                <a:path w="48610" h="43140" extrusionOk="0">
                  <a:moveTo>
                    <a:pt x="25898" y="1339"/>
                  </a:moveTo>
                  <a:cubicBezTo>
                    <a:pt x="27617" y="1339"/>
                    <a:pt x="29330" y="1531"/>
                    <a:pt x="31006" y="1973"/>
                  </a:cubicBezTo>
                  <a:cubicBezTo>
                    <a:pt x="35932" y="3277"/>
                    <a:pt x="39844" y="6755"/>
                    <a:pt x="42416" y="11029"/>
                  </a:cubicBezTo>
                  <a:cubicBezTo>
                    <a:pt x="42416" y="11029"/>
                    <a:pt x="42416" y="11029"/>
                    <a:pt x="42416" y="11029"/>
                  </a:cubicBezTo>
                  <a:lnTo>
                    <a:pt x="42416" y="11029"/>
                  </a:lnTo>
                  <a:cubicBezTo>
                    <a:pt x="42419" y="11035"/>
                    <a:pt x="42423" y="11041"/>
                    <a:pt x="42426" y="11047"/>
                  </a:cubicBezTo>
                  <a:lnTo>
                    <a:pt x="42426" y="11047"/>
                  </a:lnTo>
                  <a:cubicBezTo>
                    <a:pt x="47051" y="19303"/>
                    <a:pt x="45887" y="30049"/>
                    <a:pt x="37852" y="35768"/>
                  </a:cubicBezTo>
                  <a:cubicBezTo>
                    <a:pt x="34435" y="38217"/>
                    <a:pt x="29375" y="39940"/>
                    <a:pt x="24552" y="39940"/>
                  </a:cubicBezTo>
                  <a:cubicBezTo>
                    <a:pt x="20173" y="39940"/>
                    <a:pt x="15988" y="38520"/>
                    <a:pt x="13403" y="34935"/>
                  </a:cubicBezTo>
                  <a:cubicBezTo>
                    <a:pt x="13286" y="34724"/>
                    <a:pt x="13078" y="34604"/>
                    <a:pt x="12858" y="34604"/>
                  </a:cubicBezTo>
                  <a:cubicBezTo>
                    <a:pt x="12737" y="34604"/>
                    <a:pt x="12613" y="34640"/>
                    <a:pt x="12497" y="34717"/>
                  </a:cubicBezTo>
                  <a:cubicBezTo>
                    <a:pt x="10360" y="36239"/>
                    <a:pt x="8187" y="37724"/>
                    <a:pt x="5977" y="39136"/>
                  </a:cubicBezTo>
                  <a:cubicBezTo>
                    <a:pt x="5252" y="39572"/>
                    <a:pt x="3246" y="41171"/>
                    <a:pt x="1882" y="41639"/>
                  </a:cubicBezTo>
                  <a:lnTo>
                    <a:pt x="1882" y="41639"/>
                  </a:lnTo>
                  <a:cubicBezTo>
                    <a:pt x="3600" y="37701"/>
                    <a:pt x="5447" y="33816"/>
                    <a:pt x="7173" y="29900"/>
                  </a:cubicBezTo>
                  <a:cubicBezTo>
                    <a:pt x="7318" y="29610"/>
                    <a:pt x="7281" y="29284"/>
                    <a:pt x="7064" y="29067"/>
                  </a:cubicBezTo>
                  <a:cubicBezTo>
                    <a:pt x="3695" y="25010"/>
                    <a:pt x="3007" y="19577"/>
                    <a:pt x="3985" y="14542"/>
                  </a:cubicBezTo>
                  <a:cubicBezTo>
                    <a:pt x="5181" y="8385"/>
                    <a:pt x="9600" y="5306"/>
                    <a:pt x="15250" y="3350"/>
                  </a:cubicBezTo>
                  <a:cubicBezTo>
                    <a:pt x="18618" y="2195"/>
                    <a:pt x="22269" y="1339"/>
                    <a:pt x="25898" y="1339"/>
                  </a:cubicBezTo>
                  <a:close/>
                  <a:moveTo>
                    <a:pt x="25815" y="0"/>
                  </a:moveTo>
                  <a:cubicBezTo>
                    <a:pt x="21320" y="0"/>
                    <a:pt x="16782" y="1232"/>
                    <a:pt x="12678" y="2879"/>
                  </a:cubicBezTo>
                  <a:cubicBezTo>
                    <a:pt x="7136" y="5161"/>
                    <a:pt x="3514" y="8892"/>
                    <a:pt x="2536" y="14904"/>
                  </a:cubicBezTo>
                  <a:cubicBezTo>
                    <a:pt x="1658" y="20142"/>
                    <a:pt x="2485" y="25449"/>
                    <a:pt x="5779" y="29664"/>
                  </a:cubicBezTo>
                  <a:lnTo>
                    <a:pt x="5779" y="29664"/>
                  </a:lnTo>
                  <a:cubicBezTo>
                    <a:pt x="3952" y="33819"/>
                    <a:pt x="2001" y="37911"/>
                    <a:pt x="218" y="42070"/>
                  </a:cubicBezTo>
                  <a:cubicBezTo>
                    <a:pt x="1" y="42469"/>
                    <a:pt x="218" y="42940"/>
                    <a:pt x="617" y="43085"/>
                  </a:cubicBezTo>
                  <a:cubicBezTo>
                    <a:pt x="760" y="43122"/>
                    <a:pt x="910" y="43140"/>
                    <a:pt x="1066" y="43140"/>
                  </a:cubicBezTo>
                  <a:cubicBezTo>
                    <a:pt x="2405" y="43140"/>
                    <a:pt x="4135" y="41858"/>
                    <a:pt x="5108" y="41274"/>
                  </a:cubicBezTo>
                  <a:cubicBezTo>
                    <a:pt x="7700" y="39705"/>
                    <a:pt x="10228" y="37975"/>
                    <a:pt x="12692" y="36206"/>
                  </a:cubicBezTo>
                  <a:lnTo>
                    <a:pt x="12692" y="36206"/>
                  </a:lnTo>
                  <a:cubicBezTo>
                    <a:pt x="15618" y="39795"/>
                    <a:pt x="20059" y="41261"/>
                    <a:pt x="24669" y="41261"/>
                  </a:cubicBezTo>
                  <a:cubicBezTo>
                    <a:pt x="29668" y="41261"/>
                    <a:pt x="34864" y="39537"/>
                    <a:pt x="38540" y="36927"/>
                  </a:cubicBezTo>
                  <a:cubicBezTo>
                    <a:pt x="47197" y="30806"/>
                    <a:pt x="48610" y="19287"/>
                    <a:pt x="43575" y="10341"/>
                  </a:cubicBezTo>
                  <a:cubicBezTo>
                    <a:pt x="43539" y="10271"/>
                    <a:pt x="43496" y="10214"/>
                    <a:pt x="43448" y="10168"/>
                  </a:cubicBezTo>
                  <a:lnTo>
                    <a:pt x="43448" y="10168"/>
                  </a:lnTo>
                  <a:cubicBezTo>
                    <a:pt x="40620" y="5557"/>
                    <a:pt x="36287" y="1882"/>
                    <a:pt x="30970" y="597"/>
                  </a:cubicBezTo>
                  <a:cubicBezTo>
                    <a:pt x="29276" y="184"/>
                    <a:pt x="27549" y="0"/>
                    <a:pt x="25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8"/>
            <p:cNvSpPr/>
            <p:nvPr/>
          </p:nvSpPr>
          <p:spPr>
            <a:xfrm>
              <a:off x="1075661" y="2804709"/>
              <a:ext cx="95144" cy="87563"/>
            </a:xfrm>
            <a:custGeom>
              <a:avLst/>
              <a:gdLst/>
              <a:ahLst/>
              <a:cxnLst/>
              <a:rect l="l" t="t" r="r" b="b"/>
              <a:pathLst>
                <a:path w="6099" h="5613" extrusionOk="0">
                  <a:moveTo>
                    <a:pt x="5361" y="1"/>
                  </a:moveTo>
                  <a:cubicBezTo>
                    <a:pt x="5331" y="1"/>
                    <a:pt x="5299" y="3"/>
                    <a:pt x="5267" y="7"/>
                  </a:cubicBezTo>
                  <a:cubicBezTo>
                    <a:pt x="2695" y="297"/>
                    <a:pt x="595" y="2217"/>
                    <a:pt x="87" y="4752"/>
                  </a:cubicBezTo>
                  <a:cubicBezTo>
                    <a:pt x="0" y="5274"/>
                    <a:pt x="435" y="5613"/>
                    <a:pt x="828" y="5613"/>
                  </a:cubicBezTo>
                  <a:cubicBezTo>
                    <a:pt x="1090" y="5613"/>
                    <a:pt x="1333" y="5462"/>
                    <a:pt x="1391" y="5114"/>
                  </a:cubicBezTo>
                  <a:cubicBezTo>
                    <a:pt x="1754" y="3158"/>
                    <a:pt x="3311" y="1673"/>
                    <a:pt x="5267" y="1347"/>
                  </a:cubicBezTo>
                  <a:cubicBezTo>
                    <a:pt x="6068" y="1243"/>
                    <a:pt x="6099" y="1"/>
                    <a:pt x="5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8"/>
            <p:cNvSpPr/>
            <p:nvPr/>
          </p:nvSpPr>
          <p:spPr>
            <a:xfrm>
              <a:off x="1437534" y="3139454"/>
              <a:ext cx="115268" cy="113974"/>
            </a:xfrm>
            <a:custGeom>
              <a:avLst/>
              <a:gdLst/>
              <a:ahLst/>
              <a:cxnLst/>
              <a:rect l="l" t="t" r="r" b="b"/>
              <a:pathLst>
                <a:path w="7389" h="7306" extrusionOk="0">
                  <a:moveTo>
                    <a:pt x="6589" y="1"/>
                  </a:moveTo>
                  <a:cubicBezTo>
                    <a:pt x="6322" y="1"/>
                    <a:pt x="6056" y="152"/>
                    <a:pt x="5940" y="499"/>
                  </a:cubicBezTo>
                  <a:cubicBezTo>
                    <a:pt x="5288" y="3071"/>
                    <a:pt x="3332" y="5172"/>
                    <a:pt x="760" y="5969"/>
                  </a:cubicBezTo>
                  <a:cubicBezTo>
                    <a:pt x="0" y="6200"/>
                    <a:pt x="235" y="7305"/>
                    <a:pt x="914" y="7305"/>
                  </a:cubicBezTo>
                  <a:cubicBezTo>
                    <a:pt x="980" y="7305"/>
                    <a:pt x="1049" y="7295"/>
                    <a:pt x="1122" y="7273"/>
                  </a:cubicBezTo>
                  <a:cubicBezTo>
                    <a:pt x="4129" y="6331"/>
                    <a:pt x="6483" y="3904"/>
                    <a:pt x="7280" y="862"/>
                  </a:cubicBezTo>
                  <a:cubicBezTo>
                    <a:pt x="7389" y="340"/>
                    <a:pt x="6989" y="1"/>
                    <a:pt x="6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" name="Google Shape;1510;p58"/>
          <p:cNvGrpSpPr/>
          <p:nvPr/>
        </p:nvGrpSpPr>
        <p:grpSpPr>
          <a:xfrm>
            <a:off x="4909815" y="2234676"/>
            <a:ext cx="347475" cy="493064"/>
            <a:chOff x="7888346" y="1022004"/>
            <a:chExt cx="600544" cy="853347"/>
          </a:xfrm>
        </p:grpSpPr>
        <p:sp>
          <p:nvSpPr>
            <p:cNvPr id="1511" name="Google Shape;1511;p58"/>
            <p:cNvSpPr/>
            <p:nvPr/>
          </p:nvSpPr>
          <p:spPr>
            <a:xfrm>
              <a:off x="7931726" y="1062392"/>
              <a:ext cx="521562" cy="769578"/>
            </a:xfrm>
            <a:custGeom>
              <a:avLst/>
              <a:gdLst/>
              <a:ahLst/>
              <a:cxnLst/>
              <a:rect l="l" t="t" r="r" b="b"/>
              <a:pathLst>
                <a:path w="5230" h="7717" extrusionOk="0">
                  <a:moveTo>
                    <a:pt x="1823" y="982"/>
                  </a:moveTo>
                  <a:cubicBezTo>
                    <a:pt x="2061" y="1022"/>
                    <a:pt x="2338" y="1101"/>
                    <a:pt x="2615" y="1180"/>
                  </a:cubicBezTo>
                  <a:cubicBezTo>
                    <a:pt x="2893" y="1259"/>
                    <a:pt x="3091" y="1457"/>
                    <a:pt x="3170" y="1695"/>
                  </a:cubicBezTo>
                  <a:cubicBezTo>
                    <a:pt x="3289" y="2052"/>
                    <a:pt x="3210" y="2289"/>
                    <a:pt x="2893" y="2448"/>
                  </a:cubicBezTo>
                  <a:cubicBezTo>
                    <a:pt x="2576" y="2567"/>
                    <a:pt x="2259" y="2646"/>
                    <a:pt x="1902" y="2725"/>
                  </a:cubicBezTo>
                  <a:cubicBezTo>
                    <a:pt x="1744" y="2765"/>
                    <a:pt x="1546" y="2725"/>
                    <a:pt x="1387" y="2883"/>
                  </a:cubicBezTo>
                  <a:cubicBezTo>
                    <a:pt x="1341" y="2930"/>
                    <a:pt x="1298" y="2949"/>
                    <a:pt x="1259" y="2949"/>
                  </a:cubicBezTo>
                  <a:cubicBezTo>
                    <a:pt x="1166" y="2949"/>
                    <a:pt x="1098" y="2837"/>
                    <a:pt x="1070" y="2725"/>
                  </a:cubicBezTo>
                  <a:cubicBezTo>
                    <a:pt x="1070" y="2527"/>
                    <a:pt x="1031" y="2250"/>
                    <a:pt x="991" y="2012"/>
                  </a:cubicBezTo>
                  <a:cubicBezTo>
                    <a:pt x="952" y="1893"/>
                    <a:pt x="952" y="1735"/>
                    <a:pt x="912" y="1576"/>
                  </a:cubicBezTo>
                  <a:cubicBezTo>
                    <a:pt x="833" y="1220"/>
                    <a:pt x="872" y="1180"/>
                    <a:pt x="1229" y="1101"/>
                  </a:cubicBezTo>
                  <a:lnTo>
                    <a:pt x="1189" y="1101"/>
                  </a:lnTo>
                  <a:cubicBezTo>
                    <a:pt x="1387" y="1061"/>
                    <a:pt x="1585" y="1022"/>
                    <a:pt x="1823" y="982"/>
                  </a:cubicBezTo>
                  <a:close/>
                  <a:moveTo>
                    <a:pt x="2251" y="4859"/>
                  </a:moveTo>
                  <a:cubicBezTo>
                    <a:pt x="2582" y="4859"/>
                    <a:pt x="2909" y="4940"/>
                    <a:pt x="3210" y="5102"/>
                  </a:cubicBezTo>
                  <a:cubicBezTo>
                    <a:pt x="3764" y="5379"/>
                    <a:pt x="3764" y="6171"/>
                    <a:pt x="3170" y="6409"/>
                  </a:cubicBezTo>
                  <a:cubicBezTo>
                    <a:pt x="2813" y="6567"/>
                    <a:pt x="2417" y="6726"/>
                    <a:pt x="2021" y="6845"/>
                  </a:cubicBezTo>
                  <a:lnTo>
                    <a:pt x="2021" y="6765"/>
                  </a:lnTo>
                  <a:cubicBezTo>
                    <a:pt x="1665" y="6765"/>
                    <a:pt x="1506" y="6686"/>
                    <a:pt x="1467" y="6369"/>
                  </a:cubicBezTo>
                  <a:cubicBezTo>
                    <a:pt x="1427" y="6013"/>
                    <a:pt x="1348" y="5736"/>
                    <a:pt x="1308" y="5419"/>
                  </a:cubicBezTo>
                  <a:cubicBezTo>
                    <a:pt x="1269" y="5221"/>
                    <a:pt x="1387" y="5023"/>
                    <a:pt x="1546" y="4983"/>
                  </a:cubicBezTo>
                  <a:cubicBezTo>
                    <a:pt x="1777" y="4900"/>
                    <a:pt x="2015" y="4859"/>
                    <a:pt x="2251" y="4859"/>
                  </a:cubicBezTo>
                  <a:close/>
                  <a:moveTo>
                    <a:pt x="1307" y="0"/>
                  </a:moveTo>
                  <a:cubicBezTo>
                    <a:pt x="860" y="0"/>
                    <a:pt x="417" y="101"/>
                    <a:pt x="1" y="309"/>
                  </a:cubicBezTo>
                  <a:cubicBezTo>
                    <a:pt x="80" y="982"/>
                    <a:pt x="199" y="1655"/>
                    <a:pt x="239" y="2289"/>
                  </a:cubicBezTo>
                  <a:cubicBezTo>
                    <a:pt x="357" y="3953"/>
                    <a:pt x="437" y="5577"/>
                    <a:pt x="556" y="7201"/>
                  </a:cubicBezTo>
                  <a:cubicBezTo>
                    <a:pt x="595" y="7677"/>
                    <a:pt x="635" y="7716"/>
                    <a:pt x="1110" y="7716"/>
                  </a:cubicBezTo>
                  <a:cubicBezTo>
                    <a:pt x="2021" y="7716"/>
                    <a:pt x="2972" y="7558"/>
                    <a:pt x="3843" y="7241"/>
                  </a:cubicBezTo>
                  <a:cubicBezTo>
                    <a:pt x="4477" y="7003"/>
                    <a:pt x="4952" y="6449"/>
                    <a:pt x="5071" y="5815"/>
                  </a:cubicBezTo>
                  <a:cubicBezTo>
                    <a:pt x="5230" y="5300"/>
                    <a:pt x="5071" y="4785"/>
                    <a:pt x="4715" y="4428"/>
                  </a:cubicBezTo>
                  <a:cubicBezTo>
                    <a:pt x="4596" y="4310"/>
                    <a:pt x="4438" y="4230"/>
                    <a:pt x="4279" y="4151"/>
                  </a:cubicBezTo>
                  <a:cubicBezTo>
                    <a:pt x="4041" y="4032"/>
                    <a:pt x="3804" y="3993"/>
                    <a:pt x="3526" y="3913"/>
                  </a:cubicBezTo>
                  <a:cubicBezTo>
                    <a:pt x="3408" y="3874"/>
                    <a:pt x="3289" y="3795"/>
                    <a:pt x="3210" y="3715"/>
                  </a:cubicBezTo>
                  <a:cubicBezTo>
                    <a:pt x="3210" y="3636"/>
                    <a:pt x="3289" y="3478"/>
                    <a:pt x="3368" y="3398"/>
                  </a:cubicBezTo>
                  <a:cubicBezTo>
                    <a:pt x="3447" y="3319"/>
                    <a:pt x="3645" y="3161"/>
                    <a:pt x="3724" y="3042"/>
                  </a:cubicBezTo>
                  <a:cubicBezTo>
                    <a:pt x="4517" y="2052"/>
                    <a:pt x="4239" y="1220"/>
                    <a:pt x="3289" y="586"/>
                  </a:cubicBezTo>
                  <a:cubicBezTo>
                    <a:pt x="2932" y="388"/>
                    <a:pt x="2615" y="269"/>
                    <a:pt x="2259" y="150"/>
                  </a:cubicBezTo>
                  <a:cubicBezTo>
                    <a:pt x="1946" y="51"/>
                    <a:pt x="1625" y="0"/>
                    <a:pt x="1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8"/>
            <p:cNvSpPr/>
            <p:nvPr/>
          </p:nvSpPr>
          <p:spPr>
            <a:xfrm>
              <a:off x="7888346" y="1022004"/>
              <a:ext cx="600544" cy="853347"/>
            </a:xfrm>
            <a:custGeom>
              <a:avLst/>
              <a:gdLst/>
              <a:ahLst/>
              <a:cxnLst/>
              <a:rect l="l" t="t" r="r" b="b"/>
              <a:pathLst>
                <a:path w="6022" h="8557" extrusionOk="0">
                  <a:moveTo>
                    <a:pt x="1751" y="428"/>
                  </a:moveTo>
                  <a:cubicBezTo>
                    <a:pt x="2068" y="428"/>
                    <a:pt x="2387" y="482"/>
                    <a:pt x="2694" y="595"/>
                  </a:cubicBezTo>
                  <a:cubicBezTo>
                    <a:pt x="3050" y="674"/>
                    <a:pt x="3367" y="793"/>
                    <a:pt x="3724" y="991"/>
                  </a:cubicBezTo>
                  <a:cubicBezTo>
                    <a:pt x="4714" y="1625"/>
                    <a:pt x="4952" y="2496"/>
                    <a:pt x="4159" y="3487"/>
                  </a:cubicBezTo>
                  <a:cubicBezTo>
                    <a:pt x="4080" y="3605"/>
                    <a:pt x="3922" y="3685"/>
                    <a:pt x="3803" y="3803"/>
                  </a:cubicBezTo>
                  <a:cubicBezTo>
                    <a:pt x="3724" y="3962"/>
                    <a:pt x="3645" y="4041"/>
                    <a:pt x="3645" y="4120"/>
                  </a:cubicBezTo>
                  <a:cubicBezTo>
                    <a:pt x="3724" y="4239"/>
                    <a:pt x="3843" y="4318"/>
                    <a:pt x="3961" y="4358"/>
                  </a:cubicBezTo>
                  <a:cubicBezTo>
                    <a:pt x="4199" y="4437"/>
                    <a:pt x="4437" y="4477"/>
                    <a:pt x="4714" y="4556"/>
                  </a:cubicBezTo>
                  <a:cubicBezTo>
                    <a:pt x="4873" y="4635"/>
                    <a:pt x="5031" y="4754"/>
                    <a:pt x="5150" y="4873"/>
                  </a:cubicBezTo>
                  <a:cubicBezTo>
                    <a:pt x="5506" y="5190"/>
                    <a:pt x="5665" y="5744"/>
                    <a:pt x="5506" y="6220"/>
                  </a:cubicBezTo>
                  <a:cubicBezTo>
                    <a:pt x="5387" y="6893"/>
                    <a:pt x="4912" y="7408"/>
                    <a:pt x="4278" y="7685"/>
                  </a:cubicBezTo>
                  <a:cubicBezTo>
                    <a:pt x="3407" y="7963"/>
                    <a:pt x="2456" y="8121"/>
                    <a:pt x="1545" y="8121"/>
                  </a:cubicBezTo>
                  <a:cubicBezTo>
                    <a:pt x="1070" y="8121"/>
                    <a:pt x="1030" y="8082"/>
                    <a:pt x="991" y="7646"/>
                  </a:cubicBezTo>
                  <a:cubicBezTo>
                    <a:pt x="872" y="5982"/>
                    <a:pt x="792" y="4358"/>
                    <a:pt x="674" y="2734"/>
                  </a:cubicBezTo>
                  <a:cubicBezTo>
                    <a:pt x="594" y="2100"/>
                    <a:pt x="515" y="1427"/>
                    <a:pt x="436" y="753"/>
                  </a:cubicBezTo>
                  <a:cubicBezTo>
                    <a:pt x="835" y="542"/>
                    <a:pt x="1290" y="428"/>
                    <a:pt x="1751" y="428"/>
                  </a:cubicBezTo>
                  <a:close/>
                  <a:moveTo>
                    <a:pt x="1788" y="1"/>
                  </a:moveTo>
                  <a:cubicBezTo>
                    <a:pt x="1367" y="1"/>
                    <a:pt x="951" y="80"/>
                    <a:pt x="555" y="238"/>
                  </a:cubicBezTo>
                  <a:cubicBezTo>
                    <a:pt x="40" y="436"/>
                    <a:pt x="0" y="516"/>
                    <a:pt x="40" y="1031"/>
                  </a:cubicBezTo>
                  <a:cubicBezTo>
                    <a:pt x="198" y="2298"/>
                    <a:pt x="277" y="3566"/>
                    <a:pt x="357" y="4794"/>
                  </a:cubicBezTo>
                  <a:cubicBezTo>
                    <a:pt x="396" y="5784"/>
                    <a:pt x="476" y="6814"/>
                    <a:pt x="594" y="7844"/>
                  </a:cubicBezTo>
                  <a:cubicBezTo>
                    <a:pt x="634" y="8398"/>
                    <a:pt x="753" y="8478"/>
                    <a:pt x="1268" y="8557"/>
                  </a:cubicBezTo>
                  <a:lnTo>
                    <a:pt x="1545" y="8557"/>
                  </a:lnTo>
                  <a:cubicBezTo>
                    <a:pt x="2417" y="8517"/>
                    <a:pt x="3328" y="8398"/>
                    <a:pt x="4159" y="8161"/>
                  </a:cubicBezTo>
                  <a:cubicBezTo>
                    <a:pt x="4714" y="8042"/>
                    <a:pt x="5150" y="7685"/>
                    <a:pt x="5506" y="7250"/>
                  </a:cubicBezTo>
                  <a:cubicBezTo>
                    <a:pt x="5823" y="6814"/>
                    <a:pt x="6021" y="6299"/>
                    <a:pt x="6021" y="5744"/>
                  </a:cubicBezTo>
                  <a:cubicBezTo>
                    <a:pt x="5982" y="4992"/>
                    <a:pt x="5467" y="4358"/>
                    <a:pt x="4793" y="4120"/>
                  </a:cubicBezTo>
                  <a:lnTo>
                    <a:pt x="4278" y="3962"/>
                  </a:lnTo>
                  <a:cubicBezTo>
                    <a:pt x="4397" y="3843"/>
                    <a:pt x="4516" y="3724"/>
                    <a:pt x="4595" y="3605"/>
                  </a:cubicBezTo>
                  <a:cubicBezTo>
                    <a:pt x="5150" y="2892"/>
                    <a:pt x="5150" y="1902"/>
                    <a:pt x="4595" y="1229"/>
                  </a:cubicBezTo>
                  <a:cubicBezTo>
                    <a:pt x="4159" y="753"/>
                    <a:pt x="3645" y="397"/>
                    <a:pt x="3050" y="238"/>
                  </a:cubicBezTo>
                  <a:cubicBezTo>
                    <a:pt x="2634" y="80"/>
                    <a:pt x="2209" y="1"/>
                    <a:pt x="178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8"/>
            <p:cNvSpPr/>
            <p:nvPr/>
          </p:nvSpPr>
          <p:spPr>
            <a:xfrm>
              <a:off x="8054187" y="1546948"/>
              <a:ext cx="249013" cy="198054"/>
            </a:xfrm>
            <a:custGeom>
              <a:avLst/>
              <a:gdLst/>
              <a:ahLst/>
              <a:cxnLst/>
              <a:rect l="l" t="t" r="r" b="b"/>
              <a:pathLst>
                <a:path w="2497" h="1986" extrusionOk="0">
                  <a:moveTo>
                    <a:pt x="964" y="414"/>
                  </a:moveTo>
                  <a:cubicBezTo>
                    <a:pt x="1233" y="414"/>
                    <a:pt x="1496" y="475"/>
                    <a:pt x="1744" y="599"/>
                  </a:cubicBezTo>
                  <a:cubicBezTo>
                    <a:pt x="2021" y="797"/>
                    <a:pt x="2061" y="995"/>
                    <a:pt x="1744" y="1154"/>
                  </a:cubicBezTo>
                  <a:cubicBezTo>
                    <a:pt x="1387" y="1312"/>
                    <a:pt x="1070" y="1431"/>
                    <a:pt x="714" y="1550"/>
                  </a:cubicBezTo>
                  <a:cubicBezTo>
                    <a:pt x="595" y="1154"/>
                    <a:pt x="555" y="837"/>
                    <a:pt x="476" y="480"/>
                  </a:cubicBezTo>
                  <a:cubicBezTo>
                    <a:pt x="640" y="436"/>
                    <a:pt x="803" y="414"/>
                    <a:pt x="964" y="414"/>
                  </a:cubicBezTo>
                  <a:close/>
                  <a:moveTo>
                    <a:pt x="991" y="0"/>
                  </a:moveTo>
                  <a:cubicBezTo>
                    <a:pt x="761" y="0"/>
                    <a:pt x="532" y="41"/>
                    <a:pt x="318" y="124"/>
                  </a:cubicBezTo>
                  <a:cubicBezTo>
                    <a:pt x="120" y="164"/>
                    <a:pt x="1" y="362"/>
                    <a:pt x="80" y="520"/>
                  </a:cubicBezTo>
                  <a:cubicBezTo>
                    <a:pt x="120" y="837"/>
                    <a:pt x="159" y="1193"/>
                    <a:pt x="199" y="1510"/>
                  </a:cubicBezTo>
                  <a:cubicBezTo>
                    <a:pt x="278" y="1788"/>
                    <a:pt x="437" y="1906"/>
                    <a:pt x="754" y="1906"/>
                  </a:cubicBezTo>
                  <a:lnTo>
                    <a:pt x="754" y="1986"/>
                  </a:lnTo>
                  <a:cubicBezTo>
                    <a:pt x="1150" y="1867"/>
                    <a:pt x="1546" y="1708"/>
                    <a:pt x="1942" y="1550"/>
                  </a:cubicBezTo>
                  <a:cubicBezTo>
                    <a:pt x="2496" y="1312"/>
                    <a:pt x="2496" y="480"/>
                    <a:pt x="1942" y="243"/>
                  </a:cubicBezTo>
                  <a:cubicBezTo>
                    <a:pt x="1642" y="81"/>
                    <a:pt x="1314" y="0"/>
                    <a:pt x="99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8"/>
            <p:cNvSpPr/>
            <p:nvPr/>
          </p:nvSpPr>
          <p:spPr>
            <a:xfrm>
              <a:off x="8014696" y="1160320"/>
              <a:ext cx="245024" cy="195162"/>
            </a:xfrm>
            <a:custGeom>
              <a:avLst/>
              <a:gdLst/>
              <a:ahLst/>
              <a:cxnLst/>
              <a:rect l="l" t="t" r="r" b="b"/>
              <a:pathLst>
                <a:path w="2457" h="1957" extrusionOk="0">
                  <a:moveTo>
                    <a:pt x="934" y="369"/>
                  </a:moveTo>
                  <a:cubicBezTo>
                    <a:pt x="1193" y="369"/>
                    <a:pt x="1457" y="431"/>
                    <a:pt x="1704" y="555"/>
                  </a:cubicBezTo>
                  <a:lnTo>
                    <a:pt x="1665" y="555"/>
                  </a:lnTo>
                  <a:cubicBezTo>
                    <a:pt x="1823" y="634"/>
                    <a:pt x="1902" y="753"/>
                    <a:pt x="1942" y="872"/>
                  </a:cubicBezTo>
                  <a:cubicBezTo>
                    <a:pt x="1942" y="951"/>
                    <a:pt x="1783" y="1109"/>
                    <a:pt x="1665" y="1149"/>
                  </a:cubicBezTo>
                  <a:cubicBezTo>
                    <a:pt x="1348" y="1228"/>
                    <a:pt x="1031" y="1307"/>
                    <a:pt x="674" y="1387"/>
                  </a:cubicBezTo>
                  <a:cubicBezTo>
                    <a:pt x="635" y="1070"/>
                    <a:pt x="555" y="753"/>
                    <a:pt x="476" y="436"/>
                  </a:cubicBezTo>
                  <a:cubicBezTo>
                    <a:pt x="625" y="391"/>
                    <a:pt x="779" y="369"/>
                    <a:pt x="934" y="369"/>
                  </a:cubicBezTo>
                  <a:close/>
                  <a:moveTo>
                    <a:pt x="991" y="0"/>
                  </a:moveTo>
                  <a:cubicBezTo>
                    <a:pt x="793" y="40"/>
                    <a:pt x="555" y="79"/>
                    <a:pt x="357" y="119"/>
                  </a:cubicBezTo>
                  <a:cubicBezTo>
                    <a:pt x="1" y="198"/>
                    <a:pt x="1" y="238"/>
                    <a:pt x="80" y="594"/>
                  </a:cubicBezTo>
                  <a:cubicBezTo>
                    <a:pt x="120" y="753"/>
                    <a:pt x="159" y="911"/>
                    <a:pt x="159" y="1030"/>
                  </a:cubicBezTo>
                  <a:cubicBezTo>
                    <a:pt x="199" y="1268"/>
                    <a:pt x="199" y="1505"/>
                    <a:pt x="238" y="1703"/>
                  </a:cubicBezTo>
                  <a:cubicBezTo>
                    <a:pt x="266" y="1868"/>
                    <a:pt x="350" y="1956"/>
                    <a:pt x="438" y="1956"/>
                  </a:cubicBezTo>
                  <a:cubicBezTo>
                    <a:pt x="478" y="1956"/>
                    <a:pt x="519" y="1938"/>
                    <a:pt x="555" y="1901"/>
                  </a:cubicBezTo>
                  <a:cubicBezTo>
                    <a:pt x="674" y="1783"/>
                    <a:pt x="912" y="1783"/>
                    <a:pt x="1070" y="1743"/>
                  </a:cubicBezTo>
                  <a:cubicBezTo>
                    <a:pt x="1427" y="1664"/>
                    <a:pt x="1744" y="1585"/>
                    <a:pt x="2061" y="1466"/>
                  </a:cubicBezTo>
                  <a:cubicBezTo>
                    <a:pt x="2378" y="1307"/>
                    <a:pt x="2457" y="1070"/>
                    <a:pt x="2338" y="713"/>
                  </a:cubicBezTo>
                  <a:cubicBezTo>
                    <a:pt x="2259" y="475"/>
                    <a:pt x="2061" y="277"/>
                    <a:pt x="1823" y="198"/>
                  </a:cubicBezTo>
                  <a:cubicBezTo>
                    <a:pt x="1506" y="119"/>
                    <a:pt x="1229" y="40"/>
                    <a:pt x="99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58"/>
          <p:cNvGrpSpPr/>
          <p:nvPr/>
        </p:nvGrpSpPr>
        <p:grpSpPr>
          <a:xfrm>
            <a:off x="3879964" y="3429820"/>
            <a:ext cx="347476" cy="405095"/>
            <a:chOff x="-581823" y="2834345"/>
            <a:chExt cx="347476" cy="405095"/>
          </a:xfrm>
        </p:grpSpPr>
        <p:sp>
          <p:nvSpPr>
            <p:cNvPr id="1516" name="Google Shape;1516;p58"/>
            <p:cNvSpPr/>
            <p:nvPr/>
          </p:nvSpPr>
          <p:spPr>
            <a:xfrm>
              <a:off x="-577649" y="2857081"/>
              <a:ext cx="301452" cy="355782"/>
            </a:xfrm>
            <a:custGeom>
              <a:avLst/>
              <a:gdLst/>
              <a:ahLst/>
              <a:cxnLst/>
              <a:rect l="l" t="t" r="r" b="b"/>
              <a:pathLst>
                <a:path w="5705" h="6652" extrusionOk="0">
                  <a:moveTo>
                    <a:pt x="3770" y="1"/>
                  </a:moveTo>
                  <a:cubicBezTo>
                    <a:pt x="3333" y="1"/>
                    <a:pt x="2885" y="126"/>
                    <a:pt x="2496" y="348"/>
                  </a:cubicBezTo>
                  <a:cubicBezTo>
                    <a:pt x="1664" y="823"/>
                    <a:pt x="1030" y="1615"/>
                    <a:pt x="713" y="2527"/>
                  </a:cubicBezTo>
                  <a:cubicBezTo>
                    <a:pt x="0" y="4428"/>
                    <a:pt x="951" y="6131"/>
                    <a:pt x="2971" y="6567"/>
                  </a:cubicBezTo>
                  <a:cubicBezTo>
                    <a:pt x="3321" y="6622"/>
                    <a:pt x="3678" y="6652"/>
                    <a:pt x="4041" y="6652"/>
                  </a:cubicBezTo>
                  <a:cubicBezTo>
                    <a:pt x="4459" y="6652"/>
                    <a:pt x="4884" y="6612"/>
                    <a:pt x="5308" y="6527"/>
                  </a:cubicBezTo>
                  <a:cubicBezTo>
                    <a:pt x="5427" y="6527"/>
                    <a:pt x="5586" y="6488"/>
                    <a:pt x="5705" y="6448"/>
                  </a:cubicBezTo>
                  <a:cubicBezTo>
                    <a:pt x="5625" y="6012"/>
                    <a:pt x="5586" y="5616"/>
                    <a:pt x="5546" y="5220"/>
                  </a:cubicBezTo>
                  <a:cubicBezTo>
                    <a:pt x="5427" y="5260"/>
                    <a:pt x="5308" y="5299"/>
                    <a:pt x="5190" y="5299"/>
                  </a:cubicBezTo>
                  <a:cubicBezTo>
                    <a:pt x="4833" y="5398"/>
                    <a:pt x="4467" y="5448"/>
                    <a:pt x="4095" y="5448"/>
                  </a:cubicBezTo>
                  <a:cubicBezTo>
                    <a:pt x="3724" y="5448"/>
                    <a:pt x="3348" y="5398"/>
                    <a:pt x="2971" y="5299"/>
                  </a:cubicBezTo>
                  <a:cubicBezTo>
                    <a:pt x="1704" y="4784"/>
                    <a:pt x="1308" y="3160"/>
                    <a:pt x="2219" y="2091"/>
                  </a:cubicBezTo>
                  <a:cubicBezTo>
                    <a:pt x="2758" y="1443"/>
                    <a:pt x="3560" y="1090"/>
                    <a:pt x="4414" y="1090"/>
                  </a:cubicBezTo>
                  <a:cubicBezTo>
                    <a:pt x="4501" y="1090"/>
                    <a:pt x="4587" y="1093"/>
                    <a:pt x="4675" y="1101"/>
                  </a:cubicBezTo>
                  <a:cubicBezTo>
                    <a:pt x="4635" y="902"/>
                    <a:pt x="4635" y="665"/>
                    <a:pt x="4675" y="467"/>
                  </a:cubicBezTo>
                  <a:cubicBezTo>
                    <a:pt x="4714" y="189"/>
                    <a:pt x="4556" y="71"/>
                    <a:pt x="4318" y="71"/>
                  </a:cubicBezTo>
                  <a:cubicBezTo>
                    <a:pt x="4141" y="23"/>
                    <a:pt x="3956" y="1"/>
                    <a:pt x="3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8"/>
            <p:cNvSpPr/>
            <p:nvPr/>
          </p:nvSpPr>
          <p:spPr>
            <a:xfrm>
              <a:off x="-581823" y="2834345"/>
              <a:ext cx="347476" cy="405095"/>
            </a:xfrm>
            <a:custGeom>
              <a:avLst/>
              <a:gdLst/>
              <a:ahLst/>
              <a:cxnLst/>
              <a:rect l="l" t="t" r="r" b="b"/>
              <a:pathLst>
                <a:path w="6576" h="7574" extrusionOk="0">
                  <a:moveTo>
                    <a:pt x="3870" y="443"/>
                  </a:moveTo>
                  <a:cubicBezTo>
                    <a:pt x="4047" y="443"/>
                    <a:pt x="4224" y="461"/>
                    <a:pt x="4397" y="496"/>
                  </a:cubicBezTo>
                  <a:cubicBezTo>
                    <a:pt x="4635" y="535"/>
                    <a:pt x="4793" y="614"/>
                    <a:pt x="4754" y="892"/>
                  </a:cubicBezTo>
                  <a:cubicBezTo>
                    <a:pt x="4714" y="1090"/>
                    <a:pt x="4714" y="1327"/>
                    <a:pt x="4754" y="1526"/>
                  </a:cubicBezTo>
                  <a:cubicBezTo>
                    <a:pt x="4666" y="1518"/>
                    <a:pt x="4580" y="1515"/>
                    <a:pt x="4493" y="1515"/>
                  </a:cubicBezTo>
                  <a:cubicBezTo>
                    <a:pt x="3639" y="1515"/>
                    <a:pt x="2837" y="1868"/>
                    <a:pt x="2298" y="2516"/>
                  </a:cubicBezTo>
                  <a:cubicBezTo>
                    <a:pt x="1387" y="3585"/>
                    <a:pt x="1783" y="5209"/>
                    <a:pt x="3090" y="5724"/>
                  </a:cubicBezTo>
                  <a:cubicBezTo>
                    <a:pt x="3482" y="5833"/>
                    <a:pt x="3886" y="5894"/>
                    <a:pt x="4288" y="5894"/>
                  </a:cubicBezTo>
                  <a:cubicBezTo>
                    <a:pt x="4618" y="5894"/>
                    <a:pt x="4947" y="5853"/>
                    <a:pt x="5269" y="5764"/>
                  </a:cubicBezTo>
                  <a:cubicBezTo>
                    <a:pt x="5387" y="5764"/>
                    <a:pt x="5506" y="5685"/>
                    <a:pt x="5625" y="5685"/>
                  </a:cubicBezTo>
                  <a:cubicBezTo>
                    <a:pt x="5665" y="6081"/>
                    <a:pt x="5704" y="6437"/>
                    <a:pt x="5784" y="6873"/>
                  </a:cubicBezTo>
                  <a:cubicBezTo>
                    <a:pt x="5665" y="6913"/>
                    <a:pt x="5506" y="6952"/>
                    <a:pt x="5387" y="6952"/>
                  </a:cubicBezTo>
                  <a:cubicBezTo>
                    <a:pt x="4943" y="7041"/>
                    <a:pt x="4498" y="7093"/>
                    <a:pt x="4060" y="7093"/>
                  </a:cubicBezTo>
                  <a:cubicBezTo>
                    <a:pt x="3718" y="7093"/>
                    <a:pt x="3380" y="7062"/>
                    <a:pt x="3050" y="6992"/>
                  </a:cubicBezTo>
                  <a:cubicBezTo>
                    <a:pt x="1030" y="6596"/>
                    <a:pt x="79" y="4893"/>
                    <a:pt x="792" y="2991"/>
                  </a:cubicBezTo>
                  <a:lnTo>
                    <a:pt x="792" y="2952"/>
                  </a:lnTo>
                  <a:cubicBezTo>
                    <a:pt x="1109" y="2040"/>
                    <a:pt x="1743" y="1248"/>
                    <a:pt x="2615" y="773"/>
                  </a:cubicBezTo>
                  <a:cubicBezTo>
                    <a:pt x="3007" y="548"/>
                    <a:pt x="3440" y="443"/>
                    <a:pt x="3870" y="443"/>
                  </a:cubicBezTo>
                  <a:close/>
                  <a:moveTo>
                    <a:pt x="3932" y="0"/>
                  </a:moveTo>
                  <a:cubicBezTo>
                    <a:pt x="3376" y="0"/>
                    <a:pt x="2830" y="154"/>
                    <a:pt x="2337" y="416"/>
                  </a:cubicBezTo>
                  <a:cubicBezTo>
                    <a:pt x="1545" y="892"/>
                    <a:pt x="872" y="1605"/>
                    <a:pt x="476" y="2476"/>
                  </a:cubicBezTo>
                  <a:cubicBezTo>
                    <a:pt x="159" y="3070"/>
                    <a:pt x="0" y="3744"/>
                    <a:pt x="79" y="4457"/>
                  </a:cubicBezTo>
                  <a:cubicBezTo>
                    <a:pt x="198" y="5843"/>
                    <a:pt x="1189" y="7032"/>
                    <a:pt x="2535" y="7388"/>
                  </a:cubicBezTo>
                  <a:cubicBezTo>
                    <a:pt x="3035" y="7513"/>
                    <a:pt x="3542" y="7574"/>
                    <a:pt x="4050" y="7574"/>
                  </a:cubicBezTo>
                  <a:cubicBezTo>
                    <a:pt x="4671" y="7574"/>
                    <a:pt x="5293" y="7483"/>
                    <a:pt x="5902" y="7309"/>
                  </a:cubicBezTo>
                  <a:cubicBezTo>
                    <a:pt x="6061" y="7230"/>
                    <a:pt x="6219" y="7190"/>
                    <a:pt x="6338" y="7071"/>
                  </a:cubicBezTo>
                  <a:cubicBezTo>
                    <a:pt x="6417" y="6952"/>
                    <a:pt x="6497" y="6834"/>
                    <a:pt x="6576" y="6715"/>
                  </a:cubicBezTo>
                  <a:cubicBezTo>
                    <a:pt x="6536" y="6715"/>
                    <a:pt x="6497" y="6675"/>
                    <a:pt x="6497" y="6675"/>
                  </a:cubicBezTo>
                  <a:lnTo>
                    <a:pt x="6219" y="6715"/>
                  </a:lnTo>
                  <a:cubicBezTo>
                    <a:pt x="6180" y="6437"/>
                    <a:pt x="6100" y="6160"/>
                    <a:pt x="6061" y="5922"/>
                  </a:cubicBezTo>
                  <a:cubicBezTo>
                    <a:pt x="5972" y="5388"/>
                    <a:pt x="5949" y="5254"/>
                    <a:pt x="5626" y="5254"/>
                  </a:cubicBezTo>
                  <a:cubicBezTo>
                    <a:pt x="5519" y="5254"/>
                    <a:pt x="5378" y="5269"/>
                    <a:pt x="5189" y="5289"/>
                  </a:cubicBezTo>
                  <a:cubicBezTo>
                    <a:pt x="4857" y="5365"/>
                    <a:pt x="4524" y="5409"/>
                    <a:pt x="4181" y="5409"/>
                  </a:cubicBezTo>
                  <a:cubicBezTo>
                    <a:pt x="3993" y="5409"/>
                    <a:pt x="3801" y="5396"/>
                    <a:pt x="3605" y="5368"/>
                  </a:cubicBezTo>
                  <a:cubicBezTo>
                    <a:pt x="2615" y="5289"/>
                    <a:pt x="1981" y="4259"/>
                    <a:pt x="2337" y="3348"/>
                  </a:cubicBezTo>
                  <a:cubicBezTo>
                    <a:pt x="2496" y="2833"/>
                    <a:pt x="2813" y="2476"/>
                    <a:pt x="3288" y="2239"/>
                  </a:cubicBezTo>
                  <a:cubicBezTo>
                    <a:pt x="3559" y="2066"/>
                    <a:pt x="3892" y="1970"/>
                    <a:pt x="4219" y="1970"/>
                  </a:cubicBezTo>
                  <a:cubicBezTo>
                    <a:pt x="4417" y="1970"/>
                    <a:pt x="4614" y="2005"/>
                    <a:pt x="4793" y="2080"/>
                  </a:cubicBezTo>
                  <a:cubicBezTo>
                    <a:pt x="4844" y="2105"/>
                    <a:pt x="4889" y="2116"/>
                    <a:pt x="4929" y="2116"/>
                  </a:cubicBezTo>
                  <a:cubicBezTo>
                    <a:pt x="5078" y="2116"/>
                    <a:pt x="5158" y="1967"/>
                    <a:pt x="5189" y="1842"/>
                  </a:cubicBezTo>
                  <a:cubicBezTo>
                    <a:pt x="5189" y="1407"/>
                    <a:pt x="5189" y="1011"/>
                    <a:pt x="5189" y="575"/>
                  </a:cubicBezTo>
                  <a:cubicBezTo>
                    <a:pt x="5150" y="416"/>
                    <a:pt x="5110" y="298"/>
                    <a:pt x="4991" y="179"/>
                  </a:cubicBezTo>
                  <a:cubicBezTo>
                    <a:pt x="4952" y="99"/>
                    <a:pt x="4872" y="60"/>
                    <a:pt x="4793" y="20"/>
                  </a:cubicBezTo>
                  <a:lnTo>
                    <a:pt x="4278" y="20"/>
                  </a:lnTo>
                  <a:cubicBezTo>
                    <a:pt x="4163" y="7"/>
                    <a:pt x="4047" y="0"/>
                    <a:pt x="39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8" name="Google Shape;1518;p58"/>
          <p:cNvSpPr/>
          <p:nvPr/>
        </p:nvSpPr>
        <p:spPr>
          <a:xfrm>
            <a:off x="3878213" y="2290275"/>
            <a:ext cx="350975" cy="381875"/>
          </a:xfrm>
          <a:custGeom>
            <a:avLst/>
            <a:gdLst/>
            <a:ahLst/>
            <a:cxnLst/>
            <a:rect l="l" t="t" r="r" b="b"/>
            <a:pathLst>
              <a:path w="14039" h="15275" extrusionOk="0">
                <a:moveTo>
                  <a:pt x="7201" y="5965"/>
                </a:moveTo>
                <a:cubicBezTo>
                  <a:pt x="7710" y="6837"/>
                  <a:pt x="8219" y="7638"/>
                  <a:pt x="8656" y="8510"/>
                </a:cubicBezTo>
                <a:lnTo>
                  <a:pt x="6692" y="8656"/>
                </a:lnTo>
                <a:cubicBezTo>
                  <a:pt x="6838" y="7783"/>
                  <a:pt x="7056" y="6837"/>
                  <a:pt x="7201" y="5965"/>
                </a:cubicBezTo>
                <a:close/>
                <a:moveTo>
                  <a:pt x="8656" y="0"/>
                </a:moveTo>
                <a:cubicBezTo>
                  <a:pt x="7929" y="73"/>
                  <a:pt x="7201" y="146"/>
                  <a:pt x="6474" y="146"/>
                </a:cubicBezTo>
                <a:cubicBezTo>
                  <a:pt x="6435" y="136"/>
                  <a:pt x="6396" y="132"/>
                  <a:pt x="6358" y="132"/>
                </a:cubicBezTo>
                <a:cubicBezTo>
                  <a:pt x="6110" y="132"/>
                  <a:pt x="5892" y="321"/>
                  <a:pt x="5892" y="510"/>
                </a:cubicBezTo>
                <a:cubicBezTo>
                  <a:pt x="5747" y="1019"/>
                  <a:pt x="5601" y="1455"/>
                  <a:pt x="5456" y="1891"/>
                </a:cubicBezTo>
                <a:cubicBezTo>
                  <a:pt x="3710" y="5892"/>
                  <a:pt x="2037" y="9965"/>
                  <a:pt x="364" y="13966"/>
                </a:cubicBezTo>
                <a:cubicBezTo>
                  <a:pt x="1" y="14838"/>
                  <a:pt x="146" y="15057"/>
                  <a:pt x="1019" y="15129"/>
                </a:cubicBezTo>
                <a:cubicBezTo>
                  <a:pt x="1964" y="15202"/>
                  <a:pt x="2910" y="15275"/>
                  <a:pt x="3855" y="15275"/>
                </a:cubicBezTo>
                <a:cubicBezTo>
                  <a:pt x="4146" y="15275"/>
                  <a:pt x="4437" y="15057"/>
                  <a:pt x="4510" y="14766"/>
                </a:cubicBezTo>
                <a:cubicBezTo>
                  <a:pt x="4874" y="13966"/>
                  <a:pt x="5237" y="13093"/>
                  <a:pt x="5674" y="12293"/>
                </a:cubicBezTo>
                <a:cubicBezTo>
                  <a:pt x="5747" y="12074"/>
                  <a:pt x="5965" y="12002"/>
                  <a:pt x="6183" y="11929"/>
                </a:cubicBezTo>
                <a:lnTo>
                  <a:pt x="8510" y="11929"/>
                </a:lnTo>
                <a:cubicBezTo>
                  <a:pt x="8510" y="12074"/>
                  <a:pt x="8656" y="12365"/>
                  <a:pt x="8729" y="12584"/>
                </a:cubicBezTo>
                <a:cubicBezTo>
                  <a:pt x="8947" y="13238"/>
                  <a:pt x="9092" y="13893"/>
                  <a:pt x="9383" y="14547"/>
                </a:cubicBezTo>
                <a:cubicBezTo>
                  <a:pt x="9447" y="14864"/>
                  <a:pt x="9786" y="15070"/>
                  <a:pt x="10112" y="15070"/>
                </a:cubicBezTo>
                <a:cubicBezTo>
                  <a:pt x="10161" y="15070"/>
                  <a:pt x="10209" y="15066"/>
                  <a:pt x="10256" y="15057"/>
                </a:cubicBezTo>
                <a:cubicBezTo>
                  <a:pt x="11347" y="14984"/>
                  <a:pt x="12365" y="14911"/>
                  <a:pt x="13384" y="14838"/>
                </a:cubicBezTo>
                <a:cubicBezTo>
                  <a:pt x="13965" y="14766"/>
                  <a:pt x="14038" y="14620"/>
                  <a:pt x="13893" y="14111"/>
                </a:cubicBezTo>
                <a:cubicBezTo>
                  <a:pt x="13747" y="13529"/>
                  <a:pt x="13456" y="13093"/>
                  <a:pt x="13311" y="12511"/>
                </a:cubicBezTo>
                <a:cubicBezTo>
                  <a:pt x="13020" y="11638"/>
                  <a:pt x="12729" y="10838"/>
                  <a:pt x="12438" y="9965"/>
                </a:cubicBezTo>
                <a:cubicBezTo>
                  <a:pt x="11493" y="6837"/>
                  <a:pt x="10474" y="3783"/>
                  <a:pt x="9529" y="655"/>
                </a:cubicBezTo>
                <a:cubicBezTo>
                  <a:pt x="9456" y="291"/>
                  <a:pt x="9092" y="0"/>
                  <a:pt x="86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9" name="Google Shape;1519;p58"/>
          <p:cNvGrpSpPr/>
          <p:nvPr/>
        </p:nvGrpSpPr>
        <p:grpSpPr>
          <a:xfrm flipH="1">
            <a:off x="4606742" y="3209194"/>
            <a:ext cx="953658" cy="846345"/>
            <a:chOff x="919926" y="2705665"/>
            <a:chExt cx="758316" cy="672984"/>
          </a:xfrm>
        </p:grpSpPr>
        <p:sp>
          <p:nvSpPr>
            <p:cNvPr id="1520" name="Google Shape;1520;p58"/>
            <p:cNvSpPr/>
            <p:nvPr/>
          </p:nvSpPr>
          <p:spPr>
            <a:xfrm>
              <a:off x="919926" y="2705665"/>
              <a:ext cx="758316" cy="672984"/>
            </a:xfrm>
            <a:custGeom>
              <a:avLst/>
              <a:gdLst/>
              <a:ahLst/>
              <a:cxnLst/>
              <a:rect l="l" t="t" r="r" b="b"/>
              <a:pathLst>
                <a:path w="48610" h="43140" extrusionOk="0">
                  <a:moveTo>
                    <a:pt x="25898" y="1339"/>
                  </a:moveTo>
                  <a:cubicBezTo>
                    <a:pt x="27617" y="1339"/>
                    <a:pt x="29330" y="1531"/>
                    <a:pt x="31006" y="1973"/>
                  </a:cubicBezTo>
                  <a:cubicBezTo>
                    <a:pt x="35932" y="3277"/>
                    <a:pt x="39844" y="6755"/>
                    <a:pt x="42416" y="11029"/>
                  </a:cubicBezTo>
                  <a:cubicBezTo>
                    <a:pt x="42416" y="11029"/>
                    <a:pt x="42416" y="11029"/>
                    <a:pt x="42416" y="11029"/>
                  </a:cubicBezTo>
                  <a:lnTo>
                    <a:pt x="42416" y="11029"/>
                  </a:lnTo>
                  <a:cubicBezTo>
                    <a:pt x="42419" y="11035"/>
                    <a:pt x="42423" y="11041"/>
                    <a:pt x="42426" y="11047"/>
                  </a:cubicBezTo>
                  <a:lnTo>
                    <a:pt x="42426" y="11047"/>
                  </a:lnTo>
                  <a:cubicBezTo>
                    <a:pt x="47051" y="19303"/>
                    <a:pt x="45887" y="30049"/>
                    <a:pt x="37852" y="35768"/>
                  </a:cubicBezTo>
                  <a:cubicBezTo>
                    <a:pt x="34435" y="38217"/>
                    <a:pt x="29375" y="39940"/>
                    <a:pt x="24552" y="39940"/>
                  </a:cubicBezTo>
                  <a:cubicBezTo>
                    <a:pt x="20173" y="39940"/>
                    <a:pt x="15988" y="38520"/>
                    <a:pt x="13403" y="34935"/>
                  </a:cubicBezTo>
                  <a:cubicBezTo>
                    <a:pt x="13286" y="34724"/>
                    <a:pt x="13078" y="34604"/>
                    <a:pt x="12858" y="34604"/>
                  </a:cubicBezTo>
                  <a:cubicBezTo>
                    <a:pt x="12737" y="34604"/>
                    <a:pt x="12613" y="34640"/>
                    <a:pt x="12497" y="34717"/>
                  </a:cubicBezTo>
                  <a:cubicBezTo>
                    <a:pt x="10360" y="36239"/>
                    <a:pt x="8187" y="37724"/>
                    <a:pt x="5977" y="39136"/>
                  </a:cubicBezTo>
                  <a:cubicBezTo>
                    <a:pt x="5252" y="39572"/>
                    <a:pt x="3246" y="41171"/>
                    <a:pt x="1882" y="41639"/>
                  </a:cubicBezTo>
                  <a:lnTo>
                    <a:pt x="1882" y="41639"/>
                  </a:lnTo>
                  <a:cubicBezTo>
                    <a:pt x="3600" y="37701"/>
                    <a:pt x="5447" y="33816"/>
                    <a:pt x="7173" y="29900"/>
                  </a:cubicBezTo>
                  <a:cubicBezTo>
                    <a:pt x="7318" y="29610"/>
                    <a:pt x="7281" y="29284"/>
                    <a:pt x="7064" y="29067"/>
                  </a:cubicBezTo>
                  <a:cubicBezTo>
                    <a:pt x="3695" y="25010"/>
                    <a:pt x="3007" y="19577"/>
                    <a:pt x="3985" y="14542"/>
                  </a:cubicBezTo>
                  <a:cubicBezTo>
                    <a:pt x="5181" y="8385"/>
                    <a:pt x="9600" y="5306"/>
                    <a:pt x="15250" y="3350"/>
                  </a:cubicBezTo>
                  <a:cubicBezTo>
                    <a:pt x="18618" y="2195"/>
                    <a:pt x="22269" y="1339"/>
                    <a:pt x="25898" y="1339"/>
                  </a:cubicBezTo>
                  <a:close/>
                  <a:moveTo>
                    <a:pt x="25815" y="0"/>
                  </a:moveTo>
                  <a:cubicBezTo>
                    <a:pt x="21320" y="0"/>
                    <a:pt x="16782" y="1232"/>
                    <a:pt x="12678" y="2879"/>
                  </a:cubicBezTo>
                  <a:cubicBezTo>
                    <a:pt x="7136" y="5161"/>
                    <a:pt x="3514" y="8892"/>
                    <a:pt x="2536" y="14904"/>
                  </a:cubicBezTo>
                  <a:cubicBezTo>
                    <a:pt x="1658" y="20142"/>
                    <a:pt x="2485" y="25449"/>
                    <a:pt x="5779" y="29664"/>
                  </a:cubicBezTo>
                  <a:lnTo>
                    <a:pt x="5779" y="29664"/>
                  </a:lnTo>
                  <a:cubicBezTo>
                    <a:pt x="3952" y="33819"/>
                    <a:pt x="2001" y="37911"/>
                    <a:pt x="218" y="42070"/>
                  </a:cubicBezTo>
                  <a:cubicBezTo>
                    <a:pt x="1" y="42469"/>
                    <a:pt x="218" y="42940"/>
                    <a:pt x="617" y="43085"/>
                  </a:cubicBezTo>
                  <a:cubicBezTo>
                    <a:pt x="760" y="43122"/>
                    <a:pt x="910" y="43140"/>
                    <a:pt x="1066" y="43140"/>
                  </a:cubicBezTo>
                  <a:cubicBezTo>
                    <a:pt x="2405" y="43140"/>
                    <a:pt x="4135" y="41858"/>
                    <a:pt x="5108" y="41274"/>
                  </a:cubicBezTo>
                  <a:cubicBezTo>
                    <a:pt x="7700" y="39705"/>
                    <a:pt x="10228" y="37975"/>
                    <a:pt x="12692" y="36206"/>
                  </a:cubicBezTo>
                  <a:lnTo>
                    <a:pt x="12692" y="36206"/>
                  </a:lnTo>
                  <a:cubicBezTo>
                    <a:pt x="15618" y="39795"/>
                    <a:pt x="20059" y="41261"/>
                    <a:pt x="24669" y="41261"/>
                  </a:cubicBezTo>
                  <a:cubicBezTo>
                    <a:pt x="29668" y="41261"/>
                    <a:pt x="34864" y="39537"/>
                    <a:pt x="38540" y="36927"/>
                  </a:cubicBezTo>
                  <a:cubicBezTo>
                    <a:pt x="47197" y="30806"/>
                    <a:pt x="48610" y="19287"/>
                    <a:pt x="43575" y="10341"/>
                  </a:cubicBezTo>
                  <a:cubicBezTo>
                    <a:pt x="43539" y="10271"/>
                    <a:pt x="43496" y="10214"/>
                    <a:pt x="43448" y="10168"/>
                  </a:cubicBezTo>
                  <a:lnTo>
                    <a:pt x="43448" y="10168"/>
                  </a:lnTo>
                  <a:cubicBezTo>
                    <a:pt x="40620" y="5557"/>
                    <a:pt x="36287" y="1882"/>
                    <a:pt x="30970" y="597"/>
                  </a:cubicBezTo>
                  <a:cubicBezTo>
                    <a:pt x="29276" y="184"/>
                    <a:pt x="27549" y="0"/>
                    <a:pt x="25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8"/>
            <p:cNvSpPr/>
            <p:nvPr/>
          </p:nvSpPr>
          <p:spPr>
            <a:xfrm>
              <a:off x="1075661" y="2804709"/>
              <a:ext cx="95144" cy="87563"/>
            </a:xfrm>
            <a:custGeom>
              <a:avLst/>
              <a:gdLst/>
              <a:ahLst/>
              <a:cxnLst/>
              <a:rect l="l" t="t" r="r" b="b"/>
              <a:pathLst>
                <a:path w="6099" h="5613" extrusionOk="0">
                  <a:moveTo>
                    <a:pt x="5361" y="1"/>
                  </a:moveTo>
                  <a:cubicBezTo>
                    <a:pt x="5331" y="1"/>
                    <a:pt x="5299" y="3"/>
                    <a:pt x="5267" y="7"/>
                  </a:cubicBezTo>
                  <a:cubicBezTo>
                    <a:pt x="2695" y="297"/>
                    <a:pt x="595" y="2217"/>
                    <a:pt x="87" y="4752"/>
                  </a:cubicBezTo>
                  <a:cubicBezTo>
                    <a:pt x="0" y="5274"/>
                    <a:pt x="435" y="5613"/>
                    <a:pt x="828" y="5613"/>
                  </a:cubicBezTo>
                  <a:cubicBezTo>
                    <a:pt x="1090" y="5613"/>
                    <a:pt x="1333" y="5462"/>
                    <a:pt x="1391" y="5114"/>
                  </a:cubicBezTo>
                  <a:cubicBezTo>
                    <a:pt x="1754" y="3158"/>
                    <a:pt x="3311" y="1673"/>
                    <a:pt x="5267" y="1347"/>
                  </a:cubicBezTo>
                  <a:cubicBezTo>
                    <a:pt x="6068" y="1243"/>
                    <a:pt x="6099" y="1"/>
                    <a:pt x="5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8"/>
            <p:cNvSpPr/>
            <p:nvPr/>
          </p:nvSpPr>
          <p:spPr>
            <a:xfrm>
              <a:off x="1437534" y="3139454"/>
              <a:ext cx="115268" cy="113974"/>
            </a:xfrm>
            <a:custGeom>
              <a:avLst/>
              <a:gdLst/>
              <a:ahLst/>
              <a:cxnLst/>
              <a:rect l="l" t="t" r="r" b="b"/>
              <a:pathLst>
                <a:path w="7389" h="7306" extrusionOk="0">
                  <a:moveTo>
                    <a:pt x="6589" y="1"/>
                  </a:moveTo>
                  <a:cubicBezTo>
                    <a:pt x="6322" y="1"/>
                    <a:pt x="6056" y="152"/>
                    <a:pt x="5940" y="499"/>
                  </a:cubicBezTo>
                  <a:cubicBezTo>
                    <a:pt x="5288" y="3071"/>
                    <a:pt x="3332" y="5172"/>
                    <a:pt x="760" y="5969"/>
                  </a:cubicBezTo>
                  <a:cubicBezTo>
                    <a:pt x="0" y="6200"/>
                    <a:pt x="235" y="7305"/>
                    <a:pt x="914" y="7305"/>
                  </a:cubicBezTo>
                  <a:cubicBezTo>
                    <a:pt x="980" y="7305"/>
                    <a:pt x="1049" y="7295"/>
                    <a:pt x="1122" y="7273"/>
                  </a:cubicBezTo>
                  <a:cubicBezTo>
                    <a:pt x="4129" y="6331"/>
                    <a:pt x="6483" y="3904"/>
                    <a:pt x="7280" y="862"/>
                  </a:cubicBezTo>
                  <a:cubicBezTo>
                    <a:pt x="7389" y="340"/>
                    <a:pt x="6989" y="1"/>
                    <a:pt x="6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523;p58"/>
          <p:cNvGrpSpPr/>
          <p:nvPr/>
        </p:nvGrpSpPr>
        <p:grpSpPr>
          <a:xfrm>
            <a:off x="3576892" y="3209194"/>
            <a:ext cx="953658" cy="846345"/>
            <a:chOff x="919926" y="2705665"/>
            <a:chExt cx="758316" cy="672984"/>
          </a:xfrm>
        </p:grpSpPr>
        <p:sp>
          <p:nvSpPr>
            <p:cNvPr id="1524" name="Google Shape;1524;p58"/>
            <p:cNvSpPr/>
            <p:nvPr/>
          </p:nvSpPr>
          <p:spPr>
            <a:xfrm>
              <a:off x="919926" y="2705665"/>
              <a:ext cx="758316" cy="672984"/>
            </a:xfrm>
            <a:custGeom>
              <a:avLst/>
              <a:gdLst/>
              <a:ahLst/>
              <a:cxnLst/>
              <a:rect l="l" t="t" r="r" b="b"/>
              <a:pathLst>
                <a:path w="48610" h="43140" extrusionOk="0">
                  <a:moveTo>
                    <a:pt x="25898" y="1339"/>
                  </a:moveTo>
                  <a:cubicBezTo>
                    <a:pt x="27617" y="1339"/>
                    <a:pt x="29330" y="1531"/>
                    <a:pt x="31006" y="1973"/>
                  </a:cubicBezTo>
                  <a:cubicBezTo>
                    <a:pt x="35932" y="3277"/>
                    <a:pt x="39844" y="6755"/>
                    <a:pt x="42416" y="11029"/>
                  </a:cubicBezTo>
                  <a:cubicBezTo>
                    <a:pt x="42416" y="11029"/>
                    <a:pt x="42416" y="11029"/>
                    <a:pt x="42416" y="11029"/>
                  </a:cubicBezTo>
                  <a:lnTo>
                    <a:pt x="42416" y="11029"/>
                  </a:lnTo>
                  <a:cubicBezTo>
                    <a:pt x="42419" y="11035"/>
                    <a:pt x="42423" y="11041"/>
                    <a:pt x="42426" y="11047"/>
                  </a:cubicBezTo>
                  <a:lnTo>
                    <a:pt x="42426" y="11047"/>
                  </a:lnTo>
                  <a:cubicBezTo>
                    <a:pt x="47051" y="19303"/>
                    <a:pt x="45887" y="30049"/>
                    <a:pt x="37852" y="35768"/>
                  </a:cubicBezTo>
                  <a:cubicBezTo>
                    <a:pt x="34435" y="38217"/>
                    <a:pt x="29375" y="39940"/>
                    <a:pt x="24552" y="39940"/>
                  </a:cubicBezTo>
                  <a:cubicBezTo>
                    <a:pt x="20173" y="39940"/>
                    <a:pt x="15988" y="38520"/>
                    <a:pt x="13403" y="34935"/>
                  </a:cubicBezTo>
                  <a:cubicBezTo>
                    <a:pt x="13286" y="34724"/>
                    <a:pt x="13078" y="34604"/>
                    <a:pt x="12858" y="34604"/>
                  </a:cubicBezTo>
                  <a:cubicBezTo>
                    <a:pt x="12737" y="34604"/>
                    <a:pt x="12613" y="34640"/>
                    <a:pt x="12497" y="34717"/>
                  </a:cubicBezTo>
                  <a:cubicBezTo>
                    <a:pt x="10360" y="36239"/>
                    <a:pt x="8187" y="37724"/>
                    <a:pt x="5977" y="39136"/>
                  </a:cubicBezTo>
                  <a:cubicBezTo>
                    <a:pt x="5252" y="39572"/>
                    <a:pt x="3246" y="41171"/>
                    <a:pt x="1882" y="41639"/>
                  </a:cubicBezTo>
                  <a:lnTo>
                    <a:pt x="1882" y="41639"/>
                  </a:lnTo>
                  <a:cubicBezTo>
                    <a:pt x="3600" y="37701"/>
                    <a:pt x="5447" y="33816"/>
                    <a:pt x="7173" y="29900"/>
                  </a:cubicBezTo>
                  <a:cubicBezTo>
                    <a:pt x="7318" y="29610"/>
                    <a:pt x="7281" y="29284"/>
                    <a:pt x="7064" y="29067"/>
                  </a:cubicBezTo>
                  <a:cubicBezTo>
                    <a:pt x="3695" y="25010"/>
                    <a:pt x="3007" y="19577"/>
                    <a:pt x="3985" y="14542"/>
                  </a:cubicBezTo>
                  <a:cubicBezTo>
                    <a:pt x="5181" y="8385"/>
                    <a:pt x="9600" y="5306"/>
                    <a:pt x="15250" y="3350"/>
                  </a:cubicBezTo>
                  <a:cubicBezTo>
                    <a:pt x="18618" y="2195"/>
                    <a:pt x="22269" y="1339"/>
                    <a:pt x="25898" y="1339"/>
                  </a:cubicBezTo>
                  <a:close/>
                  <a:moveTo>
                    <a:pt x="25815" y="0"/>
                  </a:moveTo>
                  <a:cubicBezTo>
                    <a:pt x="21320" y="0"/>
                    <a:pt x="16782" y="1232"/>
                    <a:pt x="12678" y="2879"/>
                  </a:cubicBezTo>
                  <a:cubicBezTo>
                    <a:pt x="7136" y="5161"/>
                    <a:pt x="3514" y="8892"/>
                    <a:pt x="2536" y="14904"/>
                  </a:cubicBezTo>
                  <a:cubicBezTo>
                    <a:pt x="1658" y="20142"/>
                    <a:pt x="2485" y="25449"/>
                    <a:pt x="5779" y="29664"/>
                  </a:cubicBezTo>
                  <a:lnTo>
                    <a:pt x="5779" y="29664"/>
                  </a:lnTo>
                  <a:cubicBezTo>
                    <a:pt x="3952" y="33819"/>
                    <a:pt x="2001" y="37911"/>
                    <a:pt x="218" y="42070"/>
                  </a:cubicBezTo>
                  <a:cubicBezTo>
                    <a:pt x="1" y="42469"/>
                    <a:pt x="218" y="42940"/>
                    <a:pt x="617" y="43085"/>
                  </a:cubicBezTo>
                  <a:cubicBezTo>
                    <a:pt x="760" y="43122"/>
                    <a:pt x="910" y="43140"/>
                    <a:pt x="1066" y="43140"/>
                  </a:cubicBezTo>
                  <a:cubicBezTo>
                    <a:pt x="2405" y="43140"/>
                    <a:pt x="4135" y="41858"/>
                    <a:pt x="5108" y="41274"/>
                  </a:cubicBezTo>
                  <a:cubicBezTo>
                    <a:pt x="7700" y="39705"/>
                    <a:pt x="10228" y="37975"/>
                    <a:pt x="12692" y="36206"/>
                  </a:cubicBezTo>
                  <a:lnTo>
                    <a:pt x="12692" y="36206"/>
                  </a:lnTo>
                  <a:cubicBezTo>
                    <a:pt x="15618" y="39795"/>
                    <a:pt x="20059" y="41261"/>
                    <a:pt x="24669" y="41261"/>
                  </a:cubicBezTo>
                  <a:cubicBezTo>
                    <a:pt x="29668" y="41261"/>
                    <a:pt x="34864" y="39537"/>
                    <a:pt x="38540" y="36927"/>
                  </a:cubicBezTo>
                  <a:cubicBezTo>
                    <a:pt x="47197" y="30806"/>
                    <a:pt x="48610" y="19287"/>
                    <a:pt x="43575" y="10341"/>
                  </a:cubicBezTo>
                  <a:cubicBezTo>
                    <a:pt x="43539" y="10271"/>
                    <a:pt x="43496" y="10214"/>
                    <a:pt x="43448" y="10168"/>
                  </a:cubicBezTo>
                  <a:lnTo>
                    <a:pt x="43448" y="10168"/>
                  </a:lnTo>
                  <a:cubicBezTo>
                    <a:pt x="40620" y="5557"/>
                    <a:pt x="36287" y="1882"/>
                    <a:pt x="30970" y="597"/>
                  </a:cubicBezTo>
                  <a:cubicBezTo>
                    <a:pt x="29276" y="184"/>
                    <a:pt x="27549" y="0"/>
                    <a:pt x="25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8"/>
            <p:cNvSpPr/>
            <p:nvPr/>
          </p:nvSpPr>
          <p:spPr>
            <a:xfrm>
              <a:off x="1075661" y="2804709"/>
              <a:ext cx="95144" cy="87563"/>
            </a:xfrm>
            <a:custGeom>
              <a:avLst/>
              <a:gdLst/>
              <a:ahLst/>
              <a:cxnLst/>
              <a:rect l="l" t="t" r="r" b="b"/>
              <a:pathLst>
                <a:path w="6099" h="5613" extrusionOk="0">
                  <a:moveTo>
                    <a:pt x="5361" y="1"/>
                  </a:moveTo>
                  <a:cubicBezTo>
                    <a:pt x="5331" y="1"/>
                    <a:pt x="5299" y="3"/>
                    <a:pt x="5267" y="7"/>
                  </a:cubicBezTo>
                  <a:cubicBezTo>
                    <a:pt x="2695" y="297"/>
                    <a:pt x="595" y="2217"/>
                    <a:pt x="87" y="4752"/>
                  </a:cubicBezTo>
                  <a:cubicBezTo>
                    <a:pt x="0" y="5274"/>
                    <a:pt x="435" y="5613"/>
                    <a:pt x="828" y="5613"/>
                  </a:cubicBezTo>
                  <a:cubicBezTo>
                    <a:pt x="1090" y="5613"/>
                    <a:pt x="1333" y="5462"/>
                    <a:pt x="1391" y="5114"/>
                  </a:cubicBezTo>
                  <a:cubicBezTo>
                    <a:pt x="1754" y="3158"/>
                    <a:pt x="3311" y="1673"/>
                    <a:pt x="5267" y="1347"/>
                  </a:cubicBezTo>
                  <a:cubicBezTo>
                    <a:pt x="6068" y="1243"/>
                    <a:pt x="6099" y="1"/>
                    <a:pt x="5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8"/>
            <p:cNvSpPr/>
            <p:nvPr/>
          </p:nvSpPr>
          <p:spPr>
            <a:xfrm>
              <a:off x="1437534" y="3139454"/>
              <a:ext cx="115268" cy="113974"/>
            </a:xfrm>
            <a:custGeom>
              <a:avLst/>
              <a:gdLst/>
              <a:ahLst/>
              <a:cxnLst/>
              <a:rect l="l" t="t" r="r" b="b"/>
              <a:pathLst>
                <a:path w="7389" h="7306" extrusionOk="0">
                  <a:moveTo>
                    <a:pt x="6589" y="1"/>
                  </a:moveTo>
                  <a:cubicBezTo>
                    <a:pt x="6322" y="1"/>
                    <a:pt x="6056" y="152"/>
                    <a:pt x="5940" y="499"/>
                  </a:cubicBezTo>
                  <a:cubicBezTo>
                    <a:pt x="5288" y="3071"/>
                    <a:pt x="3332" y="5172"/>
                    <a:pt x="760" y="5969"/>
                  </a:cubicBezTo>
                  <a:cubicBezTo>
                    <a:pt x="0" y="6200"/>
                    <a:pt x="235" y="7305"/>
                    <a:pt x="914" y="7305"/>
                  </a:cubicBezTo>
                  <a:cubicBezTo>
                    <a:pt x="980" y="7305"/>
                    <a:pt x="1049" y="7295"/>
                    <a:pt x="1122" y="7273"/>
                  </a:cubicBezTo>
                  <a:cubicBezTo>
                    <a:pt x="4129" y="6331"/>
                    <a:pt x="6483" y="3904"/>
                    <a:pt x="7280" y="862"/>
                  </a:cubicBezTo>
                  <a:cubicBezTo>
                    <a:pt x="7389" y="340"/>
                    <a:pt x="6989" y="1"/>
                    <a:pt x="6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" name="Google Shape;1527;p58"/>
          <p:cNvGrpSpPr/>
          <p:nvPr/>
        </p:nvGrpSpPr>
        <p:grpSpPr>
          <a:xfrm rot="10800000" flipH="1">
            <a:off x="3576892" y="2058044"/>
            <a:ext cx="953658" cy="846345"/>
            <a:chOff x="919926" y="2705665"/>
            <a:chExt cx="758316" cy="672984"/>
          </a:xfrm>
        </p:grpSpPr>
        <p:sp>
          <p:nvSpPr>
            <p:cNvPr id="1528" name="Google Shape;1528;p58"/>
            <p:cNvSpPr/>
            <p:nvPr/>
          </p:nvSpPr>
          <p:spPr>
            <a:xfrm>
              <a:off x="919926" y="2705665"/>
              <a:ext cx="758316" cy="672984"/>
            </a:xfrm>
            <a:custGeom>
              <a:avLst/>
              <a:gdLst/>
              <a:ahLst/>
              <a:cxnLst/>
              <a:rect l="l" t="t" r="r" b="b"/>
              <a:pathLst>
                <a:path w="48610" h="43140" extrusionOk="0">
                  <a:moveTo>
                    <a:pt x="25898" y="1339"/>
                  </a:moveTo>
                  <a:cubicBezTo>
                    <a:pt x="27617" y="1339"/>
                    <a:pt x="29330" y="1531"/>
                    <a:pt x="31006" y="1973"/>
                  </a:cubicBezTo>
                  <a:cubicBezTo>
                    <a:pt x="35932" y="3277"/>
                    <a:pt x="39844" y="6755"/>
                    <a:pt x="42416" y="11029"/>
                  </a:cubicBezTo>
                  <a:cubicBezTo>
                    <a:pt x="42416" y="11029"/>
                    <a:pt x="42416" y="11029"/>
                    <a:pt x="42416" y="11029"/>
                  </a:cubicBezTo>
                  <a:lnTo>
                    <a:pt x="42416" y="11029"/>
                  </a:lnTo>
                  <a:cubicBezTo>
                    <a:pt x="42419" y="11035"/>
                    <a:pt x="42423" y="11041"/>
                    <a:pt x="42426" y="11047"/>
                  </a:cubicBezTo>
                  <a:lnTo>
                    <a:pt x="42426" y="11047"/>
                  </a:lnTo>
                  <a:cubicBezTo>
                    <a:pt x="47051" y="19303"/>
                    <a:pt x="45887" y="30049"/>
                    <a:pt x="37852" y="35768"/>
                  </a:cubicBezTo>
                  <a:cubicBezTo>
                    <a:pt x="34435" y="38217"/>
                    <a:pt x="29375" y="39940"/>
                    <a:pt x="24552" y="39940"/>
                  </a:cubicBezTo>
                  <a:cubicBezTo>
                    <a:pt x="20173" y="39940"/>
                    <a:pt x="15988" y="38520"/>
                    <a:pt x="13403" y="34935"/>
                  </a:cubicBezTo>
                  <a:cubicBezTo>
                    <a:pt x="13286" y="34724"/>
                    <a:pt x="13078" y="34604"/>
                    <a:pt x="12858" y="34604"/>
                  </a:cubicBezTo>
                  <a:cubicBezTo>
                    <a:pt x="12737" y="34604"/>
                    <a:pt x="12613" y="34640"/>
                    <a:pt x="12497" y="34717"/>
                  </a:cubicBezTo>
                  <a:cubicBezTo>
                    <a:pt x="10360" y="36239"/>
                    <a:pt x="8187" y="37724"/>
                    <a:pt x="5977" y="39136"/>
                  </a:cubicBezTo>
                  <a:cubicBezTo>
                    <a:pt x="5252" y="39572"/>
                    <a:pt x="3246" y="41171"/>
                    <a:pt x="1882" y="41639"/>
                  </a:cubicBezTo>
                  <a:lnTo>
                    <a:pt x="1882" y="41639"/>
                  </a:lnTo>
                  <a:cubicBezTo>
                    <a:pt x="3600" y="37701"/>
                    <a:pt x="5447" y="33816"/>
                    <a:pt x="7173" y="29900"/>
                  </a:cubicBezTo>
                  <a:cubicBezTo>
                    <a:pt x="7318" y="29610"/>
                    <a:pt x="7281" y="29284"/>
                    <a:pt x="7064" y="29067"/>
                  </a:cubicBezTo>
                  <a:cubicBezTo>
                    <a:pt x="3695" y="25010"/>
                    <a:pt x="3007" y="19577"/>
                    <a:pt x="3985" y="14542"/>
                  </a:cubicBezTo>
                  <a:cubicBezTo>
                    <a:pt x="5181" y="8385"/>
                    <a:pt x="9600" y="5306"/>
                    <a:pt x="15250" y="3350"/>
                  </a:cubicBezTo>
                  <a:cubicBezTo>
                    <a:pt x="18618" y="2195"/>
                    <a:pt x="22269" y="1339"/>
                    <a:pt x="25898" y="1339"/>
                  </a:cubicBezTo>
                  <a:close/>
                  <a:moveTo>
                    <a:pt x="25815" y="0"/>
                  </a:moveTo>
                  <a:cubicBezTo>
                    <a:pt x="21320" y="0"/>
                    <a:pt x="16782" y="1232"/>
                    <a:pt x="12678" y="2879"/>
                  </a:cubicBezTo>
                  <a:cubicBezTo>
                    <a:pt x="7136" y="5161"/>
                    <a:pt x="3514" y="8892"/>
                    <a:pt x="2536" y="14904"/>
                  </a:cubicBezTo>
                  <a:cubicBezTo>
                    <a:pt x="1658" y="20142"/>
                    <a:pt x="2485" y="25449"/>
                    <a:pt x="5779" y="29664"/>
                  </a:cubicBezTo>
                  <a:lnTo>
                    <a:pt x="5779" y="29664"/>
                  </a:lnTo>
                  <a:cubicBezTo>
                    <a:pt x="3952" y="33819"/>
                    <a:pt x="2001" y="37911"/>
                    <a:pt x="218" y="42070"/>
                  </a:cubicBezTo>
                  <a:cubicBezTo>
                    <a:pt x="1" y="42469"/>
                    <a:pt x="218" y="42940"/>
                    <a:pt x="617" y="43085"/>
                  </a:cubicBezTo>
                  <a:cubicBezTo>
                    <a:pt x="760" y="43122"/>
                    <a:pt x="910" y="43140"/>
                    <a:pt x="1066" y="43140"/>
                  </a:cubicBezTo>
                  <a:cubicBezTo>
                    <a:pt x="2405" y="43140"/>
                    <a:pt x="4135" y="41858"/>
                    <a:pt x="5108" y="41274"/>
                  </a:cubicBezTo>
                  <a:cubicBezTo>
                    <a:pt x="7700" y="39705"/>
                    <a:pt x="10228" y="37975"/>
                    <a:pt x="12692" y="36206"/>
                  </a:cubicBezTo>
                  <a:lnTo>
                    <a:pt x="12692" y="36206"/>
                  </a:lnTo>
                  <a:cubicBezTo>
                    <a:pt x="15618" y="39795"/>
                    <a:pt x="20059" y="41261"/>
                    <a:pt x="24669" y="41261"/>
                  </a:cubicBezTo>
                  <a:cubicBezTo>
                    <a:pt x="29668" y="41261"/>
                    <a:pt x="34864" y="39537"/>
                    <a:pt x="38540" y="36927"/>
                  </a:cubicBezTo>
                  <a:cubicBezTo>
                    <a:pt x="47197" y="30806"/>
                    <a:pt x="48610" y="19287"/>
                    <a:pt x="43575" y="10341"/>
                  </a:cubicBezTo>
                  <a:cubicBezTo>
                    <a:pt x="43539" y="10271"/>
                    <a:pt x="43496" y="10214"/>
                    <a:pt x="43448" y="10168"/>
                  </a:cubicBezTo>
                  <a:lnTo>
                    <a:pt x="43448" y="10168"/>
                  </a:lnTo>
                  <a:cubicBezTo>
                    <a:pt x="40620" y="5557"/>
                    <a:pt x="36287" y="1882"/>
                    <a:pt x="30970" y="597"/>
                  </a:cubicBezTo>
                  <a:cubicBezTo>
                    <a:pt x="29276" y="184"/>
                    <a:pt x="27549" y="0"/>
                    <a:pt x="25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8"/>
            <p:cNvSpPr/>
            <p:nvPr/>
          </p:nvSpPr>
          <p:spPr>
            <a:xfrm>
              <a:off x="1075661" y="2804709"/>
              <a:ext cx="95144" cy="87563"/>
            </a:xfrm>
            <a:custGeom>
              <a:avLst/>
              <a:gdLst/>
              <a:ahLst/>
              <a:cxnLst/>
              <a:rect l="l" t="t" r="r" b="b"/>
              <a:pathLst>
                <a:path w="6099" h="5613" extrusionOk="0">
                  <a:moveTo>
                    <a:pt x="5361" y="1"/>
                  </a:moveTo>
                  <a:cubicBezTo>
                    <a:pt x="5331" y="1"/>
                    <a:pt x="5299" y="3"/>
                    <a:pt x="5267" y="7"/>
                  </a:cubicBezTo>
                  <a:cubicBezTo>
                    <a:pt x="2695" y="297"/>
                    <a:pt x="595" y="2217"/>
                    <a:pt x="87" y="4752"/>
                  </a:cubicBezTo>
                  <a:cubicBezTo>
                    <a:pt x="0" y="5274"/>
                    <a:pt x="435" y="5613"/>
                    <a:pt x="828" y="5613"/>
                  </a:cubicBezTo>
                  <a:cubicBezTo>
                    <a:pt x="1090" y="5613"/>
                    <a:pt x="1333" y="5462"/>
                    <a:pt x="1391" y="5114"/>
                  </a:cubicBezTo>
                  <a:cubicBezTo>
                    <a:pt x="1754" y="3158"/>
                    <a:pt x="3311" y="1673"/>
                    <a:pt x="5267" y="1347"/>
                  </a:cubicBezTo>
                  <a:cubicBezTo>
                    <a:pt x="6068" y="1243"/>
                    <a:pt x="6099" y="1"/>
                    <a:pt x="5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8"/>
            <p:cNvSpPr/>
            <p:nvPr/>
          </p:nvSpPr>
          <p:spPr>
            <a:xfrm>
              <a:off x="1437534" y="3139454"/>
              <a:ext cx="115268" cy="113974"/>
            </a:xfrm>
            <a:custGeom>
              <a:avLst/>
              <a:gdLst/>
              <a:ahLst/>
              <a:cxnLst/>
              <a:rect l="l" t="t" r="r" b="b"/>
              <a:pathLst>
                <a:path w="7389" h="7306" extrusionOk="0">
                  <a:moveTo>
                    <a:pt x="6589" y="1"/>
                  </a:moveTo>
                  <a:cubicBezTo>
                    <a:pt x="6322" y="1"/>
                    <a:pt x="6056" y="152"/>
                    <a:pt x="5940" y="499"/>
                  </a:cubicBezTo>
                  <a:cubicBezTo>
                    <a:pt x="5288" y="3071"/>
                    <a:pt x="3332" y="5172"/>
                    <a:pt x="760" y="5969"/>
                  </a:cubicBezTo>
                  <a:cubicBezTo>
                    <a:pt x="0" y="6200"/>
                    <a:pt x="235" y="7305"/>
                    <a:pt x="914" y="7305"/>
                  </a:cubicBezTo>
                  <a:cubicBezTo>
                    <a:pt x="980" y="7305"/>
                    <a:pt x="1049" y="7295"/>
                    <a:pt x="1122" y="7273"/>
                  </a:cubicBezTo>
                  <a:cubicBezTo>
                    <a:pt x="4129" y="6331"/>
                    <a:pt x="6483" y="3904"/>
                    <a:pt x="7280" y="862"/>
                  </a:cubicBezTo>
                  <a:cubicBezTo>
                    <a:pt x="7389" y="340"/>
                    <a:pt x="6989" y="1"/>
                    <a:pt x="6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1" name="Google Shape;1531;p58"/>
          <p:cNvSpPr/>
          <p:nvPr/>
        </p:nvSpPr>
        <p:spPr>
          <a:xfrm>
            <a:off x="4940294" y="3422613"/>
            <a:ext cx="347545" cy="419521"/>
          </a:xfrm>
          <a:custGeom>
            <a:avLst/>
            <a:gdLst/>
            <a:ahLst/>
            <a:cxnLst/>
            <a:rect l="l" t="t" r="r" b="b"/>
            <a:pathLst>
              <a:path w="139998" h="169675" extrusionOk="0">
                <a:moveTo>
                  <a:pt x="50381" y="47199"/>
                </a:moveTo>
                <a:cubicBezTo>
                  <a:pt x="53502" y="47199"/>
                  <a:pt x="56623" y="47422"/>
                  <a:pt x="59744" y="47868"/>
                </a:cubicBezTo>
                <a:cubicBezTo>
                  <a:pt x="82037" y="51435"/>
                  <a:pt x="96304" y="74619"/>
                  <a:pt x="87387" y="95128"/>
                </a:cubicBezTo>
                <a:cubicBezTo>
                  <a:pt x="84712" y="105829"/>
                  <a:pt x="76686" y="114746"/>
                  <a:pt x="66878" y="119204"/>
                </a:cubicBezTo>
                <a:cubicBezTo>
                  <a:pt x="60666" y="123087"/>
                  <a:pt x="53101" y="125617"/>
                  <a:pt x="45362" y="125617"/>
                </a:cubicBezTo>
                <a:cubicBezTo>
                  <a:pt x="44214" y="125617"/>
                  <a:pt x="43062" y="125561"/>
                  <a:pt x="41910" y="125446"/>
                </a:cubicBezTo>
                <a:cubicBezTo>
                  <a:pt x="41910" y="114746"/>
                  <a:pt x="41018" y="102262"/>
                  <a:pt x="41018" y="90670"/>
                </a:cubicBezTo>
                <a:lnTo>
                  <a:pt x="41018" y="47868"/>
                </a:lnTo>
                <a:cubicBezTo>
                  <a:pt x="44139" y="47422"/>
                  <a:pt x="47260" y="47199"/>
                  <a:pt x="50381" y="47199"/>
                </a:cubicBezTo>
                <a:close/>
                <a:moveTo>
                  <a:pt x="48911" y="0"/>
                </a:moveTo>
                <a:cubicBezTo>
                  <a:pt x="35040" y="0"/>
                  <a:pt x="21263" y="2036"/>
                  <a:pt x="8025" y="5958"/>
                </a:cubicBezTo>
                <a:cubicBezTo>
                  <a:pt x="4459" y="6850"/>
                  <a:pt x="2675" y="7741"/>
                  <a:pt x="0" y="9525"/>
                </a:cubicBezTo>
                <a:cubicBezTo>
                  <a:pt x="0" y="11308"/>
                  <a:pt x="0" y="13092"/>
                  <a:pt x="0" y="14875"/>
                </a:cubicBezTo>
                <a:lnTo>
                  <a:pt x="0" y="16658"/>
                </a:lnTo>
                <a:cubicBezTo>
                  <a:pt x="892" y="17550"/>
                  <a:pt x="892" y="19333"/>
                  <a:pt x="892" y="20225"/>
                </a:cubicBezTo>
                <a:cubicBezTo>
                  <a:pt x="1783" y="25575"/>
                  <a:pt x="2675" y="31817"/>
                  <a:pt x="3567" y="36276"/>
                </a:cubicBezTo>
                <a:cubicBezTo>
                  <a:pt x="5350" y="46976"/>
                  <a:pt x="6242" y="50543"/>
                  <a:pt x="10700" y="51435"/>
                </a:cubicBezTo>
                <a:cubicBezTo>
                  <a:pt x="11592" y="65702"/>
                  <a:pt x="14267" y="79969"/>
                  <a:pt x="16942" y="94236"/>
                </a:cubicBezTo>
                <a:cubicBezTo>
                  <a:pt x="18726" y="108504"/>
                  <a:pt x="21401" y="126338"/>
                  <a:pt x="23184" y="142388"/>
                </a:cubicBezTo>
                <a:lnTo>
                  <a:pt x="23184" y="156656"/>
                </a:lnTo>
                <a:cubicBezTo>
                  <a:pt x="24076" y="160222"/>
                  <a:pt x="24968" y="163789"/>
                  <a:pt x="26751" y="166464"/>
                </a:cubicBezTo>
                <a:cubicBezTo>
                  <a:pt x="28534" y="168248"/>
                  <a:pt x="30318" y="169139"/>
                  <a:pt x="32101" y="169139"/>
                </a:cubicBezTo>
                <a:lnTo>
                  <a:pt x="43693" y="169139"/>
                </a:lnTo>
                <a:cubicBezTo>
                  <a:pt x="46725" y="169496"/>
                  <a:pt x="49757" y="169674"/>
                  <a:pt x="52775" y="169674"/>
                </a:cubicBezTo>
                <a:cubicBezTo>
                  <a:pt x="64845" y="169674"/>
                  <a:pt x="76686" y="166821"/>
                  <a:pt x="87387" y="161114"/>
                </a:cubicBezTo>
                <a:cubicBezTo>
                  <a:pt x="105221" y="150414"/>
                  <a:pt x="120380" y="133471"/>
                  <a:pt x="129297" y="114746"/>
                </a:cubicBezTo>
                <a:cubicBezTo>
                  <a:pt x="136430" y="101370"/>
                  <a:pt x="139997" y="85319"/>
                  <a:pt x="139106" y="70160"/>
                </a:cubicBezTo>
                <a:cubicBezTo>
                  <a:pt x="136430" y="38951"/>
                  <a:pt x="114138" y="12200"/>
                  <a:pt x="82928" y="4175"/>
                </a:cubicBezTo>
                <a:cubicBezTo>
                  <a:pt x="71689" y="1365"/>
                  <a:pt x="60268" y="0"/>
                  <a:pt x="489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Google Shape;1017;p41"/>
          <p:cNvSpPr txBox="1">
            <a:spLocks noGrp="1"/>
          </p:cNvSpPr>
          <p:nvPr>
            <p:ph type="subTitle" idx="1"/>
          </p:nvPr>
        </p:nvSpPr>
        <p:spPr>
          <a:xfrm>
            <a:off x="2106900" y="2827150"/>
            <a:ext cx="4920900" cy="78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 could be the part of the presentation where you can introduce yourself</a:t>
            </a:r>
            <a:endParaRPr/>
          </a:p>
        </p:txBody>
      </p:sp>
      <p:grpSp>
        <p:nvGrpSpPr>
          <p:cNvPr id="1018" name="Google Shape;1018;p41"/>
          <p:cNvGrpSpPr/>
          <p:nvPr/>
        </p:nvGrpSpPr>
        <p:grpSpPr>
          <a:xfrm rot="5400000">
            <a:off x="3583354" y="158200"/>
            <a:ext cx="1977298" cy="5973093"/>
            <a:chOff x="3226403" y="2109272"/>
            <a:chExt cx="691049" cy="2087545"/>
          </a:xfrm>
        </p:grpSpPr>
        <p:sp>
          <p:nvSpPr>
            <p:cNvPr id="1019" name="Google Shape;1019;p41"/>
            <p:cNvSpPr/>
            <p:nvPr/>
          </p:nvSpPr>
          <p:spPr>
            <a:xfrm>
              <a:off x="3226403" y="2109272"/>
              <a:ext cx="691049" cy="2087545"/>
            </a:xfrm>
            <a:custGeom>
              <a:avLst/>
              <a:gdLst/>
              <a:ahLst/>
              <a:cxnLst/>
              <a:rect l="l" t="t" r="r" b="b"/>
              <a:pathLst>
                <a:path w="44298" h="133817" extrusionOk="0">
                  <a:moveTo>
                    <a:pt x="36214" y="1313"/>
                  </a:moveTo>
                  <a:cubicBezTo>
                    <a:pt x="37058" y="1313"/>
                    <a:pt x="37890" y="1417"/>
                    <a:pt x="38684" y="1753"/>
                  </a:cubicBezTo>
                  <a:cubicBezTo>
                    <a:pt x="42017" y="3129"/>
                    <a:pt x="42343" y="7512"/>
                    <a:pt x="42452" y="10663"/>
                  </a:cubicBezTo>
                  <a:cubicBezTo>
                    <a:pt x="42452" y="10666"/>
                    <a:pt x="42452" y="10669"/>
                    <a:pt x="42452" y="10672"/>
                  </a:cubicBezTo>
                  <a:lnTo>
                    <a:pt x="42452" y="10672"/>
                  </a:lnTo>
                  <a:cubicBezTo>
                    <a:pt x="42452" y="10681"/>
                    <a:pt x="42452" y="10690"/>
                    <a:pt x="42452" y="10700"/>
                  </a:cubicBezTo>
                  <a:cubicBezTo>
                    <a:pt x="42850" y="26492"/>
                    <a:pt x="41800" y="42284"/>
                    <a:pt x="40966" y="58041"/>
                  </a:cubicBezTo>
                  <a:cubicBezTo>
                    <a:pt x="40496" y="66082"/>
                    <a:pt x="40170" y="74123"/>
                    <a:pt x="40097" y="82164"/>
                  </a:cubicBezTo>
                  <a:cubicBezTo>
                    <a:pt x="40025" y="90205"/>
                    <a:pt x="40459" y="98101"/>
                    <a:pt x="40604" y="106070"/>
                  </a:cubicBezTo>
                  <a:cubicBezTo>
                    <a:pt x="40713" y="110054"/>
                    <a:pt x="40604" y="114039"/>
                    <a:pt x="40278" y="118023"/>
                  </a:cubicBezTo>
                  <a:cubicBezTo>
                    <a:pt x="39952" y="122189"/>
                    <a:pt x="39807" y="127078"/>
                    <a:pt x="35968" y="129578"/>
                  </a:cubicBezTo>
                  <a:cubicBezTo>
                    <a:pt x="32145" y="132103"/>
                    <a:pt x="27336" y="132585"/>
                    <a:pt x="22573" y="132585"/>
                  </a:cubicBezTo>
                  <a:cubicBezTo>
                    <a:pt x="19754" y="132585"/>
                    <a:pt x="16952" y="132416"/>
                    <a:pt x="14380" y="132403"/>
                  </a:cubicBezTo>
                  <a:cubicBezTo>
                    <a:pt x="11048" y="132403"/>
                    <a:pt x="6882" y="131968"/>
                    <a:pt x="5614" y="128274"/>
                  </a:cubicBezTo>
                  <a:cubicBezTo>
                    <a:pt x="4745" y="125883"/>
                    <a:pt x="4999" y="122768"/>
                    <a:pt x="5035" y="120233"/>
                  </a:cubicBezTo>
                  <a:cubicBezTo>
                    <a:pt x="5144" y="114763"/>
                    <a:pt x="5578" y="109294"/>
                    <a:pt x="6122" y="103861"/>
                  </a:cubicBezTo>
                  <a:cubicBezTo>
                    <a:pt x="7317" y="91401"/>
                    <a:pt x="9273" y="78904"/>
                    <a:pt x="9526" y="66372"/>
                  </a:cubicBezTo>
                  <a:cubicBezTo>
                    <a:pt x="9526" y="66046"/>
                    <a:pt x="9309" y="65792"/>
                    <a:pt x="9019" y="65720"/>
                  </a:cubicBezTo>
                  <a:cubicBezTo>
                    <a:pt x="6995" y="65282"/>
                    <a:pt x="4970" y="64803"/>
                    <a:pt x="2946" y="64282"/>
                  </a:cubicBezTo>
                  <a:lnTo>
                    <a:pt x="2946" y="64282"/>
                  </a:lnTo>
                  <a:lnTo>
                    <a:pt x="8874" y="61916"/>
                  </a:lnTo>
                  <a:cubicBezTo>
                    <a:pt x="9164" y="61808"/>
                    <a:pt x="9381" y="61554"/>
                    <a:pt x="9381" y="61264"/>
                  </a:cubicBezTo>
                  <a:cubicBezTo>
                    <a:pt x="8476" y="49022"/>
                    <a:pt x="5832" y="36996"/>
                    <a:pt x="4999" y="24790"/>
                  </a:cubicBezTo>
                  <a:cubicBezTo>
                    <a:pt x="4600" y="19139"/>
                    <a:pt x="3731" y="11641"/>
                    <a:pt x="7136" y="6751"/>
                  </a:cubicBezTo>
                  <a:cubicBezTo>
                    <a:pt x="10351" y="2184"/>
                    <a:pt x="17181" y="1431"/>
                    <a:pt x="22828" y="1431"/>
                  </a:cubicBezTo>
                  <a:cubicBezTo>
                    <a:pt x="23988" y="1431"/>
                    <a:pt x="25097" y="1462"/>
                    <a:pt x="26116" y="1499"/>
                  </a:cubicBezTo>
                  <a:cubicBezTo>
                    <a:pt x="27654" y="1550"/>
                    <a:pt x="29192" y="1618"/>
                    <a:pt x="30730" y="1618"/>
                  </a:cubicBezTo>
                  <a:cubicBezTo>
                    <a:pt x="31401" y="1618"/>
                    <a:pt x="32073" y="1605"/>
                    <a:pt x="32744" y="1572"/>
                  </a:cubicBezTo>
                  <a:cubicBezTo>
                    <a:pt x="33876" y="1509"/>
                    <a:pt x="35055" y="1313"/>
                    <a:pt x="36214" y="1313"/>
                  </a:cubicBezTo>
                  <a:close/>
                  <a:moveTo>
                    <a:pt x="36034" y="1"/>
                  </a:moveTo>
                  <a:cubicBezTo>
                    <a:pt x="35859" y="1"/>
                    <a:pt x="35680" y="5"/>
                    <a:pt x="35497" y="14"/>
                  </a:cubicBezTo>
                  <a:cubicBezTo>
                    <a:pt x="33944" y="80"/>
                    <a:pt x="32395" y="98"/>
                    <a:pt x="30846" y="98"/>
                  </a:cubicBezTo>
                  <a:cubicBezTo>
                    <a:pt x="28887" y="98"/>
                    <a:pt x="26928" y="69"/>
                    <a:pt x="24958" y="69"/>
                  </a:cubicBezTo>
                  <a:cubicBezTo>
                    <a:pt x="24163" y="69"/>
                    <a:pt x="23366" y="73"/>
                    <a:pt x="22566" y="87"/>
                  </a:cubicBezTo>
                  <a:cubicBezTo>
                    <a:pt x="19161" y="159"/>
                    <a:pt x="15503" y="558"/>
                    <a:pt x="12279" y="1644"/>
                  </a:cubicBezTo>
                  <a:cubicBezTo>
                    <a:pt x="5977" y="3781"/>
                    <a:pt x="3767" y="9142"/>
                    <a:pt x="3441" y="15408"/>
                  </a:cubicBezTo>
                  <a:cubicBezTo>
                    <a:pt x="3079" y="22653"/>
                    <a:pt x="4021" y="30042"/>
                    <a:pt x="4962" y="37214"/>
                  </a:cubicBezTo>
                  <a:cubicBezTo>
                    <a:pt x="6029" y="45070"/>
                    <a:pt x="7374" y="52926"/>
                    <a:pt x="8006" y="60817"/>
                  </a:cubicBezTo>
                  <a:lnTo>
                    <a:pt x="8006" y="60817"/>
                  </a:lnTo>
                  <a:lnTo>
                    <a:pt x="616" y="63800"/>
                  </a:lnTo>
                  <a:cubicBezTo>
                    <a:pt x="0" y="63981"/>
                    <a:pt x="0" y="64887"/>
                    <a:pt x="616" y="65104"/>
                  </a:cubicBezTo>
                  <a:cubicBezTo>
                    <a:pt x="3135" y="65751"/>
                    <a:pt x="5654" y="66366"/>
                    <a:pt x="8174" y="66948"/>
                  </a:cubicBezTo>
                  <a:lnTo>
                    <a:pt x="8174" y="66948"/>
                  </a:lnTo>
                  <a:cubicBezTo>
                    <a:pt x="7878" y="78865"/>
                    <a:pt x="6067" y="90747"/>
                    <a:pt x="4890" y="102593"/>
                  </a:cubicBezTo>
                  <a:cubicBezTo>
                    <a:pt x="4310" y="108461"/>
                    <a:pt x="3767" y="114365"/>
                    <a:pt x="3658" y="120233"/>
                  </a:cubicBezTo>
                  <a:cubicBezTo>
                    <a:pt x="3622" y="125231"/>
                    <a:pt x="3332" y="131280"/>
                    <a:pt x="9055" y="133091"/>
                  </a:cubicBezTo>
                  <a:cubicBezTo>
                    <a:pt x="10849" y="133674"/>
                    <a:pt x="12754" y="133785"/>
                    <a:pt x="14650" y="133785"/>
                  </a:cubicBezTo>
                  <a:cubicBezTo>
                    <a:pt x="15816" y="133785"/>
                    <a:pt x="16979" y="133743"/>
                    <a:pt x="18111" y="133743"/>
                  </a:cubicBezTo>
                  <a:cubicBezTo>
                    <a:pt x="19626" y="133773"/>
                    <a:pt x="21153" y="133816"/>
                    <a:pt x="22683" y="133816"/>
                  </a:cubicBezTo>
                  <a:cubicBezTo>
                    <a:pt x="24810" y="133816"/>
                    <a:pt x="26942" y="133733"/>
                    <a:pt x="29050" y="133417"/>
                  </a:cubicBezTo>
                  <a:cubicBezTo>
                    <a:pt x="32237" y="132910"/>
                    <a:pt x="35787" y="131860"/>
                    <a:pt x="38214" y="129578"/>
                  </a:cubicBezTo>
                  <a:cubicBezTo>
                    <a:pt x="40604" y="127332"/>
                    <a:pt x="40930" y="124145"/>
                    <a:pt x="41329" y="121066"/>
                  </a:cubicBezTo>
                  <a:cubicBezTo>
                    <a:pt x="42415" y="112409"/>
                    <a:pt x="41872" y="103680"/>
                    <a:pt x="41582" y="94986"/>
                  </a:cubicBezTo>
                  <a:cubicBezTo>
                    <a:pt x="41292" y="86293"/>
                    <a:pt x="41437" y="77636"/>
                    <a:pt x="41800" y="68980"/>
                  </a:cubicBezTo>
                  <a:cubicBezTo>
                    <a:pt x="42596" y="49535"/>
                    <a:pt x="44298" y="30162"/>
                    <a:pt x="43828" y="10717"/>
                  </a:cubicBezTo>
                  <a:lnTo>
                    <a:pt x="43828" y="10717"/>
                  </a:lnTo>
                  <a:cubicBezTo>
                    <a:pt x="43829" y="10700"/>
                    <a:pt x="43829" y="10682"/>
                    <a:pt x="43828" y="10663"/>
                  </a:cubicBezTo>
                  <a:cubicBezTo>
                    <a:pt x="43652" y="5349"/>
                    <a:pt x="42040" y="1"/>
                    <a:pt x="36034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1"/>
            <p:cNvSpPr/>
            <p:nvPr/>
          </p:nvSpPr>
          <p:spPr>
            <a:xfrm>
              <a:off x="3308255" y="2199284"/>
              <a:ext cx="114145" cy="201224"/>
            </a:xfrm>
            <a:custGeom>
              <a:avLst/>
              <a:gdLst/>
              <a:ahLst/>
              <a:cxnLst/>
              <a:rect l="l" t="t" r="r" b="b"/>
              <a:pathLst>
                <a:path w="7317" h="12899" extrusionOk="0">
                  <a:moveTo>
                    <a:pt x="6513" y="1"/>
                  </a:moveTo>
                  <a:cubicBezTo>
                    <a:pt x="6492" y="1"/>
                    <a:pt x="6470" y="2"/>
                    <a:pt x="6448" y="3"/>
                  </a:cubicBezTo>
                  <a:cubicBezTo>
                    <a:pt x="1" y="474"/>
                    <a:pt x="906" y="7538"/>
                    <a:pt x="725" y="12246"/>
                  </a:cubicBezTo>
                  <a:cubicBezTo>
                    <a:pt x="707" y="12681"/>
                    <a:pt x="1042" y="12898"/>
                    <a:pt x="1386" y="12898"/>
                  </a:cubicBezTo>
                  <a:cubicBezTo>
                    <a:pt x="1730" y="12898"/>
                    <a:pt x="2083" y="12681"/>
                    <a:pt x="2101" y="12246"/>
                  </a:cubicBezTo>
                  <a:cubicBezTo>
                    <a:pt x="2210" y="8515"/>
                    <a:pt x="1196" y="1742"/>
                    <a:pt x="6448" y="1380"/>
                  </a:cubicBezTo>
                  <a:cubicBezTo>
                    <a:pt x="7295" y="1309"/>
                    <a:pt x="7317" y="1"/>
                    <a:pt x="6513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1"/>
            <p:cNvSpPr/>
            <p:nvPr/>
          </p:nvSpPr>
          <p:spPr>
            <a:xfrm>
              <a:off x="3326977" y="4035796"/>
              <a:ext cx="105050" cy="126703"/>
            </a:xfrm>
            <a:custGeom>
              <a:avLst/>
              <a:gdLst/>
              <a:ahLst/>
              <a:cxnLst/>
              <a:rect l="l" t="t" r="r" b="b"/>
              <a:pathLst>
                <a:path w="6734" h="8122" extrusionOk="0">
                  <a:moveTo>
                    <a:pt x="1213" y="1"/>
                  </a:moveTo>
                  <a:cubicBezTo>
                    <a:pt x="946" y="1"/>
                    <a:pt x="680" y="143"/>
                    <a:pt x="580" y="473"/>
                  </a:cubicBezTo>
                  <a:cubicBezTo>
                    <a:pt x="1" y="2357"/>
                    <a:pt x="254" y="4385"/>
                    <a:pt x="1304" y="6015"/>
                  </a:cubicBezTo>
                  <a:cubicBezTo>
                    <a:pt x="2319" y="7572"/>
                    <a:pt x="4166" y="7898"/>
                    <a:pt x="5868" y="8116"/>
                  </a:cubicBezTo>
                  <a:cubicBezTo>
                    <a:pt x="5902" y="8120"/>
                    <a:pt x="5935" y="8122"/>
                    <a:pt x="5966" y="8122"/>
                  </a:cubicBezTo>
                  <a:cubicBezTo>
                    <a:pt x="6734" y="8122"/>
                    <a:pt x="6669" y="6880"/>
                    <a:pt x="5868" y="6775"/>
                  </a:cubicBezTo>
                  <a:cubicBezTo>
                    <a:pt x="4492" y="6558"/>
                    <a:pt x="2971" y="6341"/>
                    <a:pt x="2246" y="4964"/>
                  </a:cubicBezTo>
                  <a:cubicBezTo>
                    <a:pt x="1558" y="3697"/>
                    <a:pt x="1449" y="2212"/>
                    <a:pt x="1884" y="835"/>
                  </a:cubicBezTo>
                  <a:cubicBezTo>
                    <a:pt x="2037" y="332"/>
                    <a:pt x="1622" y="1"/>
                    <a:pt x="1213" y="1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" name="Google Shape;1022;p41"/>
          <p:cNvSpPr txBox="1">
            <a:spLocks noGrp="1"/>
          </p:cNvSpPr>
          <p:nvPr>
            <p:ph type="title"/>
          </p:nvPr>
        </p:nvSpPr>
        <p:spPr>
          <a:xfrm>
            <a:off x="3106900" y="947325"/>
            <a:ext cx="2914500" cy="93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Whoa!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p5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… And the Same Goes for Tables </a:t>
            </a:r>
            <a:endParaRPr/>
          </a:p>
        </p:txBody>
      </p:sp>
      <p:graphicFrame>
        <p:nvGraphicFramePr>
          <p:cNvPr id="1537" name="Google Shape;1537;p59"/>
          <p:cNvGraphicFramePr/>
          <p:nvPr/>
        </p:nvGraphicFramePr>
        <p:xfrm>
          <a:off x="941325" y="1806075"/>
          <a:ext cx="7250175" cy="2290150"/>
        </p:xfrm>
        <a:graphic>
          <a:graphicData uri="http://schemas.openxmlformats.org/drawingml/2006/table">
            <a:tbl>
              <a:tblPr>
                <a:noFill/>
                <a:tableStyleId>{68D69FB2-05D8-4352-8274-AFE6CE84D3E9}</a:tableStyleId>
              </a:tblPr>
              <a:tblGrid>
                <a:gridCol w="1820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Kalam"/>
                          <a:ea typeface="Kalam"/>
                          <a:cs typeface="Kalam"/>
                          <a:sym typeface="Kalam"/>
                        </a:rPr>
                        <a:t>Mass</a:t>
                      </a:r>
                      <a:endParaRPr sz="1800" b="1">
                        <a:solidFill>
                          <a:schemeClr val="dk1"/>
                        </a:solidFill>
                        <a:latin typeface="Kalam"/>
                        <a:ea typeface="Kalam"/>
                        <a:cs typeface="Kalam"/>
                        <a:sym typeface="Kalam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Kalam"/>
                          <a:ea typeface="Kalam"/>
                          <a:cs typeface="Kalam"/>
                          <a:sym typeface="Kalam"/>
                        </a:rPr>
                        <a:t>Diameter</a:t>
                      </a:r>
                      <a:endParaRPr sz="1800" b="1">
                        <a:solidFill>
                          <a:schemeClr val="dk1"/>
                        </a:solidFill>
                        <a:latin typeface="Kalam"/>
                        <a:ea typeface="Kalam"/>
                        <a:cs typeface="Kalam"/>
                        <a:sym typeface="Kalam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Kalam"/>
                          <a:ea typeface="Kalam"/>
                          <a:cs typeface="Kalam"/>
                          <a:sym typeface="Kalam"/>
                        </a:rPr>
                        <a:t>Surface Gravity</a:t>
                      </a:r>
                      <a:endParaRPr sz="1800" b="1">
                        <a:solidFill>
                          <a:schemeClr val="dk1"/>
                        </a:solidFill>
                        <a:latin typeface="Kalam"/>
                        <a:ea typeface="Kalam"/>
                        <a:cs typeface="Kalam"/>
                        <a:sym typeface="Kalam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5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Kalam"/>
                          <a:ea typeface="Kalam"/>
                          <a:cs typeface="Kalam"/>
                          <a:sym typeface="Kalam"/>
                        </a:rPr>
                        <a:t>Mercury</a:t>
                      </a:r>
                      <a:endParaRPr sz="1800" b="1">
                        <a:solidFill>
                          <a:schemeClr val="dk1"/>
                        </a:solidFill>
                        <a:latin typeface="Kalam"/>
                        <a:ea typeface="Kalam"/>
                        <a:cs typeface="Kalam"/>
                        <a:sym typeface="Kalam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0.06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0.38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0.38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5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Kalam"/>
                          <a:ea typeface="Kalam"/>
                          <a:cs typeface="Kalam"/>
                          <a:sym typeface="Kalam"/>
                        </a:rPr>
                        <a:t>Mars</a:t>
                      </a:r>
                      <a:endParaRPr sz="1800" b="1">
                        <a:solidFill>
                          <a:schemeClr val="dk1"/>
                        </a:solidFill>
                        <a:latin typeface="Kalam"/>
                        <a:ea typeface="Kalam"/>
                        <a:cs typeface="Kalam"/>
                        <a:sym typeface="Kalam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0.11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0.53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0.38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5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Kalam"/>
                          <a:ea typeface="Kalam"/>
                          <a:cs typeface="Kalam"/>
                          <a:sym typeface="Kalam"/>
                        </a:rPr>
                        <a:t>Saturn</a:t>
                      </a:r>
                      <a:endParaRPr sz="1800" b="1">
                        <a:solidFill>
                          <a:schemeClr val="dk1"/>
                        </a:solidFill>
                        <a:latin typeface="Kalam"/>
                        <a:ea typeface="Kalam"/>
                        <a:cs typeface="Kalam"/>
                        <a:sym typeface="Kalam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95.2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9.4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1.16</a:t>
                      </a:r>
                      <a:endParaRPr sz="1800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538" name="Google Shape;1538;p59"/>
          <p:cNvGrpSpPr/>
          <p:nvPr/>
        </p:nvGrpSpPr>
        <p:grpSpPr>
          <a:xfrm>
            <a:off x="2466694" y="1448145"/>
            <a:ext cx="453529" cy="357921"/>
            <a:chOff x="2466694" y="1448145"/>
            <a:chExt cx="453529" cy="357921"/>
          </a:xfrm>
        </p:grpSpPr>
        <p:sp>
          <p:nvSpPr>
            <p:cNvPr id="1539" name="Google Shape;1539;p59"/>
            <p:cNvSpPr/>
            <p:nvPr/>
          </p:nvSpPr>
          <p:spPr>
            <a:xfrm rot="10518114">
              <a:off x="2473096" y="1454184"/>
              <a:ext cx="154141" cy="162638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9"/>
            <p:cNvSpPr/>
            <p:nvPr/>
          </p:nvSpPr>
          <p:spPr>
            <a:xfrm rot="10518114">
              <a:off x="2538474" y="1716221"/>
              <a:ext cx="93399" cy="86165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9"/>
            <p:cNvSpPr/>
            <p:nvPr/>
          </p:nvSpPr>
          <p:spPr>
            <a:xfrm rot="10518114">
              <a:off x="2665862" y="1496944"/>
              <a:ext cx="244844" cy="242422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" name="Google Shape;1542;p59"/>
          <p:cNvGrpSpPr/>
          <p:nvPr/>
        </p:nvGrpSpPr>
        <p:grpSpPr>
          <a:xfrm>
            <a:off x="7515455" y="4221804"/>
            <a:ext cx="952191" cy="705722"/>
            <a:chOff x="7515455" y="4221804"/>
            <a:chExt cx="952191" cy="705722"/>
          </a:xfrm>
        </p:grpSpPr>
        <p:sp>
          <p:nvSpPr>
            <p:cNvPr id="1543" name="Google Shape;1543;p59"/>
            <p:cNvSpPr/>
            <p:nvPr/>
          </p:nvSpPr>
          <p:spPr>
            <a:xfrm rot="-896873">
              <a:off x="7559345" y="4449203"/>
              <a:ext cx="557383" cy="413433"/>
            </a:xfrm>
            <a:custGeom>
              <a:avLst/>
              <a:gdLst/>
              <a:ahLst/>
              <a:cxnLst/>
              <a:rect l="l" t="t" r="r" b="b"/>
              <a:pathLst>
                <a:path w="12437" h="9225" extrusionOk="0">
                  <a:moveTo>
                    <a:pt x="1895" y="0"/>
                  </a:moveTo>
                  <a:cubicBezTo>
                    <a:pt x="1313" y="0"/>
                    <a:pt x="705" y="248"/>
                    <a:pt x="197" y="558"/>
                  </a:cubicBezTo>
                  <a:cubicBezTo>
                    <a:pt x="0" y="721"/>
                    <a:pt x="155" y="993"/>
                    <a:pt x="349" y="993"/>
                  </a:cubicBezTo>
                  <a:cubicBezTo>
                    <a:pt x="390" y="993"/>
                    <a:pt x="433" y="981"/>
                    <a:pt x="474" y="954"/>
                  </a:cubicBezTo>
                  <a:cubicBezTo>
                    <a:pt x="915" y="666"/>
                    <a:pt x="1403" y="443"/>
                    <a:pt x="1857" y="443"/>
                  </a:cubicBezTo>
                  <a:cubicBezTo>
                    <a:pt x="2339" y="443"/>
                    <a:pt x="2782" y="695"/>
                    <a:pt x="3088" y="1390"/>
                  </a:cubicBezTo>
                  <a:cubicBezTo>
                    <a:pt x="3247" y="1825"/>
                    <a:pt x="3366" y="2340"/>
                    <a:pt x="3405" y="2816"/>
                  </a:cubicBezTo>
                  <a:cubicBezTo>
                    <a:pt x="3405" y="3331"/>
                    <a:pt x="3564" y="3846"/>
                    <a:pt x="3881" y="4321"/>
                  </a:cubicBezTo>
                  <a:cubicBezTo>
                    <a:pt x="4166" y="4574"/>
                    <a:pt x="4552" y="4701"/>
                    <a:pt x="4939" y="4701"/>
                  </a:cubicBezTo>
                  <a:cubicBezTo>
                    <a:pt x="5036" y="4701"/>
                    <a:pt x="5132" y="4693"/>
                    <a:pt x="5227" y="4677"/>
                  </a:cubicBezTo>
                  <a:cubicBezTo>
                    <a:pt x="5604" y="4638"/>
                    <a:pt x="5802" y="4578"/>
                    <a:pt x="6005" y="4578"/>
                  </a:cubicBezTo>
                  <a:cubicBezTo>
                    <a:pt x="6208" y="4578"/>
                    <a:pt x="6416" y="4638"/>
                    <a:pt x="6812" y="4836"/>
                  </a:cubicBezTo>
                  <a:cubicBezTo>
                    <a:pt x="7248" y="4836"/>
                    <a:pt x="7604" y="5232"/>
                    <a:pt x="7564" y="5707"/>
                  </a:cubicBezTo>
                  <a:cubicBezTo>
                    <a:pt x="7564" y="5905"/>
                    <a:pt x="7604" y="6143"/>
                    <a:pt x="7604" y="6381"/>
                  </a:cubicBezTo>
                  <a:cubicBezTo>
                    <a:pt x="7683" y="7569"/>
                    <a:pt x="8119" y="8599"/>
                    <a:pt x="9466" y="8599"/>
                  </a:cubicBezTo>
                  <a:cubicBezTo>
                    <a:pt x="10535" y="8599"/>
                    <a:pt x="11328" y="7926"/>
                    <a:pt x="11961" y="7133"/>
                  </a:cubicBezTo>
                  <a:lnTo>
                    <a:pt x="11961" y="7133"/>
                  </a:lnTo>
                  <a:cubicBezTo>
                    <a:pt x="11922" y="7728"/>
                    <a:pt x="11882" y="8361"/>
                    <a:pt x="11763" y="8956"/>
                  </a:cubicBezTo>
                  <a:cubicBezTo>
                    <a:pt x="11740" y="9117"/>
                    <a:pt x="11891" y="9224"/>
                    <a:pt x="12029" y="9224"/>
                  </a:cubicBezTo>
                  <a:cubicBezTo>
                    <a:pt x="12129" y="9224"/>
                    <a:pt x="12222" y="9168"/>
                    <a:pt x="12239" y="9035"/>
                  </a:cubicBezTo>
                  <a:cubicBezTo>
                    <a:pt x="12358" y="8282"/>
                    <a:pt x="12397" y="7490"/>
                    <a:pt x="12437" y="6698"/>
                  </a:cubicBezTo>
                  <a:cubicBezTo>
                    <a:pt x="12437" y="6618"/>
                    <a:pt x="12397" y="6579"/>
                    <a:pt x="12358" y="6539"/>
                  </a:cubicBezTo>
                  <a:cubicBezTo>
                    <a:pt x="12414" y="6371"/>
                    <a:pt x="12272" y="6203"/>
                    <a:pt x="12127" y="6203"/>
                  </a:cubicBezTo>
                  <a:cubicBezTo>
                    <a:pt x="12068" y="6203"/>
                    <a:pt x="12008" y="6232"/>
                    <a:pt x="11961" y="6302"/>
                  </a:cubicBezTo>
                  <a:lnTo>
                    <a:pt x="11961" y="6341"/>
                  </a:lnTo>
                  <a:cubicBezTo>
                    <a:pt x="11922" y="6302"/>
                    <a:pt x="11882" y="6302"/>
                    <a:pt x="11843" y="6302"/>
                  </a:cubicBezTo>
                  <a:cubicBezTo>
                    <a:pt x="11130" y="6302"/>
                    <a:pt x="10417" y="6222"/>
                    <a:pt x="9704" y="6024"/>
                  </a:cubicBezTo>
                  <a:cubicBezTo>
                    <a:pt x="9681" y="6018"/>
                    <a:pt x="9659" y="6015"/>
                    <a:pt x="9639" y="6015"/>
                  </a:cubicBezTo>
                  <a:cubicBezTo>
                    <a:pt x="9416" y="6015"/>
                    <a:pt x="9370" y="6387"/>
                    <a:pt x="9624" y="6460"/>
                  </a:cubicBezTo>
                  <a:cubicBezTo>
                    <a:pt x="10298" y="6658"/>
                    <a:pt x="10971" y="6737"/>
                    <a:pt x="11645" y="6737"/>
                  </a:cubicBezTo>
                  <a:cubicBezTo>
                    <a:pt x="11146" y="7449"/>
                    <a:pt x="10456" y="8193"/>
                    <a:pt x="9574" y="8193"/>
                  </a:cubicBezTo>
                  <a:cubicBezTo>
                    <a:pt x="9474" y="8193"/>
                    <a:pt x="9372" y="8183"/>
                    <a:pt x="9268" y="8163"/>
                  </a:cubicBezTo>
                  <a:cubicBezTo>
                    <a:pt x="7763" y="7886"/>
                    <a:pt x="8277" y="6341"/>
                    <a:pt x="8000" y="5311"/>
                  </a:cubicBezTo>
                  <a:cubicBezTo>
                    <a:pt x="7742" y="4439"/>
                    <a:pt x="7167" y="4067"/>
                    <a:pt x="6405" y="4067"/>
                  </a:cubicBezTo>
                  <a:cubicBezTo>
                    <a:pt x="6233" y="4067"/>
                    <a:pt x="6051" y="4086"/>
                    <a:pt x="5861" y="4123"/>
                  </a:cubicBezTo>
                  <a:cubicBezTo>
                    <a:pt x="5573" y="4157"/>
                    <a:pt x="5292" y="4234"/>
                    <a:pt x="5025" y="4234"/>
                  </a:cubicBezTo>
                  <a:cubicBezTo>
                    <a:pt x="4667" y="4234"/>
                    <a:pt x="4334" y="4096"/>
                    <a:pt x="4039" y="3529"/>
                  </a:cubicBezTo>
                  <a:cubicBezTo>
                    <a:pt x="3801" y="3093"/>
                    <a:pt x="3841" y="2301"/>
                    <a:pt x="3722" y="1825"/>
                  </a:cubicBezTo>
                  <a:cubicBezTo>
                    <a:pt x="3643" y="1350"/>
                    <a:pt x="3445" y="914"/>
                    <a:pt x="3167" y="558"/>
                  </a:cubicBezTo>
                  <a:cubicBezTo>
                    <a:pt x="2800" y="155"/>
                    <a:pt x="2355" y="0"/>
                    <a:pt x="18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44" name="Google Shape;1544;p59"/>
            <p:cNvGrpSpPr/>
            <p:nvPr/>
          </p:nvGrpSpPr>
          <p:grpSpPr>
            <a:xfrm>
              <a:off x="8214853" y="4248144"/>
              <a:ext cx="252794" cy="279648"/>
              <a:chOff x="5414907" y="2017485"/>
              <a:chExt cx="220338" cy="243702"/>
            </a:xfrm>
          </p:grpSpPr>
          <p:sp>
            <p:nvSpPr>
              <p:cNvPr id="1545" name="Google Shape;1545;p59"/>
              <p:cNvSpPr/>
              <p:nvPr/>
            </p:nvSpPr>
            <p:spPr>
              <a:xfrm>
                <a:off x="5414907" y="2017485"/>
                <a:ext cx="131370" cy="113351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2120" extrusionOk="0">
                    <a:moveTo>
                      <a:pt x="1361" y="470"/>
                    </a:moveTo>
                    <a:cubicBezTo>
                      <a:pt x="1383" y="470"/>
                      <a:pt x="1405" y="472"/>
                      <a:pt x="1427" y="476"/>
                    </a:cubicBezTo>
                    <a:cubicBezTo>
                      <a:pt x="1506" y="555"/>
                      <a:pt x="1585" y="634"/>
                      <a:pt x="1664" y="714"/>
                    </a:cubicBezTo>
                    <a:cubicBezTo>
                      <a:pt x="1902" y="951"/>
                      <a:pt x="2021" y="1308"/>
                      <a:pt x="1704" y="1546"/>
                    </a:cubicBezTo>
                    <a:cubicBezTo>
                      <a:pt x="1565" y="1645"/>
                      <a:pt x="1407" y="1694"/>
                      <a:pt x="1248" y="1694"/>
                    </a:cubicBezTo>
                    <a:cubicBezTo>
                      <a:pt x="1090" y="1694"/>
                      <a:pt x="931" y="1645"/>
                      <a:pt x="793" y="1546"/>
                    </a:cubicBezTo>
                    <a:cubicBezTo>
                      <a:pt x="515" y="1347"/>
                      <a:pt x="515" y="951"/>
                      <a:pt x="753" y="714"/>
                    </a:cubicBezTo>
                    <a:lnTo>
                      <a:pt x="793" y="714"/>
                    </a:lnTo>
                    <a:cubicBezTo>
                      <a:pt x="934" y="608"/>
                      <a:pt x="1171" y="470"/>
                      <a:pt x="1361" y="470"/>
                    </a:cubicBezTo>
                    <a:close/>
                    <a:moveTo>
                      <a:pt x="1427" y="1"/>
                    </a:moveTo>
                    <a:cubicBezTo>
                      <a:pt x="1149" y="1"/>
                      <a:pt x="872" y="80"/>
                      <a:pt x="634" y="238"/>
                    </a:cubicBezTo>
                    <a:cubicBezTo>
                      <a:pt x="623" y="227"/>
                      <a:pt x="608" y="222"/>
                      <a:pt x="591" y="222"/>
                    </a:cubicBezTo>
                    <a:cubicBezTo>
                      <a:pt x="552" y="222"/>
                      <a:pt x="504" y="250"/>
                      <a:pt x="476" y="278"/>
                    </a:cubicBezTo>
                    <a:cubicBezTo>
                      <a:pt x="40" y="714"/>
                      <a:pt x="1" y="1387"/>
                      <a:pt x="436" y="1823"/>
                    </a:cubicBezTo>
                    <a:cubicBezTo>
                      <a:pt x="674" y="2021"/>
                      <a:pt x="961" y="2120"/>
                      <a:pt x="1248" y="2120"/>
                    </a:cubicBezTo>
                    <a:cubicBezTo>
                      <a:pt x="1536" y="2120"/>
                      <a:pt x="1823" y="2021"/>
                      <a:pt x="2060" y="1823"/>
                    </a:cubicBezTo>
                    <a:cubicBezTo>
                      <a:pt x="2417" y="1466"/>
                      <a:pt x="2456" y="833"/>
                      <a:pt x="2100" y="476"/>
                    </a:cubicBezTo>
                    <a:cubicBezTo>
                      <a:pt x="1942" y="238"/>
                      <a:pt x="1704" y="80"/>
                      <a:pt x="1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59"/>
              <p:cNvSpPr/>
              <p:nvPr/>
            </p:nvSpPr>
            <p:spPr>
              <a:xfrm>
                <a:off x="5469978" y="2200929"/>
                <a:ext cx="77849" cy="60258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127" extrusionOk="0">
                    <a:moveTo>
                      <a:pt x="707" y="0"/>
                    </a:moveTo>
                    <a:cubicBezTo>
                      <a:pt x="599" y="0"/>
                      <a:pt x="492" y="32"/>
                      <a:pt x="397" y="95"/>
                    </a:cubicBezTo>
                    <a:cubicBezTo>
                      <a:pt x="278" y="95"/>
                      <a:pt x="238" y="135"/>
                      <a:pt x="199" y="214"/>
                    </a:cubicBezTo>
                    <a:cubicBezTo>
                      <a:pt x="40" y="372"/>
                      <a:pt x="0" y="610"/>
                      <a:pt x="80" y="808"/>
                    </a:cubicBezTo>
                    <a:cubicBezTo>
                      <a:pt x="199" y="1006"/>
                      <a:pt x="436" y="1125"/>
                      <a:pt x="634" y="1125"/>
                    </a:cubicBezTo>
                    <a:cubicBezTo>
                      <a:pt x="651" y="1126"/>
                      <a:pt x="667" y="1127"/>
                      <a:pt x="683" y="1127"/>
                    </a:cubicBezTo>
                    <a:cubicBezTo>
                      <a:pt x="1169" y="1127"/>
                      <a:pt x="1456" y="559"/>
                      <a:pt x="1149" y="214"/>
                    </a:cubicBezTo>
                    <a:cubicBezTo>
                      <a:pt x="1030" y="71"/>
                      <a:pt x="869" y="0"/>
                      <a:pt x="7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59"/>
              <p:cNvSpPr/>
              <p:nvPr/>
            </p:nvSpPr>
            <p:spPr>
              <a:xfrm>
                <a:off x="5603431" y="2178473"/>
                <a:ext cx="31813" cy="25451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76" extrusionOk="0">
                    <a:moveTo>
                      <a:pt x="277" y="0"/>
                    </a:moveTo>
                    <a:cubicBezTo>
                      <a:pt x="0" y="0"/>
                      <a:pt x="0" y="476"/>
                      <a:pt x="317" y="476"/>
                    </a:cubicBezTo>
                    <a:cubicBezTo>
                      <a:pt x="594" y="476"/>
                      <a:pt x="594" y="0"/>
                      <a:pt x="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48" name="Google Shape;1548;p59"/>
            <p:cNvSpPr/>
            <p:nvPr/>
          </p:nvSpPr>
          <p:spPr>
            <a:xfrm>
              <a:off x="7789233" y="4221804"/>
              <a:ext cx="329907" cy="332334"/>
            </a:xfrm>
            <a:custGeom>
              <a:avLst/>
              <a:gdLst/>
              <a:ahLst/>
              <a:cxnLst/>
              <a:rect l="l" t="t" r="r" b="b"/>
              <a:pathLst>
                <a:path w="6933" h="6984" extrusionOk="0">
                  <a:moveTo>
                    <a:pt x="3526" y="457"/>
                  </a:moveTo>
                  <a:cubicBezTo>
                    <a:pt x="3724" y="497"/>
                    <a:pt x="3922" y="497"/>
                    <a:pt x="4120" y="536"/>
                  </a:cubicBezTo>
                  <a:cubicBezTo>
                    <a:pt x="4199" y="536"/>
                    <a:pt x="4437" y="536"/>
                    <a:pt x="4476" y="576"/>
                  </a:cubicBezTo>
                  <a:cubicBezTo>
                    <a:pt x="4516" y="655"/>
                    <a:pt x="4476" y="972"/>
                    <a:pt x="4476" y="1051"/>
                  </a:cubicBezTo>
                  <a:cubicBezTo>
                    <a:pt x="4358" y="1606"/>
                    <a:pt x="4278" y="2121"/>
                    <a:pt x="4199" y="2676"/>
                  </a:cubicBezTo>
                  <a:cubicBezTo>
                    <a:pt x="4199" y="2834"/>
                    <a:pt x="4278" y="2953"/>
                    <a:pt x="4437" y="2953"/>
                  </a:cubicBezTo>
                  <a:cubicBezTo>
                    <a:pt x="4476" y="2992"/>
                    <a:pt x="4516" y="2992"/>
                    <a:pt x="4556" y="2992"/>
                  </a:cubicBezTo>
                  <a:lnTo>
                    <a:pt x="6417" y="3349"/>
                  </a:lnTo>
                  <a:cubicBezTo>
                    <a:pt x="6338" y="3785"/>
                    <a:pt x="6180" y="4181"/>
                    <a:pt x="5942" y="4498"/>
                  </a:cubicBezTo>
                  <a:cubicBezTo>
                    <a:pt x="5858" y="4582"/>
                    <a:pt x="5766" y="4609"/>
                    <a:pt x="5671" y="4609"/>
                  </a:cubicBezTo>
                  <a:cubicBezTo>
                    <a:pt x="5542" y="4609"/>
                    <a:pt x="5405" y="4560"/>
                    <a:pt x="5269" y="4537"/>
                  </a:cubicBezTo>
                  <a:lnTo>
                    <a:pt x="4516" y="4458"/>
                  </a:lnTo>
                  <a:cubicBezTo>
                    <a:pt x="4437" y="4458"/>
                    <a:pt x="4318" y="4498"/>
                    <a:pt x="4278" y="4577"/>
                  </a:cubicBezTo>
                  <a:cubicBezTo>
                    <a:pt x="4239" y="4617"/>
                    <a:pt x="4199" y="4656"/>
                    <a:pt x="4199" y="4735"/>
                  </a:cubicBezTo>
                  <a:lnTo>
                    <a:pt x="4041" y="6082"/>
                  </a:lnTo>
                  <a:lnTo>
                    <a:pt x="4001" y="6439"/>
                  </a:lnTo>
                  <a:cubicBezTo>
                    <a:pt x="4001" y="6504"/>
                    <a:pt x="3989" y="6534"/>
                    <a:pt x="3958" y="6534"/>
                  </a:cubicBezTo>
                  <a:cubicBezTo>
                    <a:pt x="3933" y="6534"/>
                    <a:pt x="3896" y="6514"/>
                    <a:pt x="3843" y="6478"/>
                  </a:cubicBezTo>
                  <a:cubicBezTo>
                    <a:pt x="3565" y="6478"/>
                    <a:pt x="3328" y="6478"/>
                    <a:pt x="3090" y="6439"/>
                  </a:cubicBezTo>
                  <a:lnTo>
                    <a:pt x="2813" y="6399"/>
                  </a:lnTo>
                  <a:cubicBezTo>
                    <a:pt x="2785" y="6406"/>
                    <a:pt x="2762" y="6409"/>
                    <a:pt x="2742" y="6409"/>
                  </a:cubicBezTo>
                  <a:cubicBezTo>
                    <a:pt x="2644" y="6409"/>
                    <a:pt x="2628" y="6332"/>
                    <a:pt x="2694" y="6201"/>
                  </a:cubicBezTo>
                  <a:cubicBezTo>
                    <a:pt x="2694" y="5963"/>
                    <a:pt x="2733" y="5765"/>
                    <a:pt x="2813" y="5567"/>
                  </a:cubicBezTo>
                  <a:cubicBezTo>
                    <a:pt x="2852" y="5131"/>
                    <a:pt x="2892" y="4735"/>
                    <a:pt x="2932" y="4300"/>
                  </a:cubicBezTo>
                  <a:cubicBezTo>
                    <a:pt x="3011" y="4181"/>
                    <a:pt x="3011" y="3943"/>
                    <a:pt x="2813" y="3943"/>
                  </a:cubicBezTo>
                  <a:cubicBezTo>
                    <a:pt x="2377" y="3904"/>
                    <a:pt x="1941" y="3864"/>
                    <a:pt x="1505" y="3824"/>
                  </a:cubicBezTo>
                  <a:cubicBezTo>
                    <a:pt x="1442" y="3835"/>
                    <a:pt x="1375" y="3840"/>
                    <a:pt x="1307" y="3840"/>
                  </a:cubicBezTo>
                  <a:cubicBezTo>
                    <a:pt x="1122" y="3840"/>
                    <a:pt x="927" y="3803"/>
                    <a:pt x="753" y="3745"/>
                  </a:cubicBezTo>
                  <a:cubicBezTo>
                    <a:pt x="515" y="3626"/>
                    <a:pt x="634" y="3309"/>
                    <a:pt x="634" y="3072"/>
                  </a:cubicBezTo>
                  <a:cubicBezTo>
                    <a:pt x="634" y="2953"/>
                    <a:pt x="634" y="2834"/>
                    <a:pt x="674" y="2715"/>
                  </a:cubicBezTo>
                  <a:cubicBezTo>
                    <a:pt x="704" y="2623"/>
                    <a:pt x="687" y="2531"/>
                    <a:pt x="752" y="2531"/>
                  </a:cubicBezTo>
                  <a:cubicBezTo>
                    <a:pt x="771" y="2531"/>
                    <a:pt x="796" y="2539"/>
                    <a:pt x="832" y="2557"/>
                  </a:cubicBezTo>
                  <a:cubicBezTo>
                    <a:pt x="1030" y="2557"/>
                    <a:pt x="1268" y="2596"/>
                    <a:pt x="1466" y="2636"/>
                  </a:cubicBezTo>
                  <a:lnTo>
                    <a:pt x="2813" y="2874"/>
                  </a:lnTo>
                  <a:cubicBezTo>
                    <a:pt x="2892" y="2874"/>
                    <a:pt x="2971" y="2874"/>
                    <a:pt x="3011" y="2834"/>
                  </a:cubicBezTo>
                  <a:cubicBezTo>
                    <a:pt x="3031" y="2841"/>
                    <a:pt x="3053" y="2844"/>
                    <a:pt x="3074" y="2844"/>
                  </a:cubicBezTo>
                  <a:cubicBezTo>
                    <a:pt x="3179" y="2844"/>
                    <a:pt x="3288" y="2767"/>
                    <a:pt x="3288" y="2636"/>
                  </a:cubicBezTo>
                  <a:cubicBezTo>
                    <a:pt x="3328" y="2279"/>
                    <a:pt x="3367" y="1883"/>
                    <a:pt x="3407" y="1527"/>
                  </a:cubicBezTo>
                  <a:cubicBezTo>
                    <a:pt x="3407" y="1170"/>
                    <a:pt x="3486" y="814"/>
                    <a:pt x="3526" y="457"/>
                  </a:cubicBezTo>
                  <a:close/>
                  <a:moveTo>
                    <a:pt x="3510" y="0"/>
                  </a:moveTo>
                  <a:cubicBezTo>
                    <a:pt x="3330" y="0"/>
                    <a:pt x="3194" y="61"/>
                    <a:pt x="3130" y="299"/>
                  </a:cubicBezTo>
                  <a:cubicBezTo>
                    <a:pt x="3011" y="655"/>
                    <a:pt x="2971" y="1051"/>
                    <a:pt x="2971" y="1408"/>
                  </a:cubicBezTo>
                  <a:cubicBezTo>
                    <a:pt x="2932" y="1764"/>
                    <a:pt x="2892" y="2081"/>
                    <a:pt x="2852" y="2398"/>
                  </a:cubicBezTo>
                  <a:cubicBezTo>
                    <a:pt x="2139" y="2240"/>
                    <a:pt x="1466" y="2161"/>
                    <a:pt x="753" y="2081"/>
                  </a:cubicBezTo>
                  <a:cubicBezTo>
                    <a:pt x="198" y="2081"/>
                    <a:pt x="198" y="2557"/>
                    <a:pt x="159" y="3032"/>
                  </a:cubicBezTo>
                  <a:cubicBezTo>
                    <a:pt x="159" y="3468"/>
                    <a:pt x="0" y="4062"/>
                    <a:pt x="476" y="4181"/>
                  </a:cubicBezTo>
                  <a:cubicBezTo>
                    <a:pt x="832" y="4260"/>
                    <a:pt x="1149" y="4300"/>
                    <a:pt x="1505" y="4300"/>
                  </a:cubicBezTo>
                  <a:lnTo>
                    <a:pt x="2456" y="4379"/>
                  </a:lnTo>
                  <a:cubicBezTo>
                    <a:pt x="2456" y="4775"/>
                    <a:pt x="2377" y="5171"/>
                    <a:pt x="2337" y="5567"/>
                  </a:cubicBezTo>
                  <a:cubicBezTo>
                    <a:pt x="2298" y="5805"/>
                    <a:pt x="2179" y="6082"/>
                    <a:pt x="2179" y="6359"/>
                  </a:cubicBezTo>
                  <a:cubicBezTo>
                    <a:pt x="2139" y="6914"/>
                    <a:pt x="2773" y="6874"/>
                    <a:pt x="3169" y="6914"/>
                  </a:cubicBezTo>
                  <a:cubicBezTo>
                    <a:pt x="3347" y="6934"/>
                    <a:pt x="3595" y="6983"/>
                    <a:pt x="3828" y="6983"/>
                  </a:cubicBezTo>
                  <a:cubicBezTo>
                    <a:pt x="4060" y="6983"/>
                    <a:pt x="4278" y="6934"/>
                    <a:pt x="4397" y="6756"/>
                  </a:cubicBezTo>
                  <a:cubicBezTo>
                    <a:pt x="4476" y="6478"/>
                    <a:pt x="4516" y="6241"/>
                    <a:pt x="4516" y="5963"/>
                  </a:cubicBezTo>
                  <a:cubicBezTo>
                    <a:pt x="4556" y="5607"/>
                    <a:pt x="4595" y="5290"/>
                    <a:pt x="4635" y="4933"/>
                  </a:cubicBezTo>
                  <a:lnTo>
                    <a:pt x="5546" y="5052"/>
                  </a:lnTo>
                  <a:cubicBezTo>
                    <a:pt x="5637" y="5083"/>
                    <a:pt x="5727" y="5095"/>
                    <a:pt x="5816" y="5095"/>
                  </a:cubicBezTo>
                  <a:cubicBezTo>
                    <a:pt x="5959" y="5095"/>
                    <a:pt x="6097" y="5062"/>
                    <a:pt x="6219" y="5013"/>
                  </a:cubicBezTo>
                  <a:cubicBezTo>
                    <a:pt x="6417" y="4854"/>
                    <a:pt x="6497" y="4617"/>
                    <a:pt x="6536" y="4379"/>
                  </a:cubicBezTo>
                  <a:cubicBezTo>
                    <a:pt x="6655" y="4022"/>
                    <a:pt x="6774" y="3626"/>
                    <a:pt x="6893" y="3230"/>
                  </a:cubicBezTo>
                  <a:cubicBezTo>
                    <a:pt x="6932" y="3111"/>
                    <a:pt x="6853" y="2992"/>
                    <a:pt x="6734" y="2953"/>
                  </a:cubicBezTo>
                  <a:lnTo>
                    <a:pt x="4714" y="2557"/>
                  </a:lnTo>
                  <a:cubicBezTo>
                    <a:pt x="4833" y="1923"/>
                    <a:pt x="4912" y="1289"/>
                    <a:pt x="4991" y="655"/>
                  </a:cubicBezTo>
                  <a:cubicBezTo>
                    <a:pt x="4991" y="101"/>
                    <a:pt x="4437" y="140"/>
                    <a:pt x="4041" y="61"/>
                  </a:cubicBezTo>
                  <a:cubicBezTo>
                    <a:pt x="3842" y="43"/>
                    <a:pt x="3660" y="0"/>
                    <a:pt x="3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" name="Google Shape;1549;p59"/>
          <p:cNvGrpSpPr/>
          <p:nvPr/>
        </p:nvGrpSpPr>
        <p:grpSpPr>
          <a:xfrm>
            <a:off x="637034" y="4022803"/>
            <a:ext cx="262988" cy="334929"/>
            <a:chOff x="637034" y="4022803"/>
            <a:chExt cx="262988" cy="334929"/>
          </a:xfrm>
        </p:grpSpPr>
        <p:sp>
          <p:nvSpPr>
            <p:cNvPr id="1550" name="Google Shape;1550;p59"/>
            <p:cNvSpPr/>
            <p:nvPr/>
          </p:nvSpPr>
          <p:spPr>
            <a:xfrm>
              <a:off x="637034" y="4022803"/>
              <a:ext cx="172983" cy="209098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9"/>
            <p:cNvSpPr/>
            <p:nvPr/>
          </p:nvSpPr>
          <p:spPr>
            <a:xfrm>
              <a:off x="799875" y="4236677"/>
              <a:ext cx="100147" cy="121056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6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More Infographics Could Help</a:t>
            </a:r>
            <a:endParaRPr/>
          </a:p>
        </p:txBody>
      </p:sp>
      <p:sp>
        <p:nvSpPr>
          <p:cNvPr id="1557" name="Google Shape;1557;p60"/>
          <p:cNvSpPr/>
          <p:nvPr/>
        </p:nvSpPr>
        <p:spPr>
          <a:xfrm>
            <a:off x="4061570" y="1664208"/>
            <a:ext cx="1075639" cy="1046354"/>
          </a:xfrm>
          <a:custGeom>
            <a:avLst/>
            <a:gdLst/>
            <a:ahLst/>
            <a:cxnLst/>
            <a:rect l="l" t="t" r="r" b="b"/>
            <a:pathLst>
              <a:path w="5983" h="5821" extrusionOk="0">
                <a:moveTo>
                  <a:pt x="2652" y="1"/>
                </a:moveTo>
                <a:cubicBezTo>
                  <a:pt x="1473" y="1"/>
                  <a:pt x="333" y="843"/>
                  <a:pt x="176" y="2200"/>
                </a:cubicBezTo>
                <a:cubicBezTo>
                  <a:pt x="1" y="3763"/>
                  <a:pt x="1259" y="4955"/>
                  <a:pt x="2643" y="4955"/>
                </a:cubicBezTo>
                <a:cubicBezTo>
                  <a:pt x="3079" y="4955"/>
                  <a:pt x="3528" y="4836"/>
                  <a:pt x="3948" y="4573"/>
                </a:cubicBezTo>
                <a:lnTo>
                  <a:pt x="5203" y="5821"/>
                </a:lnTo>
                <a:lnTo>
                  <a:pt x="5982" y="5035"/>
                </a:lnTo>
                <a:lnTo>
                  <a:pt x="4735" y="3787"/>
                </a:lnTo>
                <a:cubicBezTo>
                  <a:pt x="5340" y="2813"/>
                  <a:pt x="5196" y="1544"/>
                  <a:pt x="4388" y="729"/>
                </a:cubicBezTo>
                <a:cubicBezTo>
                  <a:pt x="3888" y="228"/>
                  <a:pt x="3265" y="1"/>
                  <a:pt x="2652" y="1"/>
                </a:cubicBezTo>
                <a:close/>
              </a:path>
            </a:pathLst>
          </a:custGeom>
          <a:solidFill>
            <a:schemeClr val="accent2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60"/>
          <p:cNvSpPr/>
          <p:nvPr/>
        </p:nvSpPr>
        <p:spPr>
          <a:xfrm>
            <a:off x="4247466" y="1814708"/>
            <a:ext cx="594001" cy="566588"/>
          </a:xfrm>
          <a:custGeom>
            <a:avLst/>
            <a:gdLst/>
            <a:ahLst/>
            <a:cxnLst/>
            <a:rect l="l" t="t" r="r" b="b"/>
            <a:pathLst>
              <a:path w="3304" h="3152" extrusionOk="0">
                <a:moveTo>
                  <a:pt x="1658" y="1"/>
                </a:moveTo>
                <a:cubicBezTo>
                  <a:pt x="853" y="1"/>
                  <a:pt x="162" y="612"/>
                  <a:pt x="87" y="1428"/>
                </a:cubicBezTo>
                <a:cubicBezTo>
                  <a:pt x="1" y="2294"/>
                  <a:pt x="635" y="3058"/>
                  <a:pt x="1501" y="3145"/>
                </a:cubicBezTo>
                <a:cubicBezTo>
                  <a:pt x="1550" y="3149"/>
                  <a:pt x="1598" y="3151"/>
                  <a:pt x="1647" y="3151"/>
                </a:cubicBezTo>
                <a:cubicBezTo>
                  <a:pt x="2451" y="3151"/>
                  <a:pt x="3142" y="2540"/>
                  <a:pt x="3217" y="1724"/>
                </a:cubicBezTo>
                <a:cubicBezTo>
                  <a:pt x="3304" y="858"/>
                  <a:pt x="2669" y="94"/>
                  <a:pt x="1804" y="7"/>
                </a:cubicBezTo>
                <a:cubicBezTo>
                  <a:pt x="1755" y="3"/>
                  <a:pt x="1706" y="1"/>
                  <a:pt x="1658" y="1"/>
                </a:cubicBezTo>
                <a:close/>
              </a:path>
            </a:pathLst>
          </a:custGeom>
          <a:solidFill>
            <a:schemeClr val="dk2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9" name="Google Shape;1559;p60"/>
          <p:cNvGrpSpPr/>
          <p:nvPr/>
        </p:nvGrpSpPr>
        <p:grpSpPr>
          <a:xfrm>
            <a:off x="4763512" y="2492152"/>
            <a:ext cx="1180092" cy="1046893"/>
            <a:chOff x="3847850" y="1889150"/>
            <a:chExt cx="164100" cy="145600"/>
          </a:xfrm>
        </p:grpSpPr>
        <p:sp>
          <p:nvSpPr>
            <p:cNvPr id="1560" name="Google Shape;1560;p60"/>
            <p:cNvSpPr/>
            <p:nvPr/>
          </p:nvSpPr>
          <p:spPr>
            <a:xfrm>
              <a:off x="3847850" y="1889150"/>
              <a:ext cx="164100" cy="145600"/>
            </a:xfrm>
            <a:custGeom>
              <a:avLst/>
              <a:gdLst/>
              <a:ahLst/>
              <a:cxnLst/>
              <a:rect l="l" t="t" r="r" b="b"/>
              <a:pathLst>
                <a:path w="6564" h="5824" extrusionOk="0">
                  <a:moveTo>
                    <a:pt x="3329" y="0"/>
                  </a:moveTo>
                  <a:cubicBezTo>
                    <a:pt x="1439" y="0"/>
                    <a:pt x="206" y="2117"/>
                    <a:pt x="1255" y="3790"/>
                  </a:cubicBezTo>
                  <a:lnTo>
                    <a:pt x="0" y="5038"/>
                  </a:lnTo>
                  <a:lnTo>
                    <a:pt x="786" y="5824"/>
                  </a:lnTo>
                  <a:lnTo>
                    <a:pt x="2034" y="4569"/>
                  </a:lnTo>
                  <a:cubicBezTo>
                    <a:pt x="2441" y="4823"/>
                    <a:pt x="2897" y="4947"/>
                    <a:pt x="3350" y="4947"/>
                  </a:cubicBezTo>
                  <a:cubicBezTo>
                    <a:pt x="3989" y="4947"/>
                    <a:pt x="4622" y="4700"/>
                    <a:pt x="5099" y="4223"/>
                  </a:cubicBezTo>
                  <a:cubicBezTo>
                    <a:pt x="6563" y="2758"/>
                    <a:pt x="5683" y="248"/>
                    <a:pt x="3628" y="18"/>
                  </a:cubicBezTo>
                  <a:cubicBezTo>
                    <a:pt x="3527" y="6"/>
                    <a:pt x="3427" y="0"/>
                    <a:pt x="3329" y="0"/>
                  </a:cubicBezTo>
                  <a:close/>
                </a:path>
              </a:pathLst>
            </a:custGeom>
            <a:solidFill>
              <a:schemeClr val="accen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0"/>
            <p:cNvSpPr/>
            <p:nvPr/>
          </p:nvSpPr>
          <p:spPr>
            <a:xfrm>
              <a:off x="3887875" y="1912456"/>
              <a:ext cx="89450" cy="78700"/>
            </a:xfrm>
            <a:custGeom>
              <a:avLst/>
              <a:gdLst/>
              <a:ahLst/>
              <a:cxnLst/>
              <a:rect l="l" t="t" r="r" b="b"/>
              <a:pathLst>
                <a:path w="3578" h="3148" extrusionOk="0">
                  <a:moveTo>
                    <a:pt x="1788" y="0"/>
                  </a:moveTo>
                  <a:cubicBezTo>
                    <a:pt x="1172" y="0"/>
                    <a:pt x="587" y="366"/>
                    <a:pt x="332" y="968"/>
                  </a:cubicBezTo>
                  <a:cubicBezTo>
                    <a:pt x="0" y="1769"/>
                    <a:pt x="383" y="2692"/>
                    <a:pt x="1183" y="3024"/>
                  </a:cubicBezTo>
                  <a:cubicBezTo>
                    <a:pt x="1382" y="3108"/>
                    <a:pt x="1588" y="3147"/>
                    <a:pt x="1790" y="3147"/>
                  </a:cubicBezTo>
                  <a:cubicBezTo>
                    <a:pt x="2405" y="3147"/>
                    <a:pt x="2989" y="2782"/>
                    <a:pt x="3239" y="2180"/>
                  </a:cubicBezTo>
                  <a:cubicBezTo>
                    <a:pt x="3578" y="1379"/>
                    <a:pt x="3195" y="456"/>
                    <a:pt x="2395" y="124"/>
                  </a:cubicBezTo>
                  <a:cubicBezTo>
                    <a:pt x="2196" y="40"/>
                    <a:pt x="1990" y="0"/>
                    <a:pt x="1788" y="0"/>
                  </a:cubicBezTo>
                  <a:close/>
                </a:path>
              </a:pathLst>
            </a:cu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2" name="Google Shape;1562;p60"/>
          <p:cNvSpPr/>
          <p:nvPr/>
        </p:nvSpPr>
        <p:spPr>
          <a:xfrm>
            <a:off x="3920800" y="3165523"/>
            <a:ext cx="1075459" cy="1046354"/>
          </a:xfrm>
          <a:custGeom>
            <a:avLst/>
            <a:gdLst/>
            <a:ahLst/>
            <a:cxnLst/>
            <a:rect l="l" t="t" r="r" b="b"/>
            <a:pathLst>
              <a:path w="5982" h="5821" extrusionOk="0">
                <a:moveTo>
                  <a:pt x="786" y="0"/>
                </a:moveTo>
                <a:lnTo>
                  <a:pt x="0" y="787"/>
                </a:lnTo>
                <a:lnTo>
                  <a:pt x="1255" y="2034"/>
                </a:lnTo>
                <a:cubicBezTo>
                  <a:pt x="642" y="3008"/>
                  <a:pt x="786" y="4277"/>
                  <a:pt x="1601" y="5092"/>
                </a:cubicBezTo>
                <a:cubicBezTo>
                  <a:pt x="2102" y="5593"/>
                  <a:pt x="2724" y="5821"/>
                  <a:pt x="3335" y="5821"/>
                </a:cubicBezTo>
                <a:cubicBezTo>
                  <a:pt x="4512" y="5821"/>
                  <a:pt x="5649" y="4979"/>
                  <a:pt x="5806" y="3621"/>
                </a:cubicBezTo>
                <a:cubicBezTo>
                  <a:pt x="5981" y="2058"/>
                  <a:pt x="4723" y="867"/>
                  <a:pt x="3339" y="867"/>
                </a:cubicBezTo>
                <a:cubicBezTo>
                  <a:pt x="2903" y="867"/>
                  <a:pt x="2454" y="985"/>
                  <a:pt x="2034" y="1248"/>
                </a:cubicBezTo>
                <a:lnTo>
                  <a:pt x="786" y="0"/>
                </a:lnTo>
                <a:close/>
              </a:path>
            </a:pathLst>
          </a:custGeom>
          <a:solidFill>
            <a:schemeClr val="accent2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3" name="Google Shape;1563;p60"/>
          <p:cNvSpPr/>
          <p:nvPr/>
        </p:nvSpPr>
        <p:spPr>
          <a:xfrm>
            <a:off x="4217622" y="3484992"/>
            <a:ext cx="622587" cy="566228"/>
          </a:xfrm>
          <a:custGeom>
            <a:avLst/>
            <a:gdLst/>
            <a:ahLst/>
            <a:cxnLst/>
            <a:rect l="l" t="t" r="r" b="b"/>
            <a:pathLst>
              <a:path w="3463" h="3150" extrusionOk="0">
                <a:moveTo>
                  <a:pt x="1740" y="0"/>
                </a:moveTo>
                <a:cubicBezTo>
                  <a:pt x="1022" y="0"/>
                  <a:pt x="376" y="485"/>
                  <a:pt x="203" y="1209"/>
                </a:cubicBezTo>
                <a:cubicBezTo>
                  <a:pt x="1" y="2060"/>
                  <a:pt x="527" y="2904"/>
                  <a:pt x="1371" y="3106"/>
                </a:cubicBezTo>
                <a:cubicBezTo>
                  <a:pt x="1493" y="3135"/>
                  <a:pt x="1615" y="3149"/>
                  <a:pt x="1735" y="3149"/>
                </a:cubicBezTo>
                <a:cubicBezTo>
                  <a:pt x="2447" y="3149"/>
                  <a:pt x="3095" y="2660"/>
                  <a:pt x="3268" y="1938"/>
                </a:cubicBezTo>
                <a:cubicBezTo>
                  <a:pt x="3463" y="1094"/>
                  <a:pt x="2943" y="243"/>
                  <a:pt x="2099" y="41"/>
                </a:cubicBezTo>
                <a:cubicBezTo>
                  <a:pt x="1979" y="13"/>
                  <a:pt x="1858" y="0"/>
                  <a:pt x="1740" y="0"/>
                </a:cubicBezTo>
                <a:close/>
              </a:path>
            </a:pathLst>
          </a:custGeom>
          <a:solidFill>
            <a:schemeClr val="accen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4" name="Google Shape;1564;p60"/>
          <p:cNvGrpSpPr/>
          <p:nvPr/>
        </p:nvGrpSpPr>
        <p:grpSpPr>
          <a:xfrm>
            <a:off x="3200439" y="2318060"/>
            <a:ext cx="1077796" cy="1041141"/>
            <a:chOff x="3630494" y="1864938"/>
            <a:chExt cx="149875" cy="144800"/>
          </a:xfrm>
        </p:grpSpPr>
        <p:sp>
          <p:nvSpPr>
            <p:cNvPr id="1565" name="Google Shape;1565;p60"/>
            <p:cNvSpPr/>
            <p:nvPr/>
          </p:nvSpPr>
          <p:spPr>
            <a:xfrm>
              <a:off x="3630494" y="1864938"/>
              <a:ext cx="149875" cy="144800"/>
            </a:xfrm>
            <a:custGeom>
              <a:avLst/>
              <a:gdLst/>
              <a:ahLst/>
              <a:cxnLst/>
              <a:rect l="l" t="t" r="r" b="b"/>
              <a:pathLst>
                <a:path w="5995" h="5792" extrusionOk="0">
                  <a:moveTo>
                    <a:pt x="5251" y="0"/>
                  </a:moveTo>
                  <a:lnTo>
                    <a:pt x="4025" y="1226"/>
                  </a:lnTo>
                  <a:cubicBezTo>
                    <a:pt x="3619" y="974"/>
                    <a:pt x="3165" y="852"/>
                    <a:pt x="2716" y="852"/>
                  </a:cubicBezTo>
                  <a:cubicBezTo>
                    <a:pt x="1986" y="852"/>
                    <a:pt x="1267" y="1174"/>
                    <a:pt x="780" y="1782"/>
                  </a:cubicBezTo>
                  <a:cubicBezTo>
                    <a:pt x="1" y="2770"/>
                    <a:pt x="80" y="4183"/>
                    <a:pt x="967" y="5070"/>
                  </a:cubicBezTo>
                  <a:cubicBezTo>
                    <a:pt x="1449" y="5548"/>
                    <a:pt x="2082" y="5792"/>
                    <a:pt x="2716" y="5792"/>
                  </a:cubicBezTo>
                  <a:cubicBezTo>
                    <a:pt x="3259" y="5792"/>
                    <a:pt x="3804" y="5613"/>
                    <a:pt x="4256" y="5251"/>
                  </a:cubicBezTo>
                  <a:cubicBezTo>
                    <a:pt x="5237" y="4472"/>
                    <a:pt x="5475" y="3073"/>
                    <a:pt x="4811" y="2012"/>
                  </a:cubicBezTo>
                  <a:lnTo>
                    <a:pt x="5994" y="822"/>
                  </a:lnTo>
                  <a:cubicBezTo>
                    <a:pt x="5872" y="736"/>
                    <a:pt x="5756" y="642"/>
                    <a:pt x="5655" y="541"/>
                  </a:cubicBezTo>
                  <a:cubicBezTo>
                    <a:pt x="5497" y="382"/>
                    <a:pt x="5360" y="202"/>
                    <a:pt x="5251" y="0"/>
                  </a:cubicBezTo>
                  <a:close/>
                </a:path>
              </a:pathLst>
            </a:custGeom>
            <a:solidFill>
              <a:schemeClr val="accen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0"/>
            <p:cNvSpPr/>
            <p:nvPr/>
          </p:nvSpPr>
          <p:spPr>
            <a:xfrm>
              <a:off x="3654119" y="1906594"/>
              <a:ext cx="86575" cy="78800"/>
            </a:xfrm>
            <a:custGeom>
              <a:avLst/>
              <a:gdLst/>
              <a:ahLst/>
              <a:cxnLst/>
              <a:rect l="l" t="t" r="r" b="b"/>
              <a:pathLst>
                <a:path w="3463" h="3152" extrusionOk="0">
                  <a:moveTo>
                    <a:pt x="1733" y="0"/>
                  </a:moveTo>
                  <a:cubicBezTo>
                    <a:pt x="1018" y="0"/>
                    <a:pt x="375" y="490"/>
                    <a:pt x="203" y="1212"/>
                  </a:cubicBezTo>
                  <a:cubicBezTo>
                    <a:pt x="1" y="2056"/>
                    <a:pt x="520" y="2907"/>
                    <a:pt x="1371" y="3109"/>
                  </a:cubicBezTo>
                  <a:cubicBezTo>
                    <a:pt x="1493" y="3138"/>
                    <a:pt x="1615" y="3152"/>
                    <a:pt x="1735" y="3152"/>
                  </a:cubicBezTo>
                  <a:cubicBezTo>
                    <a:pt x="2447" y="3152"/>
                    <a:pt x="3094" y="2662"/>
                    <a:pt x="3261" y="1940"/>
                  </a:cubicBezTo>
                  <a:cubicBezTo>
                    <a:pt x="3463" y="1096"/>
                    <a:pt x="2943" y="245"/>
                    <a:pt x="2099" y="43"/>
                  </a:cubicBezTo>
                  <a:cubicBezTo>
                    <a:pt x="1976" y="14"/>
                    <a:pt x="1854" y="0"/>
                    <a:pt x="1733" y="0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7" name="Google Shape;1567;p60"/>
          <p:cNvSpPr txBox="1">
            <a:spLocks noGrp="1"/>
          </p:cNvSpPr>
          <p:nvPr>
            <p:ph type="subTitle" idx="4294967295"/>
          </p:nvPr>
        </p:nvSpPr>
        <p:spPr>
          <a:xfrm>
            <a:off x="5367473" y="1459253"/>
            <a:ext cx="21246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Mars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68" name="Google Shape;1568;p60"/>
          <p:cNvSpPr txBox="1">
            <a:spLocks noGrp="1"/>
          </p:cNvSpPr>
          <p:nvPr>
            <p:ph type="subTitle" idx="4294967295"/>
          </p:nvPr>
        </p:nvSpPr>
        <p:spPr>
          <a:xfrm>
            <a:off x="5367473" y="1740125"/>
            <a:ext cx="21246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569" name="Google Shape;1569;p60"/>
          <p:cNvSpPr txBox="1">
            <a:spLocks noGrp="1"/>
          </p:cNvSpPr>
          <p:nvPr>
            <p:ph type="subTitle" idx="4294967295"/>
          </p:nvPr>
        </p:nvSpPr>
        <p:spPr>
          <a:xfrm>
            <a:off x="982891" y="2459736"/>
            <a:ext cx="18672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Mercury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70" name="Google Shape;1570;p60"/>
          <p:cNvSpPr txBox="1">
            <a:spLocks noGrp="1"/>
          </p:cNvSpPr>
          <p:nvPr>
            <p:ph type="subTitle" idx="4294967295"/>
          </p:nvPr>
        </p:nvSpPr>
        <p:spPr>
          <a:xfrm>
            <a:off x="982891" y="2740605"/>
            <a:ext cx="1867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the closest planet to the Sun</a:t>
            </a:r>
            <a:endParaRPr sz="1400"/>
          </a:p>
        </p:txBody>
      </p:sp>
      <p:sp>
        <p:nvSpPr>
          <p:cNvPr id="1571" name="Google Shape;1571;p60"/>
          <p:cNvSpPr txBox="1">
            <a:spLocks noGrp="1"/>
          </p:cNvSpPr>
          <p:nvPr>
            <p:ph type="subTitle" idx="4294967295"/>
          </p:nvPr>
        </p:nvSpPr>
        <p:spPr>
          <a:xfrm>
            <a:off x="6194220" y="2459736"/>
            <a:ext cx="18672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Jupiter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72" name="Google Shape;1572;p60"/>
          <p:cNvSpPr txBox="1">
            <a:spLocks noGrp="1"/>
          </p:cNvSpPr>
          <p:nvPr>
            <p:ph type="subTitle" idx="4294967295"/>
          </p:nvPr>
        </p:nvSpPr>
        <p:spPr>
          <a:xfrm>
            <a:off x="6194208" y="2740607"/>
            <a:ext cx="1867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Jupiter is the biggest planet </a:t>
            </a:r>
            <a:endParaRPr sz="1400"/>
          </a:p>
        </p:txBody>
      </p:sp>
      <p:sp>
        <p:nvSpPr>
          <p:cNvPr id="1573" name="Google Shape;1573;p60"/>
          <p:cNvSpPr txBox="1">
            <a:spLocks noGrp="1"/>
          </p:cNvSpPr>
          <p:nvPr>
            <p:ph type="subTitle" idx="4294967295"/>
          </p:nvPr>
        </p:nvSpPr>
        <p:spPr>
          <a:xfrm>
            <a:off x="1564019" y="3453887"/>
            <a:ext cx="2124600" cy="3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Venus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574" name="Google Shape;1574;p60"/>
          <p:cNvSpPr txBox="1">
            <a:spLocks noGrp="1"/>
          </p:cNvSpPr>
          <p:nvPr>
            <p:ph type="subTitle" idx="4294967295"/>
          </p:nvPr>
        </p:nvSpPr>
        <p:spPr>
          <a:xfrm>
            <a:off x="1564019" y="3734758"/>
            <a:ext cx="21246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9" name="Google Shape;1579;p61"/>
          <p:cNvGrpSpPr/>
          <p:nvPr/>
        </p:nvGrpSpPr>
        <p:grpSpPr>
          <a:xfrm>
            <a:off x="5946936" y="1335916"/>
            <a:ext cx="722341" cy="531780"/>
            <a:chOff x="6169219" y="1329563"/>
            <a:chExt cx="722485" cy="525475"/>
          </a:xfrm>
        </p:grpSpPr>
        <p:sp>
          <p:nvSpPr>
            <p:cNvPr id="1580" name="Google Shape;1580;p61"/>
            <p:cNvSpPr/>
            <p:nvPr/>
          </p:nvSpPr>
          <p:spPr>
            <a:xfrm rot="-4786905">
              <a:off x="6409118" y="1571830"/>
              <a:ext cx="79375" cy="32183"/>
            </a:xfrm>
            <a:custGeom>
              <a:avLst/>
              <a:gdLst/>
              <a:ahLst/>
              <a:cxnLst/>
              <a:rect l="l" t="t" r="r" b="b"/>
              <a:pathLst>
                <a:path w="2932" h="1189" extrusionOk="0">
                  <a:moveTo>
                    <a:pt x="357" y="0"/>
                  </a:moveTo>
                  <a:cubicBezTo>
                    <a:pt x="277" y="0"/>
                    <a:pt x="119" y="79"/>
                    <a:pt x="0" y="159"/>
                  </a:cubicBezTo>
                  <a:cubicBezTo>
                    <a:pt x="79" y="238"/>
                    <a:pt x="119" y="357"/>
                    <a:pt x="198" y="396"/>
                  </a:cubicBezTo>
                  <a:cubicBezTo>
                    <a:pt x="515" y="634"/>
                    <a:pt x="911" y="792"/>
                    <a:pt x="1268" y="990"/>
                  </a:cubicBezTo>
                  <a:cubicBezTo>
                    <a:pt x="1624" y="1149"/>
                    <a:pt x="2060" y="1189"/>
                    <a:pt x="2496" y="1189"/>
                  </a:cubicBezTo>
                  <a:cubicBezTo>
                    <a:pt x="2614" y="1149"/>
                    <a:pt x="2773" y="1149"/>
                    <a:pt x="2931" y="1149"/>
                  </a:cubicBezTo>
                  <a:cubicBezTo>
                    <a:pt x="2931" y="1070"/>
                    <a:pt x="2931" y="1030"/>
                    <a:pt x="2931" y="990"/>
                  </a:cubicBezTo>
                  <a:cubicBezTo>
                    <a:pt x="2852" y="911"/>
                    <a:pt x="2773" y="872"/>
                    <a:pt x="2654" y="832"/>
                  </a:cubicBezTo>
                  <a:cubicBezTo>
                    <a:pt x="2179" y="634"/>
                    <a:pt x="1703" y="436"/>
                    <a:pt x="1228" y="238"/>
                  </a:cubicBezTo>
                  <a:cubicBezTo>
                    <a:pt x="951" y="119"/>
                    <a:pt x="673" y="4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1"/>
            <p:cNvSpPr/>
            <p:nvPr/>
          </p:nvSpPr>
          <p:spPr>
            <a:xfrm rot="-4786905">
              <a:off x="6296667" y="1309483"/>
              <a:ext cx="106203" cy="214942"/>
            </a:xfrm>
            <a:custGeom>
              <a:avLst/>
              <a:gdLst/>
              <a:ahLst/>
              <a:cxnLst/>
              <a:rect l="l" t="t" r="r" b="b"/>
              <a:pathLst>
                <a:path w="3923" h="7941" extrusionOk="0">
                  <a:moveTo>
                    <a:pt x="1823" y="1126"/>
                  </a:moveTo>
                  <a:cubicBezTo>
                    <a:pt x="1823" y="1245"/>
                    <a:pt x="1823" y="1324"/>
                    <a:pt x="1823" y="1364"/>
                  </a:cubicBezTo>
                  <a:cubicBezTo>
                    <a:pt x="1783" y="1443"/>
                    <a:pt x="1704" y="1443"/>
                    <a:pt x="1664" y="1483"/>
                  </a:cubicBezTo>
                  <a:cubicBezTo>
                    <a:pt x="1308" y="1641"/>
                    <a:pt x="1268" y="2117"/>
                    <a:pt x="1545" y="2354"/>
                  </a:cubicBezTo>
                  <a:cubicBezTo>
                    <a:pt x="1981" y="2790"/>
                    <a:pt x="2219" y="3384"/>
                    <a:pt x="2140" y="4018"/>
                  </a:cubicBezTo>
                  <a:cubicBezTo>
                    <a:pt x="2100" y="4216"/>
                    <a:pt x="2021" y="4414"/>
                    <a:pt x="1902" y="4573"/>
                  </a:cubicBezTo>
                  <a:cubicBezTo>
                    <a:pt x="1862" y="4652"/>
                    <a:pt x="1704" y="4612"/>
                    <a:pt x="1625" y="4652"/>
                  </a:cubicBezTo>
                  <a:lnTo>
                    <a:pt x="1625" y="4573"/>
                  </a:lnTo>
                  <a:cubicBezTo>
                    <a:pt x="1585" y="4533"/>
                    <a:pt x="1585" y="4454"/>
                    <a:pt x="1625" y="4414"/>
                  </a:cubicBezTo>
                  <a:cubicBezTo>
                    <a:pt x="1862" y="3780"/>
                    <a:pt x="1704" y="3028"/>
                    <a:pt x="1228" y="2552"/>
                  </a:cubicBezTo>
                  <a:cubicBezTo>
                    <a:pt x="951" y="2275"/>
                    <a:pt x="912" y="1839"/>
                    <a:pt x="1149" y="1523"/>
                  </a:cubicBezTo>
                  <a:cubicBezTo>
                    <a:pt x="1228" y="1404"/>
                    <a:pt x="1308" y="1324"/>
                    <a:pt x="1387" y="1285"/>
                  </a:cubicBezTo>
                  <a:cubicBezTo>
                    <a:pt x="1545" y="1206"/>
                    <a:pt x="1664" y="1166"/>
                    <a:pt x="1823" y="1126"/>
                  </a:cubicBezTo>
                  <a:close/>
                  <a:moveTo>
                    <a:pt x="1962" y="1"/>
                  </a:moveTo>
                  <a:cubicBezTo>
                    <a:pt x="1852" y="1"/>
                    <a:pt x="1748" y="29"/>
                    <a:pt x="1664" y="57"/>
                  </a:cubicBezTo>
                  <a:cubicBezTo>
                    <a:pt x="1545" y="96"/>
                    <a:pt x="1466" y="176"/>
                    <a:pt x="1426" y="295"/>
                  </a:cubicBezTo>
                  <a:cubicBezTo>
                    <a:pt x="1189" y="611"/>
                    <a:pt x="951" y="928"/>
                    <a:pt x="753" y="1245"/>
                  </a:cubicBezTo>
                  <a:cubicBezTo>
                    <a:pt x="515" y="1483"/>
                    <a:pt x="357" y="1760"/>
                    <a:pt x="199" y="2077"/>
                  </a:cubicBezTo>
                  <a:cubicBezTo>
                    <a:pt x="119" y="2354"/>
                    <a:pt x="0" y="2711"/>
                    <a:pt x="357" y="2988"/>
                  </a:cubicBezTo>
                  <a:cubicBezTo>
                    <a:pt x="476" y="3107"/>
                    <a:pt x="515" y="3384"/>
                    <a:pt x="674" y="3543"/>
                  </a:cubicBezTo>
                  <a:cubicBezTo>
                    <a:pt x="872" y="3780"/>
                    <a:pt x="991" y="4097"/>
                    <a:pt x="1070" y="4375"/>
                  </a:cubicBezTo>
                  <a:cubicBezTo>
                    <a:pt x="1110" y="4810"/>
                    <a:pt x="1030" y="5206"/>
                    <a:pt x="793" y="5563"/>
                  </a:cubicBezTo>
                  <a:cubicBezTo>
                    <a:pt x="674" y="5801"/>
                    <a:pt x="476" y="6038"/>
                    <a:pt x="317" y="6316"/>
                  </a:cubicBezTo>
                  <a:cubicBezTo>
                    <a:pt x="159" y="6553"/>
                    <a:pt x="159" y="6831"/>
                    <a:pt x="317" y="7068"/>
                  </a:cubicBezTo>
                  <a:cubicBezTo>
                    <a:pt x="595" y="7544"/>
                    <a:pt x="1070" y="7861"/>
                    <a:pt x="1664" y="7900"/>
                  </a:cubicBezTo>
                  <a:cubicBezTo>
                    <a:pt x="1746" y="7927"/>
                    <a:pt x="1828" y="7940"/>
                    <a:pt x="1908" y="7940"/>
                  </a:cubicBezTo>
                  <a:cubicBezTo>
                    <a:pt x="2178" y="7940"/>
                    <a:pt x="2432" y="7797"/>
                    <a:pt x="2615" y="7583"/>
                  </a:cubicBezTo>
                  <a:cubicBezTo>
                    <a:pt x="2813" y="7227"/>
                    <a:pt x="2694" y="6949"/>
                    <a:pt x="2496" y="6633"/>
                  </a:cubicBezTo>
                  <a:cubicBezTo>
                    <a:pt x="2100" y="6236"/>
                    <a:pt x="2100" y="5563"/>
                    <a:pt x="2496" y="5167"/>
                  </a:cubicBezTo>
                  <a:lnTo>
                    <a:pt x="3209" y="4097"/>
                  </a:lnTo>
                  <a:cubicBezTo>
                    <a:pt x="3922" y="3028"/>
                    <a:pt x="3764" y="2037"/>
                    <a:pt x="2773" y="1602"/>
                  </a:cubicBezTo>
                  <a:cubicBezTo>
                    <a:pt x="2496" y="1483"/>
                    <a:pt x="2298" y="1285"/>
                    <a:pt x="2219" y="1008"/>
                  </a:cubicBezTo>
                  <a:cubicBezTo>
                    <a:pt x="2140" y="809"/>
                    <a:pt x="2140" y="611"/>
                    <a:pt x="2219" y="413"/>
                  </a:cubicBezTo>
                  <a:cubicBezTo>
                    <a:pt x="2219" y="255"/>
                    <a:pt x="2179" y="136"/>
                    <a:pt x="2100" y="17"/>
                  </a:cubicBezTo>
                  <a:cubicBezTo>
                    <a:pt x="2053" y="6"/>
                    <a:pt x="2007" y="1"/>
                    <a:pt x="1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1"/>
            <p:cNvSpPr/>
            <p:nvPr/>
          </p:nvSpPr>
          <p:spPr>
            <a:xfrm rot="-4786905">
              <a:off x="6470296" y="1452925"/>
              <a:ext cx="59017" cy="47584"/>
            </a:xfrm>
            <a:custGeom>
              <a:avLst/>
              <a:gdLst/>
              <a:ahLst/>
              <a:cxnLst/>
              <a:rect l="l" t="t" r="r" b="b"/>
              <a:pathLst>
                <a:path w="2180" h="1758" extrusionOk="0">
                  <a:moveTo>
                    <a:pt x="1387" y="1"/>
                  </a:moveTo>
                  <a:cubicBezTo>
                    <a:pt x="1347" y="1"/>
                    <a:pt x="1308" y="11"/>
                    <a:pt x="1268" y="31"/>
                  </a:cubicBezTo>
                  <a:cubicBezTo>
                    <a:pt x="1268" y="70"/>
                    <a:pt x="1268" y="110"/>
                    <a:pt x="1268" y="149"/>
                  </a:cubicBezTo>
                  <a:cubicBezTo>
                    <a:pt x="1268" y="189"/>
                    <a:pt x="1268" y="229"/>
                    <a:pt x="1308" y="268"/>
                  </a:cubicBezTo>
                  <a:cubicBezTo>
                    <a:pt x="1347" y="387"/>
                    <a:pt x="1466" y="466"/>
                    <a:pt x="1506" y="585"/>
                  </a:cubicBezTo>
                  <a:cubicBezTo>
                    <a:pt x="1743" y="1021"/>
                    <a:pt x="1585" y="1338"/>
                    <a:pt x="1070" y="1338"/>
                  </a:cubicBezTo>
                  <a:cubicBezTo>
                    <a:pt x="832" y="1338"/>
                    <a:pt x="595" y="1140"/>
                    <a:pt x="555" y="902"/>
                  </a:cubicBezTo>
                  <a:cubicBezTo>
                    <a:pt x="436" y="664"/>
                    <a:pt x="595" y="427"/>
                    <a:pt x="832" y="348"/>
                  </a:cubicBezTo>
                  <a:lnTo>
                    <a:pt x="1110" y="229"/>
                  </a:lnTo>
                  <a:lnTo>
                    <a:pt x="1110" y="149"/>
                  </a:lnTo>
                  <a:cubicBezTo>
                    <a:pt x="1030" y="70"/>
                    <a:pt x="912" y="70"/>
                    <a:pt x="793" y="70"/>
                  </a:cubicBezTo>
                  <a:cubicBezTo>
                    <a:pt x="317" y="110"/>
                    <a:pt x="1" y="546"/>
                    <a:pt x="159" y="1021"/>
                  </a:cubicBezTo>
                  <a:cubicBezTo>
                    <a:pt x="199" y="1377"/>
                    <a:pt x="516" y="1694"/>
                    <a:pt x="912" y="1734"/>
                  </a:cubicBezTo>
                  <a:cubicBezTo>
                    <a:pt x="983" y="1750"/>
                    <a:pt x="1056" y="1758"/>
                    <a:pt x="1129" y="1758"/>
                  </a:cubicBezTo>
                  <a:cubicBezTo>
                    <a:pt x="1420" y="1758"/>
                    <a:pt x="1712" y="1631"/>
                    <a:pt x="1902" y="1377"/>
                  </a:cubicBezTo>
                  <a:cubicBezTo>
                    <a:pt x="2179" y="902"/>
                    <a:pt x="1981" y="268"/>
                    <a:pt x="1506" y="31"/>
                  </a:cubicBezTo>
                  <a:cubicBezTo>
                    <a:pt x="1466" y="11"/>
                    <a:pt x="1427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1"/>
            <p:cNvSpPr/>
            <p:nvPr/>
          </p:nvSpPr>
          <p:spPr>
            <a:xfrm rot="-4786905">
              <a:off x="6322956" y="1262633"/>
              <a:ext cx="415012" cy="659335"/>
            </a:xfrm>
            <a:custGeom>
              <a:avLst/>
              <a:gdLst/>
              <a:ahLst/>
              <a:cxnLst/>
              <a:rect l="l" t="t" r="r" b="b"/>
              <a:pathLst>
                <a:path w="15330" h="24359" extrusionOk="0">
                  <a:moveTo>
                    <a:pt x="10656" y="2409"/>
                  </a:moveTo>
                  <a:cubicBezTo>
                    <a:pt x="10616" y="2607"/>
                    <a:pt x="10577" y="2805"/>
                    <a:pt x="10537" y="3003"/>
                  </a:cubicBezTo>
                  <a:cubicBezTo>
                    <a:pt x="10497" y="3082"/>
                    <a:pt x="10418" y="3161"/>
                    <a:pt x="10339" y="3201"/>
                  </a:cubicBezTo>
                  <a:cubicBezTo>
                    <a:pt x="9190" y="3755"/>
                    <a:pt x="8239" y="4587"/>
                    <a:pt x="7526" y="5657"/>
                  </a:cubicBezTo>
                  <a:cubicBezTo>
                    <a:pt x="7130" y="6211"/>
                    <a:pt x="6893" y="6885"/>
                    <a:pt x="6893" y="7558"/>
                  </a:cubicBezTo>
                  <a:cubicBezTo>
                    <a:pt x="6893" y="7796"/>
                    <a:pt x="6813" y="8034"/>
                    <a:pt x="6813" y="8271"/>
                  </a:cubicBezTo>
                  <a:cubicBezTo>
                    <a:pt x="6457" y="8232"/>
                    <a:pt x="6417" y="7994"/>
                    <a:pt x="6338" y="7756"/>
                  </a:cubicBezTo>
                  <a:cubicBezTo>
                    <a:pt x="6100" y="6845"/>
                    <a:pt x="6259" y="5895"/>
                    <a:pt x="6813" y="5102"/>
                  </a:cubicBezTo>
                  <a:cubicBezTo>
                    <a:pt x="7051" y="4627"/>
                    <a:pt x="7408" y="4270"/>
                    <a:pt x="7883" y="3993"/>
                  </a:cubicBezTo>
                  <a:cubicBezTo>
                    <a:pt x="8715" y="3478"/>
                    <a:pt x="9586" y="3003"/>
                    <a:pt x="10458" y="2488"/>
                  </a:cubicBezTo>
                  <a:cubicBezTo>
                    <a:pt x="10497" y="2448"/>
                    <a:pt x="10577" y="2409"/>
                    <a:pt x="10656" y="2409"/>
                  </a:cubicBezTo>
                  <a:close/>
                  <a:moveTo>
                    <a:pt x="10933" y="4112"/>
                  </a:moveTo>
                  <a:cubicBezTo>
                    <a:pt x="11488" y="4468"/>
                    <a:pt x="11646" y="5221"/>
                    <a:pt x="11250" y="5776"/>
                  </a:cubicBezTo>
                  <a:cubicBezTo>
                    <a:pt x="10616" y="6687"/>
                    <a:pt x="9784" y="7400"/>
                    <a:pt x="8834" y="7954"/>
                  </a:cubicBezTo>
                  <a:cubicBezTo>
                    <a:pt x="8556" y="8113"/>
                    <a:pt x="8239" y="8232"/>
                    <a:pt x="7962" y="8351"/>
                  </a:cubicBezTo>
                  <a:lnTo>
                    <a:pt x="7962" y="8311"/>
                  </a:lnTo>
                  <a:lnTo>
                    <a:pt x="10933" y="4112"/>
                  </a:lnTo>
                  <a:close/>
                  <a:moveTo>
                    <a:pt x="12822" y="491"/>
                  </a:moveTo>
                  <a:cubicBezTo>
                    <a:pt x="12864" y="491"/>
                    <a:pt x="12907" y="496"/>
                    <a:pt x="12953" y="507"/>
                  </a:cubicBezTo>
                  <a:cubicBezTo>
                    <a:pt x="13072" y="626"/>
                    <a:pt x="13112" y="745"/>
                    <a:pt x="13072" y="903"/>
                  </a:cubicBezTo>
                  <a:cubicBezTo>
                    <a:pt x="13033" y="1101"/>
                    <a:pt x="13033" y="1299"/>
                    <a:pt x="13072" y="1498"/>
                  </a:cubicBezTo>
                  <a:cubicBezTo>
                    <a:pt x="13191" y="1775"/>
                    <a:pt x="13389" y="1973"/>
                    <a:pt x="13627" y="2092"/>
                  </a:cubicBezTo>
                  <a:cubicBezTo>
                    <a:pt x="14617" y="2527"/>
                    <a:pt x="14775" y="3518"/>
                    <a:pt x="14102" y="4627"/>
                  </a:cubicBezTo>
                  <a:lnTo>
                    <a:pt x="13349" y="5657"/>
                  </a:lnTo>
                  <a:cubicBezTo>
                    <a:pt x="12993" y="6093"/>
                    <a:pt x="12993" y="6726"/>
                    <a:pt x="13389" y="7123"/>
                  </a:cubicBezTo>
                  <a:lnTo>
                    <a:pt x="13349" y="7123"/>
                  </a:lnTo>
                  <a:cubicBezTo>
                    <a:pt x="13547" y="7439"/>
                    <a:pt x="13706" y="7717"/>
                    <a:pt x="13468" y="8073"/>
                  </a:cubicBezTo>
                  <a:cubicBezTo>
                    <a:pt x="13316" y="8287"/>
                    <a:pt x="13045" y="8430"/>
                    <a:pt x="12766" y="8430"/>
                  </a:cubicBezTo>
                  <a:cubicBezTo>
                    <a:pt x="12683" y="8430"/>
                    <a:pt x="12599" y="8417"/>
                    <a:pt x="12518" y="8390"/>
                  </a:cubicBezTo>
                  <a:cubicBezTo>
                    <a:pt x="11963" y="8351"/>
                    <a:pt x="11448" y="8034"/>
                    <a:pt x="11171" y="7558"/>
                  </a:cubicBezTo>
                  <a:cubicBezTo>
                    <a:pt x="11052" y="7321"/>
                    <a:pt x="11052" y="7043"/>
                    <a:pt x="11171" y="6806"/>
                  </a:cubicBezTo>
                  <a:cubicBezTo>
                    <a:pt x="11329" y="6568"/>
                    <a:pt x="11527" y="6291"/>
                    <a:pt x="11686" y="6053"/>
                  </a:cubicBezTo>
                  <a:cubicBezTo>
                    <a:pt x="11884" y="5696"/>
                    <a:pt x="12003" y="5300"/>
                    <a:pt x="11923" y="4865"/>
                  </a:cubicBezTo>
                  <a:cubicBezTo>
                    <a:pt x="11884" y="4587"/>
                    <a:pt x="11725" y="4270"/>
                    <a:pt x="11527" y="4033"/>
                  </a:cubicBezTo>
                  <a:cubicBezTo>
                    <a:pt x="11408" y="3874"/>
                    <a:pt x="11369" y="3597"/>
                    <a:pt x="11210" y="3478"/>
                  </a:cubicBezTo>
                  <a:cubicBezTo>
                    <a:pt x="10854" y="3201"/>
                    <a:pt x="10973" y="2844"/>
                    <a:pt x="11092" y="2567"/>
                  </a:cubicBezTo>
                  <a:cubicBezTo>
                    <a:pt x="11250" y="2250"/>
                    <a:pt x="11408" y="1973"/>
                    <a:pt x="11606" y="1735"/>
                  </a:cubicBezTo>
                  <a:cubicBezTo>
                    <a:pt x="11844" y="1418"/>
                    <a:pt x="12082" y="1101"/>
                    <a:pt x="12280" y="785"/>
                  </a:cubicBezTo>
                  <a:cubicBezTo>
                    <a:pt x="12359" y="666"/>
                    <a:pt x="12438" y="586"/>
                    <a:pt x="12518" y="547"/>
                  </a:cubicBezTo>
                  <a:cubicBezTo>
                    <a:pt x="12630" y="519"/>
                    <a:pt x="12722" y="491"/>
                    <a:pt x="12822" y="491"/>
                  </a:cubicBezTo>
                  <a:close/>
                  <a:moveTo>
                    <a:pt x="10616" y="3597"/>
                  </a:moveTo>
                  <a:cubicBezTo>
                    <a:pt x="10775" y="3676"/>
                    <a:pt x="10735" y="3795"/>
                    <a:pt x="10656" y="3954"/>
                  </a:cubicBezTo>
                  <a:lnTo>
                    <a:pt x="7606" y="7994"/>
                  </a:lnTo>
                  <a:cubicBezTo>
                    <a:pt x="7526" y="8152"/>
                    <a:pt x="7408" y="8311"/>
                    <a:pt x="7328" y="8509"/>
                  </a:cubicBezTo>
                  <a:cubicBezTo>
                    <a:pt x="7210" y="8509"/>
                    <a:pt x="7130" y="8469"/>
                    <a:pt x="7210" y="8271"/>
                  </a:cubicBezTo>
                  <a:cubicBezTo>
                    <a:pt x="7249" y="8073"/>
                    <a:pt x="7289" y="7875"/>
                    <a:pt x="7289" y="7677"/>
                  </a:cubicBezTo>
                  <a:cubicBezTo>
                    <a:pt x="7368" y="6806"/>
                    <a:pt x="7764" y="5934"/>
                    <a:pt x="8398" y="5300"/>
                  </a:cubicBezTo>
                  <a:cubicBezTo>
                    <a:pt x="8992" y="4548"/>
                    <a:pt x="9745" y="3993"/>
                    <a:pt x="10616" y="3597"/>
                  </a:cubicBezTo>
                  <a:close/>
                  <a:moveTo>
                    <a:pt x="10656" y="7241"/>
                  </a:moveTo>
                  <a:lnTo>
                    <a:pt x="10656" y="7241"/>
                  </a:lnTo>
                  <a:cubicBezTo>
                    <a:pt x="10616" y="7360"/>
                    <a:pt x="10577" y="7519"/>
                    <a:pt x="10537" y="7637"/>
                  </a:cubicBezTo>
                  <a:lnTo>
                    <a:pt x="10497" y="7598"/>
                  </a:lnTo>
                  <a:cubicBezTo>
                    <a:pt x="10101" y="8311"/>
                    <a:pt x="9388" y="8826"/>
                    <a:pt x="8596" y="8945"/>
                  </a:cubicBezTo>
                  <a:cubicBezTo>
                    <a:pt x="8358" y="8945"/>
                    <a:pt x="8160" y="8905"/>
                    <a:pt x="7962" y="8786"/>
                  </a:cubicBezTo>
                  <a:cubicBezTo>
                    <a:pt x="8992" y="8549"/>
                    <a:pt x="9705" y="7796"/>
                    <a:pt x="10656" y="7241"/>
                  </a:cubicBezTo>
                  <a:close/>
                  <a:moveTo>
                    <a:pt x="6180" y="8549"/>
                  </a:moveTo>
                  <a:cubicBezTo>
                    <a:pt x="6457" y="8628"/>
                    <a:pt x="6774" y="8707"/>
                    <a:pt x="7051" y="8826"/>
                  </a:cubicBezTo>
                  <a:cubicBezTo>
                    <a:pt x="7526" y="9024"/>
                    <a:pt x="8002" y="9222"/>
                    <a:pt x="8477" y="9420"/>
                  </a:cubicBezTo>
                  <a:cubicBezTo>
                    <a:pt x="8556" y="9460"/>
                    <a:pt x="8636" y="9499"/>
                    <a:pt x="8715" y="9578"/>
                  </a:cubicBezTo>
                  <a:cubicBezTo>
                    <a:pt x="8715" y="9618"/>
                    <a:pt x="8715" y="9658"/>
                    <a:pt x="8715" y="9737"/>
                  </a:cubicBezTo>
                  <a:cubicBezTo>
                    <a:pt x="8556" y="9737"/>
                    <a:pt x="8437" y="9737"/>
                    <a:pt x="8319" y="9777"/>
                  </a:cubicBezTo>
                  <a:lnTo>
                    <a:pt x="8279" y="9777"/>
                  </a:lnTo>
                  <a:cubicBezTo>
                    <a:pt x="7843" y="9777"/>
                    <a:pt x="7447" y="9737"/>
                    <a:pt x="7051" y="9578"/>
                  </a:cubicBezTo>
                  <a:cubicBezTo>
                    <a:pt x="6695" y="9380"/>
                    <a:pt x="6338" y="9222"/>
                    <a:pt x="5982" y="8984"/>
                  </a:cubicBezTo>
                  <a:cubicBezTo>
                    <a:pt x="5902" y="8945"/>
                    <a:pt x="5863" y="8826"/>
                    <a:pt x="5823" y="8747"/>
                  </a:cubicBezTo>
                  <a:cubicBezTo>
                    <a:pt x="5942" y="8667"/>
                    <a:pt x="6061" y="8549"/>
                    <a:pt x="6180" y="8549"/>
                  </a:cubicBezTo>
                  <a:close/>
                  <a:moveTo>
                    <a:pt x="12829" y="1"/>
                  </a:moveTo>
                  <a:cubicBezTo>
                    <a:pt x="12696" y="1"/>
                    <a:pt x="12563" y="40"/>
                    <a:pt x="12438" y="111"/>
                  </a:cubicBezTo>
                  <a:cubicBezTo>
                    <a:pt x="12240" y="230"/>
                    <a:pt x="12082" y="388"/>
                    <a:pt x="11963" y="586"/>
                  </a:cubicBezTo>
                  <a:cubicBezTo>
                    <a:pt x="11805" y="785"/>
                    <a:pt x="11646" y="1022"/>
                    <a:pt x="11448" y="1220"/>
                  </a:cubicBezTo>
                  <a:cubicBezTo>
                    <a:pt x="11092" y="1537"/>
                    <a:pt x="10695" y="1814"/>
                    <a:pt x="10260" y="2052"/>
                  </a:cubicBezTo>
                  <a:cubicBezTo>
                    <a:pt x="9349" y="2607"/>
                    <a:pt x="8358" y="3082"/>
                    <a:pt x="7447" y="3716"/>
                  </a:cubicBezTo>
                  <a:cubicBezTo>
                    <a:pt x="6417" y="4468"/>
                    <a:pt x="5783" y="5696"/>
                    <a:pt x="5783" y="6964"/>
                  </a:cubicBezTo>
                  <a:cubicBezTo>
                    <a:pt x="5823" y="7360"/>
                    <a:pt x="5863" y="7717"/>
                    <a:pt x="5982" y="8113"/>
                  </a:cubicBezTo>
                  <a:cubicBezTo>
                    <a:pt x="5269" y="8469"/>
                    <a:pt x="5189" y="8826"/>
                    <a:pt x="5704" y="9341"/>
                  </a:cubicBezTo>
                  <a:lnTo>
                    <a:pt x="5546" y="9499"/>
                  </a:lnTo>
                  <a:cubicBezTo>
                    <a:pt x="4872" y="10450"/>
                    <a:pt x="4120" y="11361"/>
                    <a:pt x="3526" y="12312"/>
                  </a:cubicBezTo>
                  <a:cubicBezTo>
                    <a:pt x="2218" y="14372"/>
                    <a:pt x="1228" y="16550"/>
                    <a:pt x="555" y="18848"/>
                  </a:cubicBezTo>
                  <a:cubicBezTo>
                    <a:pt x="198" y="19917"/>
                    <a:pt x="0" y="21026"/>
                    <a:pt x="0" y="22136"/>
                  </a:cubicBezTo>
                  <a:cubicBezTo>
                    <a:pt x="0" y="22651"/>
                    <a:pt x="79" y="23166"/>
                    <a:pt x="238" y="23641"/>
                  </a:cubicBezTo>
                  <a:cubicBezTo>
                    <a:pt x="317" y="24077"/>
                    <a:pt x="713" y="24354"/>
                    <a:pt x="1149" y="24354"/>
                  </a:cubicBezTo>
                  <a:cubicBezTo>
                    <a:pt x="1182" y="24357"/>
                    <a:pt x="1216" y="24359"/>
                    <a:pt x="1249" y="24359"/>
                  </a:cubicBezTo>
                  <a:cubicBezTo>
                    <a:pt x="1611" y="24359"/>
                    <a:pt x="1958" y="24165"/>
                    <a:pt x="2139" y="23839"/>
                  </a:cubicBezTo>
                  <a:cubicBezTo>
                    <a:pt x="2773" y="22888"/>
                    <a:pt x="3446" y="22017"/>
                    <a:pt x="4001" y="21026"/>
                  </a:cubicBezTo>
                  <a:cubicBezTo>
                    <a:pt x="4595" y="19957"/>
                    <a:pt x="5070" y="18808"/>
                    <a:pt x="5585" y="17659"/>
                  </a:cubicBezTo>
                  <a:cubicBezTo>
                    <a:pt x="6061" y="16630"/>
                    <a:pt x="6536" y="15520"/>
                    <a:pt x="6893" y="14411"/>
                  </a:cubicBezTo>
                  <a:cubicBezTo>
                    <a:pt x="7328" y="13144"/>
                    <a:pt x="7566" y="11797"/>
                    <a:pt x="7883" y="10490"/>
                  </a:cubicBezTo>
                  <a:cubicBezTo>
                    <a:pt x="7923" y="10410"/>
                    <a:pt x="7923" y="10331"/>
                    <a:pt x="7923" y="10252"/>
                  </a:cubicBezTo>
                  <a:cubicBezTo>
                    <a:pt x="8279" y="10173"/>
                    <a:pt x="8596" y="10093"/>
                    <a:pt x="8913" y="9975"/>
                  </a:cubicBezTo>
                  <a:cubicBezTo>
                    <a:pt x="9190" y="9935"/>
                    <a:pt x="9269" y="9658"/>
                    <a:pt x="9151" y="9420"/>
                  </a:cubicBezTo>
                  <a:cubicBezTo>
                    <a:pt x="9151" y="9380"/>
                    <a:pt x="9111" y="9301"/>
                    <a:pt x="9071" y="9262"/>
                  </a:cubicBezTo>
                  <a:cubicBezTo>
                    <a:pt x="9824" y="9064"/>
                    <a:pt x="10497" y="8588"/>
                    <a:pt x="10893" y="7915"/>
                  </a:cubicBezTo>
                  <a:cubicBezTo>
                    <a:pt x="11290" y="8430"/>
                    <a:pt x="11884" y="8786"/>
                    <a:pt x="12518" y="8826"/>
                  </a:cubicBezTo>
                  <a:cubicBezTo>
                    <a:pt x="12632" y="8859"/>
                    <a:pt x="12746" y="8874"/>
                    <a:pt x="12858" y="8874"/>
                  </a:cubicBezTo>
                  <a:cubicBezTo>
                    <a:pt x="13289" y="8874"/>
                    <a:pt x="13684" y="8640"/>
                    <a:pt x="13904" y="8232"/>
                  </a:cubicBezTo>
                  <a:cubicBezTo>
                    <a:pt x="14181" y="7796"/>
                    <a:pt x="14142" y="7241"/>
                    <a:pt x="13785" y="6845"/>
                  </a:cubicBezTo>
                  <a:cubicBezTo>
                    <a:pt x="13508" y="6608"/>
                    <a:pt x="13508" y="6211"/>
                    <a:pt x="13785" y="5934"/>
                  </a:cubicBezTo>
                  <a:cubicBezTo>
                    <a:pt x="14023" y="5538"/>
                    <a:pt x="14340" y="5142"/>
                    <a:pt x="14617" y="4706"/>
                  </a:cubicBezTo>
                  <a:cubicBezTo>
                    <a:pt x="15330" y="3557"/>
                    <a:pt x="15132" y="2290"/>
                    <a:pt x="13944" y="1735"/>
                  </a:cubicBezTo>
                  <a:cubicBezTo>
                    <a:pt x="13587" y="1616"/>
                    <a:pt x="13429" y="1220"/>
                    <a:pt x="13547" y="864"/>
                  </a:cubicBezTo>
                  <a:cubicBezTo>
                    <a:pt x="13627" y="626"/>
                    <a:pt x="13508" y="309"/>
                    <a:pt x="13310" y="190"/>
                  </a:cubicBezTo>
                  <a:cubicBezTo>
                    <a:pt x="13157" y="59"/>
                    <a:pt x="12992" y="1"/>
                    <a:pt x="12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1"/>
            <p:cNvSpPr/>
            <p:nvPr/>
          </p:nvSpPr>
          <p:spPr>
            <a:xfrm rot="-4786905">
              <a:off x="6302036" y="1376720"/>
              <a:ext cx="33271" cy="95440"/>
            </a:xfrm>
            <a:custGeom>
              <a:avLst/>
              <a:gdLst/>
              <a:ahLst/>
              <a:cxnLst/>
              <a:rect l="l" t="t" r="r" b="b"/>
              <a:pathLst>
                <a:path w="1229" h="3526" extrusionOk="0">
                  <a:moveTo>
                    <a:pt x="912" y="0"/>
                  </a:moveTo>
                  <a:lnTo>
                    <a:pt x="912" y="0"/>
                  </a:lnTo>
                  <a:cubicBezTo>
                    <a:pt x="754" y="40"/>
                    <a:pt x="595" y="80"/>
                    <a:pt x="476" y="159"/>
                  </a:cubicBezTo>
                  <a:cubicBezTo>
                    <a:pt x="397" y="198"/>
                    <a:pt x="318" y="278"/>
                    <a:pt x="239" y="397"/>
                  </a:cubicBezTo>
                  <a:cubicBezTo>
                    <a:pt x="1" y="713"/>
                    <a:pt x="41" y="1149"/>
                    <a:pt x="318" y="1426"/>
                  </a:cubicBezTo>
                  <a:cubicBezTo>
                    <a:pt x="793" y="1902"/>
                    <a:pt x="952" y="2654"/>
                    <a:pt x="714" y="3288"/>
                  </a:cubicBezTo>
                  <a:cubicBezTo>
                    <a:pt x="674" y="3328"/>
                    <a:pt x="674" y="3407"/>
                    <a:pt x="714" y="3447"/>
                  </a:cubicBezTo>
                  <a:lnTo>
                    <a:pt x="714" y="3526"/>
                  </a:lnTo>
                  <a:cubicBezTo>
                    <a:pt x="793" y="3526"/>
                    <a:pt x="952" y="3526"/>
                    <a:pt x="952" y="3447"/>
                  </a:cubicBezTo>
                  <a:cubicBezTo>
                    <a:pt x="1070" y="3288"/>
                    <a:pt x="1150" y="3090"/>
                    <a:pt x="1189" y="2892"/>
                  </a:cubicBezTo>
                  <a:cubicBezTo>
                    <a:pt x="1229" y="2258"/>
                    <a:pt x="1031" y="1664"/>
                    <a:pt x="595" y="1228"/>
                  </a:cubicBezTo>
                  <a:cubicBezTo>
                    <a:pt x="318" y="951"/>
                    <a:pt x="397" y="515"/>
                    <a:pt x="714" y="357"/>
                  </a:cubicBezTo>
                  <a:cubicBezTo>
                    <a:pt x="793" y="317"/>
                    <a:pt x="872" y="317"/>
                    <a:pt x="872" y="238"/>
                  </a:cubicBezTo>
                  <a:cubicBezTo>
                    <a:pt x="912" y="198"/>
                    <a:pt x="872" y="119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5" name="Google Shape;1585;p6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about Four Columns?</a:t>
            </a:r>
            <a:endParaRPr/>
          </a:p>
        </p:txBody>
      </p:sp>
      <p:sp>
        <p:nvSpPr>
          <p:cNvPr id="1586" name="Google Shape;1586;p61"/>
          <p:cNvSpPr txBox="1">
            <a:spLocks noGrp="1"/>
          </p:cNvSpPr>
          <p:nvPr>
            <p:ph type="subTitle" idx="1"/>
          </p:nvPr>
        </p:nvSpPr>
        <p:spPr>
          <a:xfrm>
            <a:off x="1464275" y="1981263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587" name="Google Shape;1587;p61"/>
          <p:cNvSpPr txBox="1">
            <a:spLocks noGrp="1"/>
          </p:cNvSpPr>
          <p:nvPr>
            <p:ph type="subTitle" idx="2"/>
          </p:nvPr>
        </p:nvSpPr>
        <p:spPr>
          <a:xfrm>
            <a:off x="1464275" y="2185931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588" name="Google Shape;1588;p61"/>
          <p:cNvSpPr txBox="1">
            <a:spLocks noGrp="1"/>
          </p:cNvSpPr>
          <p:nvPr>
            <p:ph type="subTitle" idx="3"/>
          </p:nvPr>
        </p:nvSpPr>
        <p:spPr>
          <a:xfrm>
            <a:off x="1464275" y="3739095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589" name="Google Shape;1589;p61"/>
          <p:cNvSpPr txBox="1">
            <a:spLocks noGrp="1"/>
          </p:cNvSpPr>
          <p:nvPr>
            <p:ph type="subTitle" idx="4"/>
          </p:nvPr>
        </p:nvSpPr>
        <p:spPr>
          <a:xfrm>
            <a:off x="1464275" y="3943764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590" name="Google Shape;1590;p61"/>
          <p:cNvSpPr txBox="1">
            <a:spLocks noGrp="1"/>
          </p:cNvSpPr>
          <p:nvPr>
            <p:ph type="subTitle" idx="5"/>
          </p:nvPr>
        </p:nvSpPr>
        <p:spPr>
          <a:xfrm>
            <a:off x="4936500" y="1981263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591" name="Google Shape;1591;p61"/>
          <p:cNvSpPr txBox="1">
            <a:spLocks noGrp="1"/>
          </p:cNvSpPr>
          <p:nvPr>
            <p:ph type="subTitle" idx="6"/>
          </p:nvPr>
        </p:nvSpPr>
        <p:spPr>
          <a:xfrm>
            <a:off x="4936500" y="2185931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1592" name="Google Shape;1592;p61"/>
          <p:cNvSpPr txBox="1">
            <a:spLocks noGrp="1"/>
          </p:cNvSpPr>
          <p:nvPr>
            <p:ph type="subTitle" idx="7"/>
          </p:nvPr>
        </p:nvSpPr>
        <p:spPr>
          <a:xfrm>
            <a:off x="4936500" y="3739095"/>
            <a:ext cx="2743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593" name="Google Shape;1593;p61"/>
          <p:cNvSpPr txBox="1">
            <a:spLocks noGrp="1"/>
          </p:cNvSpPr>
          <p:nvPr>
            <p:ph type="subTitle" idx="8"/>
          </p:nvPr>
        </p:nvSpPr>
        <p:spPr>
          <a:xfrm>
            <a:off x="4936500" y="3943764"/>
            <a:ext cx="27432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grpSp>
        <p:nvGrpSpPr>
          <p:cNvPr id="1594" name="Google Shape;1594;p61"/>
          <p:cNvGrpSpPr/>
          <p:nvPr/>
        </p:nvGrpSpPr>
        <p:grpSpPr>
          <a:xfrm>
            <a:off x="2531156" y="1257482"/>
            <a:ext cx="595243" cy="731449"/>
            <a:chOff x="2238747" y="1141804"/>
            <a:chExt cx="820007" cy="1007644"/>
          </a:xfrm>
        </p:grpSpPr>
        <p:sp>
          <p:nvSpPr>
            <p:cNvPr id="1595" name="Google Shape;1595;p61"/>
            <p:cNvSpPr/>
            <p:nvPr/>
          </p:nvSpPr>
          <p:spPr>
            <a:xfrm rot="-7059419">
              <a:off x="2310110" y="1254180"/>
              <a:ext cx="129402" cy="200606"/>
            </a:xfrm>
            <a:custGeom>
              <a:avLst/>
              <a:gdLst/>
              <a:ahLst/>
              <a:cxnLst/>
              <a:rect l="l" t="t" r="r" b="b"/>
              <a:pathLst>
                <a:path w="2576" h="4001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634"/>
                    <a:pt x="1110" y="3328"/>
                    <a:pt x="1783" y="4001"/>
                  </a:cubicBezTo>
                  <a:cubicBezTo>
                    <a:pt x="2575" y="3169"/>
                    <a:pt x="1427" y="436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1"/>
            <p:cNvSpPr/>
            <p:nvPr/>
          </p:nvSpPr>
          <p:spPr>
            <a:xfrm rot="-7059419">
              <a:off x="2340471" y="1305961"/>
              <a:ext cx="214950" cy="256261"/>
            </a:xfrm>
            <a:custGeom>
              <a:avLst/>
              <a:gdLst/>
              <a:ahLst/>
              <a:cxnLst/>
              <a:rect l="l" t="t" r="r" b="b"/>
              <a:pathLst>
                <a:path w="4279" h="5111" extrusionOk="0">
                  <a:moveTo>
                    <a:pt x="2139" y="990"/>
                  </a:moveTo>
                  <a:cubicBezTo>
                    <a:pt x="2298" y="1228"/>
                    <a:pt x="2258" y="1505"/>
                    <a:pt x="2100" y="1545"/>
                  </a:cubicBezTo>
                  <a:cubicBezTo>
                    <a:pt x="2057" y="1556"/>
                    <a:pt x="2018" y="1561"/>
                    <a:pt x="1980" y="1561"/>
                  </a:cubicBezTo>
                  <a:cubicBezTo>
                    <a:pt x="1878" y="1561"/>
                    <a:pt x="1791" y="1524"/>
                    <a:pt x="1704" y="1466"/>
                  </a:cubicBezTo>
                  <a:cubicBezTo>
                    <a:pt x="1624" y="1268"/>
                    <a:pt x="1664" y="1109"/>
                    <a:pt x="1823" y="990"/>
                  </a:cubicBezTo>
                  <a:close/>
                  <a:moveTo>
                    <a:pt x="980" y="1717"/>
                  </a:moveTo>
                  <a:cubicBezTo>
                    <a:pt x="1050" y="1717"/>
                    <a:pt x="1119" y="1736"/>
                    <a:pt x="1189" y="1783"/>
                  </a:cubicBezTo>
                  <a:cubicBezTo>
                    <a:pt x="1228" y="1862"/>
                    <a:pt x="1189" y="2020"/>
                    <a:pt x="1189" y="2218"/>
                  </a:cubicBezTo>
                  <a:cubicBezTo>
                    <a:pt x="991" y="2179"/>
                    <a:pt x="832" y="2139"/>
                    <a:pt x="793" y="2060"/>
                  </a:cubicBezTo>
                  <a:cubicBezTo>
                    <a:pt x="713" y="1981"/>
                    <a:pt x="793" y="1783"/>
                    <a:pt x="832" y="1743"/>
                  </a:cubicBezTo>
                  <a:cubicBezTo>
                    <a:pt x="881" y="1727"/>
                    <a:pt x="931" y="1717"/>
                    <a:pt x="980" y="1717"/>
                  </a:cubicBezTo>
                  <a:close/>
                  <a:moveTo>
                    <a:pt x="2035" y="2320"/>
                  </a:moveTo>
                  <a:cubicBezTo>
                    <a:pt x="2109" y="2320"/>
                    <a:pt x="2205" y="2337"/>
                    <a:pt x="2337" y="2337"/>
                  </a:cubicBezTo>
                  <a:cubicBezTo>
                    <a:pt x="2298" y="2575"/>
                    <a:pt x="2258" y="2694"/>
                    <a:pt x="2179" y="2733"/>
                  </a:cubicBezTo>
                  <a:cubicBezTo>
                    <a:pt x="2100" y="2733"/>
                    <a:pt x="1981" y="2694"/>
                    <a:pt x="1862" y="2654"/>
                  </a:cubicBezTo>
                  <a:cubicBezTo>
                    <a:pt x="1862" y="2575"/>
                    <a:pt x="1862" y="2377"/>
                    <a:pt x="1941" y="2337"/>
                  </a:cubicBezTo>
                  <a:cubicBezTo>
                    <a:pt x="1968" y="2324"/>
                    <a:pt x="1999" y="2320"/>
                    <a:pt x="2035" y="2320"/>
                  </a:cubicBezTo>
                  <a:close/>
                  <a:moveTo>
                    <a:pt x="2654" y="0"/>
                  </a:moveTo>
                  <a:lnTo>
                    <a:pt x="1664" y="396"/>
                  </a:lnTo>
                  <a:lnTo>
                    <a:pt x="396" y="911"/>
                  </a:lnTo>
                  <a:cubicBezTo>
                    <a:pt x="0" y="1070"/>
                    <a:pt x="0" y="1070"/>
                    <a:pt x="80" y="1466"/>
                  </a:cubicBezTo>
                  <a:cubicBezTo>
                    <a:pt x="159" y="1703"/>
                    <a:pt x="238" y="1981"/>
                    <a:pt x="317" y="2218"/>
                  </a:cubicBezTo>
                  <a:cubicBezTo>
                    <a:pt x="396" y="2496"/>
                    <a:pt x="476" y="2733"/>
                    <a:pt x="555" y="2971"/>
                  </a:cubicBezTo>
                  <a:cubicBezTo>
                    <a:pt x="832" y="3644"/>
                    <a:pt x="1110" y="4278"/>
                    <a:pt x="1387" y="4952"/>
                  </a:cubicBezTo>
                  <a:cubicBezTo>
                    <a:pt x="1440" y="5057"/>
                    <a:pt x="1510" y="5110"/>
                    <a:pt x="1598" y="5110"/>
                  </a:cubicBezTo>
                  <a:cubicBezTo>
                    <a:pt x="1642" y="5110"/>
                    <a:pt x="1690" y="5097"/>
                    <a:pt x="1743" y="5070"/>
                  </a:cubicBezTo>
                  <a:cubicBezTo>
                    <a:pt x="2100" y="4952"/>
                    <a:pt x="2496" y="4833"/>
                    <a:pt x="2852" y="4714"/>
                  </a:cubicBezTo>
                  <a:lnTo>
                    <a:pt x="4278" y="4239"/>
                  </a:lnTo>
                  <a:cubicBezTo>
                    <a:pt x="4041" y="3763"/>
                    <a:pt x="3764" y="3328"/>
                    <a:pt x="3565" y="2892"/>
                  </a:cubicBezTo>
                  <a:cubicBezTo>
                    <a:pt x="3051" y="1981"/>
                    <a:pt x="2734" y="1030"/>
                    <a:pt x="26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1"/>
            <p:cNvSpPr/>
            <p:nvPr/>
          </p:nvSpPr>
          <p:spPr>
            <a:xfrm rot="-7059419">
              <a:off x="2199008" y="1418421"/>
              <a:ext cx="899483" cy="454410"/>
            </a:xfrm>
            <a:custGeom>
              <a:avLst/>
              <a:gdLst/>
              <a:ahLst/>
              <a:cxnLst/>
              <a:rect l="l" t="t" r="r" b="b"/>
              <a:pathLst>
                <a:path w="17906" h="9063" extrusionOk="0">
                  <a:moveTo>
                    <a:pt x="15450" y="387"/>
                  </a:moveTo>
                  <a:cubicBezTo>
                    <a:pt x="16757" y="823"/>
                    <a:pt x="17905" y="3556"/>
                    <a:pt x="17113" y="4388"/>
                  </a:cubicBezTo>
                  <a:cubicBezTo>
                    <a:pt x="16440" y="3754"/>
                    <a:pt x="15331" y="1021"/>
                    <a:pt x="15450" y="387"/>
                  </a:cubicBezTo>
                  <a:close/>
                  <a:moveTo>
                    <a:pt x="9785" y="2328"/>
                  </a:moveTo>
                  <a:cubicBezTo>
                    <a:pt x="9864" y="2764"/>
                    <a:pt x="9904" y="3160"/>
                    <a:pt x="9983" y="3596"/>
                  </a:cubicBezTo>
                  <a:lnTo>
                    <a:pt x="4041" y="5299"/>
                  </a:lnTo>
                  <a:cubicBezTo>
                    <a:pt x="4041" y="4863"/>
                    <a:pt x="3764" y="4744"/>
                    <a:pt x="3407" y="4626"/>
                  </a:cubicBezTo>
                  <a:lnTo>
                    <a:pt x="9785" y="2328"/>
                  </a:lnTo>
                  <a:close/>
                  <a:moveTo>
                    <a:pt x="15053" y="387"/>
                  </a:moveTo>
                  <a:cubicBezTo>
                    <a:pt x="15133" y="1377"/>
                    <a:pt x="15450" y="2368"/>
                    <a:pt x="15964" y="3239"/>
                  </a:cubicBezTo>
                  <a:cubicBezTo>
                    <a:pt x="16163" y="3675"/>
                    <a:pt x="16440" y="4111"/>
                    <a:pt x="16677" y="4626"/>
                  </a:cubicBezTo>
                  <a:lnTo>
                    <a:pt x="15251" y="5061"/>
                  </a:lnTo>
                  <a:cubicBezTo>
                    <a:pt x="14895" y="5220"/>
                    <a:pt x="14499" y="5339"/>
                    <a:pt x="14142" y="5457"/>
                  </a:cubicBezTo>
                  <a:cubicBezTo>
                    <a:pt x="14089" y="5471"/>
                    <a:pt x="14041" y="5479"/>
                    <a:pt x="13997" y="5479"/>
                  </a:cubicBezTo>
                  <a:cubicBezTo>
                    <a:pt x="13909" y="5479"/>
                    <a:pt x="13839" y="5444"/>
                    <a:pt x="13786" y="5339"/>
                  </a:cubicBezTo>
                  <a:cubicBezTo>
                    <a:pt x="13509" y="4665"/>
                    <a:pt x="13231" y="3992"/>
                    <a:pt x="12954" y="3318"/>
                  </a:cubicBezTo>
                  <a:cubicBezTo>
                    <a:pt x="12875" y="3081"/>
                    <a:pt x="12795" y="2843"/>
                    <a:pt x="12716" y="2605"/>
                  </a:cubicBezTo>
                  <a:cubicBezTo>
                    <a:pt x="12637" y="2368"/>
                    <a:pt x="12558" y="2090"/>
                    <a:pt x="12479" y="1813"/>
                  </a:cubicBezTo>
                  <a:cubicBezTo>
                    <a:pt x="12399" y="1417"/>
                    <a:pt x="12399" y="1417"/>
                    <a:pt x="12795" y="1259"/>
                  </a:cubicBezTo>
                  <a:lnTo>
                    <a:pt x="14063" y="783"/>
                  </a:lnTo>
                  <a:lnTo>
                    <a:pt x="15053" y="387"/>
                  </a:lnTo>
                  <a:close/>
                  <a:moveTo>
                    <a:pt x="12003" y="1536"/>
                  </a:moveTo>
                  <a:cubicBezTo>
                    <a:pt x="12201" y="2249"/>
                    <a:pt x="12399" y="2962"/>
                    <a:pt x="12637" y="3635"/>
                  </a:cubicBezTo>
                  <a:cubicBezTo>
                    <a:pt x="12875" y="4309"/>
                    <a:pt x="13152" y="4982"/>
                    <a:pt x="13469" y="5695"/>
                  </a:cubicBezTo>
                  <a:lnTo>
                    <a:pt x="12875" y="5933"/>
                  </a:lnTo>
                  <a:cubicBezTo>
                    <a:pt x="12162" y="4586"/>
                    <a:pt x="11409" y="3318"/>
                    <a:pt x="11211" y="1813"/>
                  </a:cubicBezTo>
                  <a:lnTo>
                    <a:pt x="12003" y="1536"/>
                  </a:lnTo>
                  <a:close/>
                  <a:moveTo>
                    <a:pt x="10141" y="3952"/>
                  </a:moveTo>
                  <a:lnTo>
                    <a:pt x="10617" y="5101"/>
                  </a:lnTo>
                  <a:lnTo>
                    <a:pt x="4635" y="6844"/>
                  </a:lnTo>
                  <a:cubicBezTo>
                    <a:pt x="4635" y="6606"/>
                    <a:pt x="4675" y="6369"/>
                    <a:pt x="4556" y="6170"/>
                  </a:cubicBezTo>
                  <a:cubicBezTo>
                    <a:pt x="4437" y="5933"/>
                    <a:pt x="4120" y="5893"/>
                    <a:pt x="3922" y="5774"/>
                  </a:cubicBezTo>
                  <a:lnTo>
                    <a:pt x="10141" y="3952"/>
                  </a:lnTo>
                  <a:close/>
                  <a:moveTo>
                    <a:pt x="10775" y="5497"/>
                  </a:moveTo>
                  <a:cubicBezTo>
                    <a:pt x="10815" y="5576"/>
                    <a:pt x="10894" y="5735"/>
                    <a:pt x="10973" y="5933"/>
                  </a:cubicBezTo>
                  <a:cubicBezTo>
                    <a:pt x="11053" y="6091"/>
                    <a:pt x="11171" y="6250"/>
                    <a:pt x="11251" y="6408"/>
                  </a:cubicBezTo>
                  <a:cubicBezTo>
                    <a:pt x="9072" y="7200"/>
                    <a:pt x="6893" y="7834"/>
                    <a:pt x="4675" y="8349"/>
                  </a:cubicBezTo>
                  <a:lnTo>
                    <a:pt x="4635" y="8349"/>
                  </a:lnTo>
                  <a:cubicBezTo>
                    <a:pt x="4873" y="7913"/>
                    <a:pt x="4873" y="7874"/>
                    <a:pt x="4556" y="7359"/>
                  </a:cubicBezTo>
                  <a:lnTo>
                    <a:pt x="10775" y="5497"/>
                  </a:lnTo>
                  <a:close/>
                  <a:moveTo>
                    <a:pt x="3172" y="5020"/>
                  </a:moveTo>
                  <a:cubicBezTo>
                    <a:pt x="3269" y="5020"/>
                    <a:pt x="3363" y="5033"/>
                    <a:pt x="3447" y="5061"/>
                  </a:cubicBezTo>
                  <a:cubicBezTo>
                    <a:pt x="3685" y="5141"/>
                    <a:pt x="3685" y="5259"/>
                    <a:pt x="3605" y="5418"/>
                  </a:cubicBezTo>
                  <a:cubicBezTo>
                    <a:pt x="3487" y="5576"/>
                    <a:pt x="3407" y="5656"/>
                    <a:pt x="3328" y="5735"/>
                  </a:cubicBezTo>
                  <a:cubicBezTo>
                    <a:pt x="3170" y="5972"/>
                    <a:pt x="3209" y="6091"/>
                    <a:pt x="3487" y="6131"/>
                  </a:cubicBezTo>
                  <a:cubicBezTo>
                    <a:pt x="3685" y="6170"/>
                    <a:pt x="3843" y="6170"/>
                    <a:pt x="4041" y="6210"/>
                  </a:cubicBezTo>
                  <a:cubicBezTo>
                    <a:pt x="4279" y="6289"/>
                    <a:pt x="4358" y="6448"/>
                    <a:pt x="4160" y="6646"/>
                  </a:cubicBezTo>
                  <a:cubicBezTo>
                    <a:pt x="4002" y="6844"/>
                    <a:pt x="3804" y="6923"/>
                    <a:pt x="3685" y="7082"/>
                  </a:cubicBezTo>
                  <a:cubicBezTo>
                    <a:pt x="3605" y="7161"/>
                    <a:pt x="3526" y="7280"/>
                    <a:pt x="3487" y="7398"/>
                  </a:cubicBezTo>
                  <a:cubicBezTo>
                    <a:pt x="3605" y="7478"/>
                    <a:pt x="3685" y="7517"/>
                    <a:pt x="3804" y="7557"/>
                  </a:cubicBezTo>
                  <a:cubicBezTo>
                    <a:pt x="3962" y="7597"/>
                    <a:pt x="4081" y="7597"/>
                    <a:pt x="4239" y="7636"/>
                  </a:cubicBezTo>
                  <a:cubicBezTo>
                    <a:pt x="4477" y="7715"/>
                    <a:pt x="4517" y="7953"/>
                    <a:pt x="4318" y="8112"/>
                  </a:cubicBezTo>
                  <a:cubicBezTo>
                    <a:pt x="4031" y="8431"/>
                    <a:pt x="3616" y="8621"/>
                    <a:pt x="3196" y="8621"/>
                  </a:cubicBezTo>
                  <a:cubicBezTo>
                    <a:pt x="3094" y="8621"/>
                    <a:pt x="2993" y="8610"/>
                    <a:pt x="2892" y="8587"/>
                  </a:cubicBezTo>
                  <a:lnTo>
                    <a:pt x="2140" y="8389"/>
                  </a:lnTo>
                  <a:cubicBezTo>
                    <a:pt x="2298" y="7636"/>
                    <a:pt x="2021" y="7002"/>
                    <a:pt x="1704" y="6369"/>
                  </a:cubicBezTo>
                  <a:cubicBezTo>
                    <a:pt x="1664" y="6289"/>
                    <a:pt x="1664" y="6170"/>
                    <a:pt x="1704" y="6052"/>
                  </a:cubicBezTo>
                  <a:cubicBezTo>
                    <a:pt x="1863" y="5774"/>
                    <a:pt x="2021" y="5497"/>
                    <a:pt x="2179" y="5259"/>
                  </a:cubicBezTo>
                  <a:cubicBezTo>
                    <a:pt x="2338" y="5220"/>
                    <a:pt x="2496" y="5180"/>
                    <a:pt x="2655" y="5141"/>
                  </a:cubicBezTo>
                  <a:cubicBezTo>
                    <a:pt x="2808" y="5064"/>
                    <a:pt x="2995" y="5020"/>
                    <a:pt x="3172" y="5020"/>
                  </a:cubicBezTo>
                  <a:close/>
                  <a:moveTo>
                    <a:pt x="15281" y="0"/>
                  </a:moveTo>
                  <a:cubicBezTo>
                    <a:pt x="15071" y="0"/>
                    <a:pt x="14859" y="49"/>
                    <a:pt x="14657" y="149"/>
                  </a:cubicBezTo>
                  <a:cubicBezTo>
                    <a:pt x="12518" y="942"/>
                    <a:pt x="10340" y="1655"/>
                    <a:pt x="8200" y="2407"/>
                  </a:cubicBezTo>
                  <a:cubicBezTo>
                    <a:pt x="6299" y="3081"/>
                    <a:pt x="4358" y="3794"/>
                    <a:pt x="2417" y="4507"/>
                  </a:cubicBezTo>
                  <a:cubicBezTo>
                    <a:pt x="2219" y="4586"/>
                    <a:pt x="2021" y="4705"/>
                    <a:pt x="1863" y="4903"/>
                  </a:cubicBezTo>
                  <a:cubicBezTo>
                    <a:pt x="1387" y="5616"/>
                    <a:pt x="951" y="6369"/>
                    <a:pt x="476" y="7121"/>
                  </a:cubicBezTo>
                  <a:cubicBezTo>
                    <a:pt x="397" y="7280"/>
                    <a:pt x="278" y="7398"/>
                    <a:pt x="199" y="7557"/>
                  </a:cubicBezTo>
                  <a:cubicBezTo>
                    <a:pt x="1" y="7953"/>
                    <a:pt x="80" y="8230"/>
                    <a:pt x="516" y="8349"/>
                  </a:cubicBezTo>
                  <a:cubicBezTo>
                    <a:pt x="1149" y="8547"/>
                    <a:pt x="1823" y="8745"/>
                    <a:pt x="2457" y="8904"/>
                  </a:cubicBezTo>
                  <a:cubicBezTo>
                    <a:pt x="2774" y="9023"/>
                    <a:pt x="3130" y="9062"/>
                    <a:pt x="3447" y="9062"/>
                  </a:cubicBezTo>
                  <a:cubicBezTo>
                    <a:pt x="3883" y="9023"/>
                    <a:pt x="4318" y="8904"/>
                    <a:pt x="4715" y="8785"/>
                  </a:cubicBezTo>
                  <a:cubicBezTo>
                    <a:pt x="6695" y="8230"/>
                    <a:pt x="8715" y="7676"/>
                    <a:pt x="10696" y="7082"/>
                  </a:cubicBezTo>
                  <a:cubicBezTo>
                    <a:pt x="12439" y="6567"/>
                    <a:pt x="14182" y="5933"/>
                    <a:pt x="15885" y="5339"/>
                  </a:cubicBezTo>
                  <a:cubicBezTo>
                    <a:pt x="16361" y="5180"/>
                    <a:pt x="16836" y="4982"/>
                    <a:pt x="17311" y="4824"/>
                  </a:cubicBezTo>
                  <a:cubicBezTo>
                    <a:pt x="17628" y="4586"/>
                    <a:pt x="17826" y="4190"/>
                    <a:pt x="17787" y="3794"/>
                  </a:cubicBezTo>
                  <a:cubicBezTo>
                    <a:pt x="17826" y="2487"/>
                    <a:pt x="17311" y="1219"/>
                    <a:pt x="16321" y="427"/>
                  </a:cubicBezTo>
                  <a:cubicBezTo>
                    <a:pt x="16018" y="149"/>
                    <a:pt x="15651" y="0"/>
                    <a:pt x="15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1"/>
            <p:cNvSpPr/>
            <p:nvPr/>
          </p:nvSpPr>
          <p:spPr>
            <a:xfrm rot="-7059419">
              <a:off x="2435645" y="1426134"/>
              <a:ext cx="23911" cy="20758"/>
            </a:xfrm>
            <a:custGeom>
              <a:avLst/>
              <a:gdLst/>
              <a:ahLst/>
              <a:cxnLst/>
              <a:rect l="l" t="t" r="r" b="b"/>
              <a:pathLst>
                <a:path w="476" h="414" extrusionOk="0">
                  <a:moveTo>
                    <a:pt x="160" y="1"/>
                  </a:moveTo>
                  <a:cubicBezTo>
                    <a:pt x="129" y="1"/>
                    <a:pt x="103" y="6"/>
                    <a:pt x="79" y="17"/>
                  </a:cubicBezTo>
                  <a:cubicBezTo>
                    <a:pt x="0" y="96"/>
                    <a:pt x="0" y="255"/>
                    <a:pt x="0" y="334"/>
                  </a:cubicBezTo>
                  <a:cubicBezTo>
                    <a:pt x="119" y="334"/>
                    <a:pt x="238" y="413"/>
                    <a:pt x="317" y="413"/>
                  </a:cubicBezTo>
                  <a:cubicBezTo>
                    <a:pt x="436" y="374"/>
                    <a:pt x="436" y="215"/>
                    <a:pt x="475" y="57"/>
                  </a:cubicBezTo>
                  <a:cubicBezTo>
                    <a:pt x="335" y="29"/>
                    <a:pt x="235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1"/>
            <p:cNvSpPr/>
            <p:nvPr/>
          </p:nvSpPr>
          <p:spPr>
            <a:xfrm rot="-7059419">
              <a:off x="2379445" y="1456176"/>
              <a:ext cx="33857" cy="30134"/>
            </a:xfrm>
            <a:custGeom>
              <a:avLst/>
              <a:gdLst/>
              <a:ahLst/>
              <a:cxnLst/>
              <a:rect l="l" t="t" r="r" b="b"/>
              <a:pathLst>
                <a:path w="674" h="601" extrusionOk="0">
                  <a:moveTo>
                    <a:pt x="397" y="0"/>
                  </a:moveTo>
                  <a:cubicBezTo>
                    <a:pt x="357" y="0"/>
                    <a:pt x="317" y="10"/>
                    <a:pt x="278" y="30"/>
                  </a:cubicBezTo>
                  <a:lnTo>
                    <a:pt x="238" y="30"/>
                  </a:lnTo>
                  <a:cubicBezTo>
                    <a:pt x="80" y="109"/>
                    <a:pt x="0" y="307"/>
                    <a:pt x="80" y="466"/>
                  </a:cubicBezTo>
                  <a:cubicBezTo>
                    <a:pt x="80" y="466"/>
                    <a:pt x="80" y="505"/>
                    <a:pt x="80" y="505"/>
                  </a:cubicBezTo>
                  <a:cubicBezTo>
                    <a:pt x="167" y="563"/>
                    <a:pt x="275" y="600"/>
                    <a:pt x="373" y="600"/>
                  </a:cubicBezTo>
                  <a:cubicBezTo>
                    <a:pt x="409" y="600"/>
                    <a:pt x="444" y="595"/>
                    <a:pt x="476" y="585"/>
                  </a:cubicBezTo>
                  <a:cubicBezTo>
                    <a:pt x="634" y="505"/>
                    <a:pt x="674" y="268"/>
                    <a:pt x="515" y="30"/>
                  </a:cubicBezTo>
                  <a:cubicBezTo>
                    <a:pt x="476" y="10"/>
                    <a:pt x="436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1"/>
            <p:cNvSpPr/>
            <p:nvPr/>
          </p:nvSpPr>
          <p:spPr>
            <a:xfrm rot="-7059419">
              <a:off x="2436141" y="1487171"/>
              <a:ext cx="25921" cy="25170"/>
            </a:xfrm>
            <a:custGeom>
              <a:avLst/>
              <a:gdLst/>
              <a:ahLst/>
              <a:cxnLst/>
              <a:rect l="l" t="t" r="r" b="b"/>
              <a:pathLst>
                <a:path w="516" h="502" extrusionOk="0">
                  <a:moveTo>
                    <a:pt x="267" y="0"/>
                  </a:moveTo>
                  <a:cubicBezTo>
                    <a:pt x="218" y="0"/>
                    <a:pt x="168" y="10"/>
                    <a:pt x="119" y="26"/>
                  </a:cubicBezTo>
                  <a:cubicBezTo>
                    <a:pt x="40" y="26"/>
                    <a:pt x="0" y="264"/>
                    <a:pt x="80" y="343"/>
                  </a:cubicBezTo>
                  <a:cubicBezTo>
                    <a:pt x="119" y="422"/>
                    <a:pt x="278" y="462"/>
                    <a:pt x="476" y="501"/>
                  </a:cubicBezTo>
                  <a:cubicBezTo>
                    <a:pt x="476" y="303"/>
                    <a:pt x="515" y="145"/>
                    <a:pt x="476" y="66"/>
                  </a:cubicBezTo>
                  <a:cubicBezTo>
                    <a:pt x="406" y="19"/>
                    <a:pt x="33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1" name="Google Shape;1601;p61"/>
          <p:cNvSpPr/>
          <p:nvPr/>
        </p:nvSpPr>
        <p:spPr>
          <a:xfrm rot="1800380">
            <a:off x="3076156" y="3540265"/>
            <a:ext cx="1934" cy="3771"/>
          </a:xfrm>
          <a:custGeom>
            <a:avLst/>
            <a:gdLst/>
            <a:ahLst/>
            <a:cxnLst/>
            <a:rect l="l" t="t" r="r" b="b"/>
            <a:pathLst>
              <a:path w="41" h="80" extrusionOk="0">
                <a:moveTo>
                  <a:pt x="40" y="1"/>
                </a:moveTo>
                <a:cubicBezTo>
                  <a:pt x="1" y="1"/>
                  <a:pt x="1" y="40"/>
                  <a:pt x="1" y="80"/>
                </a:cubicBezTo>
                <a:cubicBezTo>
                  <a:pt x="1" y="40"/>
                  <a:pt x="40" y="1"/>
                  <a:pt x="4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2" name="Google Shape;1602;p61"/>
          <p:cNvGrpSpPr/>
          <p:nvPr/>
        </p:nvGrpSpPr>
        <p:grpSpPr>
          <a:xfrm>
            <a:off x="2414123" y="2914727"/>
            <a:ext cx="829297" cy="832303"/>
            <a:chOff x="2164517" y="2772360"/>
            <a:chExt cx="1035974" cy="1039859"/>
          </a:xfrm>
        </p:grpSpPr>
        <p:sp>
          <p:nvSpPr>
            <p:cNvPr id="1603" name="Google Shape;1603;p61"/>
            <p:cNvSpPr/>
            <p:nvPr/>
          </p:nvSpPr>
          <p:spPr>
            <a:xfrm rot="1800380">
              <a:off x="2431674" y="3109239"/>
              <a:ext cx="541832" cy="498345"/>
            </a:xfrm>
            <a:custGeom>
              <a:avLst/>
              <a:gdLst/>
              <a:ahLst/>
              <a:cxnLst/>
              <a:rect l="l" t="t" r="r" b="b"/>
              <a:pathLst>
                <a:path w="11489" h="10571" extrusionOk="0">
                  <a:moveTo>
                    <a:pt x="5953" y="410"/>
                  </a:moveTo>
                  <a:cubicBezTo>
                    <a:pt x="7104" y="410"/>
                    <a:pt x="8209" y="858"/>
                    <a:pt x="9032" y="1681"/>
                  </a:cubicBezTo>
                  <a:cubicBezTo>
                    <a:pt x="9785" y="2355"/>
                    <a:pt x="10340" y="3226"/>
                    <a:pt x="10538" y="4256"/>
                  </a:cubicBezTo>
                  <a:cubicBezTo>
                    <a:pt x="10617" y="4652"/>
                    <a:pt x="10617" y="5048"/>
                    <a:pt x="10577" y="5445"/>
                  </a:cubicBezTo>
                  <a:cubicBezTo>
                    <a:pt x="10458" y="6831"/>
                    <a:pt x="9785" y="8099"/>
                    <a:pt x="8715" y="9010"/>
                  </a:cubicBezTo>
                  <a:cubicBezTo>
                    <a:pt x="7760" y="9768"/>
                    <a:pt x="6722" y="10306"/>
                    <a:pt x="5533" y="10306"/>
                  </a:cubicBezTo>
                  <a:cubicBezTo>
                    <a:pt x="5293" y="10306"/>
                    <a:pt x="5047" y="10284"/>
                    <a:pt x="4794" y="10238"/>
                  </a:cubicBezTo>
                  <a:cubicBezTo>
                    <a:pt x="3407" y="10000"/>
                    <a:pt x="2179" y="9168"/>
                    <a:pt x="1466" y="7901"/>
                  </a:cubicBezTo>
                  <a:cubicBezTo>
                    <a:pt x="1387" y="7703"/>
                    <a:pt x="1308" y="7504"/>
                    <a:pt x="1229" y="7267"/>
                  </a:cubicBezTo>
                  <a:cubicBezTo>
                    <a:pt x="912" y="6395"/>
                    <a:pt x="872" y="5405"/>
                    <a:pt x="1189" y="4494"/>
                  </a:cubicBezTo>
                  <a:cubicBezTo>
                    <a:pt x="1229" y="4177"/>
                    <a:pt x="1308" y="3900"/>
                    <a:pt x="1387" y="3583"/>
                  </a:cubicBezTo>
                  <a:cubicBezTo>
                    <a:pt x="1744" y="2949"/>
                    <a:pt x="2140" y="2394"/>
                    <a:pt x="2615" y="1840"/>
                  </a:cubicBezTo>
                  <a:cubicBezTo>
                    <a:pt x="3249" y="1206"/>
                    <a:pt x="4041" y="731"/>
                    <a:pt x="4913" y="533"/>
                  </a:cubicBezTo>
                  <a:cubicBezTo>
                    <a:pt x="5259" y="451"/>
                    <a:pt x="5608" y="410"/>
                    <a:pt x="5953" y="410"/>
                  </a:cubicBezTo>
                  <a:close/>
                  <a:moveTo>
                    <a:pt x="6161" y="1"/>
                  </a:moveTo>
                  <a:cubicBezTo>
                    <a:pt x="4404" y="1"/>
                    <a:pt x="2692" y="789"/>
                    <a:pt x="1546" y="2236"/>
                  </a:cubicBezTo>
                  <a:cubicBezTo>
                    <a:pt x="1466" y="2315"/>
                    <a:pt x="1387" y="2434"/>
                    <a:pt x="1308" y="2553"/>
                  </a:cubicBezTo>
                  <a:cubicBezTo>
                    <a:pt x="833" y="3028"/>
                    <a:pt x="516" y="3583"/>
                    <a:pt x="357" y="4256"/>
                  </a:cubicBezTo>
                  <a:cubicBezTo>
                    <a:pt x="1" y="5920"/>
                    <a:pt x="476" y="7663"/>
                    <a:pt x="1665" y="8891"/>
                  </a:cubicBezTo>
                  <a:cubicBezTo>
                    <a:pt x="2692" y="9991"/>
                    <a:pt x="4110" y="10571"/>
                    <a:pt x="5542" y="10571"/>
                  </a:cubicBezTo>
                  <a:cubicBezTo>
                    <a:pt x="6484" y="10571"/>
                    <a:pt x="7432" y="10320"/>
                    <a:pt x="8280" y="9802"/>
                  </a:cubicBezTo>
                  <a:cubicBezTo>
                    <a:pt x="9032" y="9287"/>
                    <a:pt x="9706" y="8653"/>
                    <a:pt x="10181" y="7901"/>
                  </a:cubicBezTo>
                  <a:cubicBezTo>
                    <a:pt x="11211" y="6633"/>
                    <a:pt x="11488" y="4930"/>
                    <a:pt x="10973" y="3385"/>
                  </a:cubicBezTo>
                  <a:cubicBezTo>
                    <a:pt x="10498" y="1919"/>
                    <a:pt x="9706" y="1008"/>
                    <a:pt x="8517" y="493"/>
                  </a:cubicBezTo>
                  <a:cubicBezTo>
                    <a:pt x="7754" y="161"/>
                    <a:pt x="6953" y="1"/>
                    <a:pt x="6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1"/>
            <p:cNvSpPr/>
            <p:nvPr/>
          </p:nvSpPr>
          <p:spPr>
            <a:xfrm rot="1800380">
              <a:off x="3130477" y="3037747"/>
              <a:ext cx="59847" cy="56713"/>
            </a:xfrm>
            <a:custGeom>
              <a:avLst/>
              <a:gdLst/>
              <a:ahLst/>
              <a:cxnLst/>
              <a:rect l="l" t="t" r="r" b="b"/>
              <a:pathLst>
                <a:path w="1269" h="1203" extrusionOk="0">
                  <a:moveTo>
                    <a:pt x="400" y="0"/>
                  </a:moveTo>
                  <a:cubicBezTo>
                    <a:pt x="347" y="0"/>
                    <a:pt x="293" y="5"/>
                    <a:pt x="238" y="14"/>
                  </a:cubicBezTo>
                  <a:cubicBezTo>
                    <a:pt x="159" y="54"/>
                    <a:pt x="80" y="93"/>
                    <a:pt x="1" y="172"/>
                  </a:cubicBezTo>
                  <a:cubicBezTo>
                    <a:pt x="80" y="212"/>
                    <a:pt x="120" y="331"/>
                    <a:pt x="199" y="331"/>
                  </a:cubicBezTo>
                  <a:cubicBezTo>
                    <a:pt x="476" y="450"/>
                    <a:pt x="753" y="648"/>
                    <a:pt x="912" y="925"/>
                  </a:cubicBezTo>
                  <a:cubicBezTo>
                    <a:pt x="991" y="1044"/>
                    <a:pt x="1110" y="1123"/>
                    <a:pt x="1229" y="1202"/>
                  </a:cubicBezTo>
                  <a:cubicBezTo>
                    <a:pt x="1229" y="1044"/>
                    <a:pt x="1268" y="885"/>
                    <a:pt x="1268" y="727"/>
                  </a:cubicBezTo>
                  <a:lnTo>
                    <a:pt x="1268" y="648"/>
                  </a:lnTo>
                  <a:cubicBezTo>
                    <a:pt x="1163" y="262"/>
                    <a:pt x="810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1"/>
            <p:cNvSpPr/>
            <p:nvPr/>
          </p:nvSpPr>
          <p:spPr>
            <a:xfrm rot="1800380">
              <a:off x="3060619" y="3020517"/>
              <a:ext cx="78523" cy="54261"/>
            </a:xfrm>
            <a:custGeom>
              <a:avLst/>
              <a:gdLst/>
              <a:ahLst/>
              <a:cxnLst/>
              <a:rect l="l" t="t" r="r" b="b"/>
              <a:pathLst>
                <a:path w="1665" h="1151" extrusionOk="0">
                  <a:moveTo>
                    <a:pt x="505" y="1"/>
                  </a:moveTo>
                  <a:cubicBezTo>
                    <a:pt x="404" y="1"/>
                    <a:pt x="301" y="14"/>
                    <a:pt x="199" y="41"/>
                  </a:cubicBezTo>
                  <a:cubicBezTo>
                    <a:pt x="119" y="41"/>
                    <a:pt x="80" y="121"/>
                    <a:pt x="1" y="160"/>
                  </a:cubicBezTo>
                  <a:cubicBezTo>
                    <a:pt x="40" y="240"/>
                    <a:pt x="119" y="279"/>
                    <a:pt x="159" y="319"/>
                  </a:cubicBezTo>
                  <a:cubicBezTo>
                    <a:pt x="238" y="358"/>
                    <a:pt x="357" y="358"/>
                    <a:pt x="436" y="398"/>
                  </a:cubicBezTo>
                  <a:cubicBezTo>
                    <a:pt x="793" y="398"/>
                    <a:pt x="1070" y="596"/>
                    <a:pt x="1268" y="873"/>
                  </a:cubicBezTo>
                  <a:cubicBezTo>
                    <a:pt x="1308" y="953"/>
                    <a:pt x="1347" y="992"/>
                    <a:pt x="1427" y="1071"/>
                  </a:cubicBezTo>
                  <a:cubicBezTo>
                    <a:pt x="1466" y="1111"/>
                    <a:pt x="1545" y="1151"/>
                    <a:pt x="1585" y="1151"/>
                  </a:cubicBezTo>
                  <a:cubicBezTo>
                    <a:pt x="1625" y="1071"/>
                    <a:pt x="1664" y="992"/>
                    <a:pt x="1664" y="953"/>
                  </a:cubicBezTo>
                  <a:cubicBezTo>
                    <a:pt x="1664" y="873"/>
                    <a:pt x="1664" y="834"/>
                    <a:pt x="1625" y="794"/>
                  </a:cubicBezTo>
                  <a:cubicBezTo>
                    <a:pt x="1428" y="303"/>
                    <a:pt x="988" y="1"/>
                    <a:pt x="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1"/>
            <p:cNvSpPr/>
            <p:nvPr/>
          </p:nvSpPr>
          <p:spPr>
            <a:xfrm rot="1800380">
              <a:off x="2313037" y="2899072"/>
              <a:ext cx="717413" cy="786434"/>
            </a:xfrm>
            <a:custGeom>
              <a:avLst/>
              <a:gdLst/>
              <a:ahLst/>
              <a:cxnLst/>
              <a:rect l="l" t="t" r="r" b="b"/>
              <a:pathLst>
                <a:path w="15212" h="16682" extrusionOk="0">
                  <a:moveTo>
                    <a:pt x="11564" y="417"/>
                  </a:moveTo>
                  <a:cubicBezTo>
                    <a:pt x="11898" y="417"/>
                    <a:pt x="12234" y="478"/>
                    <a:pt x="12558" y="594"/>
                  </a:cubicBezTo>
                  <a:cubicBezTo>
                    <a:pt x="13072" y="792"/>
                    <a:pt x="13429" y="1267"/>
                    <a:pt x="13548" y="1782"/>
                  </a:cubicBezTo>
                  <a:cubicBezTo>
                    <a:pt x="13667" y="2297"/>
                    <a:pt x="13667" y="2812"/>
                    <a:pt x="13469" y="3327"/>
                  </a:cubicBezTo>
                  <a:lnTo>
                    <a:pt x="9389" y="1980"/>
                  </a:lnTo>
                  <a:cubicBezTo>
                    <a:pt x="9547" y="1227"/>
                    <a:pt x="10141" y="673"/>
                    <a:pt x="10854" y="514"/>
                  </a:cubicBezTo>
                  <a:cubicBezTo>
                    <a:pt x="11086" y="448"/>
                    <a:pt x="11324" y="417"/>
                    <a:pt x="11564" y="417"/>
                  </a:cubicBezTo>
                  <a:close/>
                  <a:moveTo>
                    <a:pt x="3169" y="5268"/>
                  </a:moveTo>
                  <a:cubicBezTo>
                    <a:pt x="2694" y="6575"/>
                    <a:pt x="2219" y="7764"/>
                    <a:pt x="1783" y="8952"/>
                  </a:cubicBezTo>
                  <a:cubicBezTo>
                    <a:pt x="1704" y="8952"/>
                    <a:pt x="1585" y="8912"/>
                    <a:pt x="1506" y="8912"/>
                  </a:cubicBezTo>
                  <a:cubicBezTo>
                    <a:pt x="912" y="8635"/>
                    <a:pt x="515" y="8041"/>
                    <a:pt x="515" y="7367"/>
                  </a:cubicBezTo>
                  <a:cubicBezTo>
                    <a:pt x="476" y="6456"/>
                    <a:pt x="1110" y="5624"/>
                    <a:pt x="1981" y="5347"/>
                  </a:cubicBezTo>
                  <a:cubicBezTo>
                    <a:pt x="2377" y="5308"/>
                    <a:pt x="2773" y="5268"/>
                    <a:pt x="3169" y="5268"/>
                  </a:cubicBezTo>
                  <a:close/>
                  <a:moveTo>
                    <a:pt x="9290" y="3904"/>
                  </a:moveTo>
                  <a:cubicBezTo>
                    <a:pt x="10082" y="3904"/>
                    <a:pt x="10883" y="4064"/>
                    <a:pt x="11646" y="4396"/>
                  </a:cubicBezTo>
                  <a:cubicBezTo>
                    <a:pt x="12835" y="4911"/>
                    <a:pt x="13627" y="5862"/>
                    <a:pt x="14102" y="7288"/>
                  </a:cubicBezTo>
                  <a:cubicBezTo>
                    <a:pt x="14617" y="8833"/>
                    <a:pt x="14340" y="10576"/>
                    <a:pt x="13310" y="11844"/>
                  </a:cubicBezTo>
                  <a:cubicBezTo>
                    <a:pt x="12795" y="12596"/>
                    <a:pt x="12161" y="13230"/>
                    <a:pt x="11369" y="13745"/>
                  </a:cubicBezTo>
                  <a:cubicBezTo>
                    <a:pt x="10534" y="14249"/>
                    <a:pt x="9591" y="14497"/>
                    <a:pt x="8652" y="14497"/>
                  </a:cubicBezTo>
                  <a:cubicBezTo>
                    <a:pt x="7232" y="14497"/>
                    <a:pt x="5819" y="13931"/>
                    <a:pt x="4794" y="12834"/>
                  </a:cubicBezTo>
                  <a:cubicBezTo>
                    <a:pt x="3605" y="11606"/>
                    <a:pt x="3090" y="9823"/>
                    <a:pt x="3486" y="8160"/>
                  </a:cubicBezTo>
                  <a:cubicBezTo>
                    <a:pt x="3645" y="7526"/>
                    <a:pt x="3962" y="6932"/>
                    <a:pt x="4437" y="6456"/>
                  </a:cubicBezTo>
                  <a:cubicBezTo>
                    <a:pt x="4516" y="6377"/>
                    <a:pt x="4595" y="6258"/>
                    <a:pt x="4675" y="6139"/>
                  </a:cubicBezTo>
                  <a:cubicBezTo>
                    <a:pt x="5821" y="4692"/>
                    <a:pt x="7533" y="3904"/>
                    <a:pt x="9290" y="3904"/>
                  </a:cubicBezTo>
                  <a:close/>
                  <a:moveTo>
                    <a:pt x="11750" y="1"/>
                  </a:moveTo>
                  <a:cubicBezTo>
                    <a:pt x="11595" y="1"/>
                    <a:pt x="11440" y="14"/>
                    <a:pt x="11290" y="39"/>
                  </a:cubicBezTo>
                  <a:cubicBezTo>
                    <a:pt x="10181" y="79"/>
                    <a:pt x="9190" y="871"/>
                    <a:pt x="8953" y="1980"/>
                  </a:cubicBezTo>
                  <a:cubicBezTo>
                    <a:pt x="8874" y="2218"/>
                    <a:pt x="8992" y="2297"/>
                    <a:pt x="9151" y="2337"/>
                  </a:cubicBezTo>
                  <a:lnTo>
                    <a:pt x="10260" y="2654"/>
                  </a:lnTo>
                  <a:cubicBezTo>
                    <a:pt x="10458" y="2733"/>
                    <a:pt x="10656" y="2812"/>
                    <a:pt x="10854" y="2852"/>
                  </a:cubicBezTo>
                  <a:cubicBezTo>
                    <a:pt x="10815" y="3129"/>
                    <a:pt x="10735" y="3367"/>
                    <a:pt x="10696" y="3565"/>
                  </a:cubicBezTo>
                  <a:cubicBezTo>
                    <a:pt x="10271" y="3494"/>
                    <a:pt x="9842" y="3458"/>
                    <a:pt x="9411" y="3458"/>
                  </a:cubicBezTo>
                  <a:cubicBezTo>
                    <a:pt x="8635" y="3458"/>
                    <a:pt x="7855" y="3573"/>
                    <a:pt x="7091" y="3802"/>
                  </a:cubicBezTo>
                  <a:lnTo>
                    <a:pt x="6933" y="3802"/>
                  </a:lnTo>
                  <a:cubicBezTo>
                    <a:pt x="6814" y="3644"/>
                    <a:pt x="6695" y="3446"/>
                    <a:pt x="6616" y="3248"/>
                  </a:cubicBezTo>
                  <a:cubicBezTo>
                    <a:pt x="6576" y="3168"/>
                    <a:pt x="6774" y="3010"/>
                    <a:pt x="6853" y="2931"/>
                  </a:cubicBezTo>
                  <a:cubicBezTo>
                    <a:pt x="6933" y="2812"/>
                    <a:pt x="6972" y="2772"/>
                    <a:pt x="7012" y="2733"/>
                  </a:cubicBezTo>
                  <a:cubicBezTo>
                    <a:pt x="7131" y="2574"/>
                    <a:pt x="7249" y="2337"/>
                    <a:pt x="7091" y="2218"/>
                  </a:cubicBezTo>
                  <a:cubicBezTo>
                    <a:pt x="6993" y="2120"/>
                    <a:pt x="6842" y="2049"/>
                    <a:pt x="6681" y="2049"/>
                  </a:cubicBezTo>
                  <a:cubicBezTo>
                    <a:pt x="6646" y="2049"/>
                    <a:pt x="6611" y="2052"/>
                    <a:pt x="6576" y="2059"/>
                  </a:cubicBezTo>
                  <a:cubicBezTo>
                    <a:pt x="5665" y="2218"/>
                    <a:pt x="4794" y="2733"/>
                    <a:pt x="4239" y="3525"/>
                  </a:cubicBezTo>
                  <a:cubicBezTo>
                    <a:pt x="4160" y="3604"/>
                    <a:pt x="4120" y="3763"/>
                    <a:pt x="4160" y="3881"/>
                  </a:cubicBezTo>
                  <a:cubicBezTo>
                    <a:pt x="4160" y="4000"/>
                    <a:pt x="4358" y="4040"/>
                    <a:pt x="4477" y="4040"/>
                  </a:cubicBezTo>
                  <a:cubicBezTo>
                    <a:pt x="4794" y="4040"/>
                    <a:pt x="5071" y="3961"/>
                    <a:pt x="5388" y="3881"/>
                  </a:cubicBezTo>
                  <a:cubicBezTo>
                    <a:pt x="5467" y="4040"/>
                    <a:pt x="5546" y="4238"/>
                    <a:pt x="5625" y="4396"/>
                  </a:cubicBezTo>
                  <a:cubicBezTo>
                    <a:pt x="5625" y="4436"/>
                    <a:pt x="5625" y="4515"/>
                    <a:pt x="5665" y="4555"/>
                  </a:cubicBezTo>
                  <a:cubicBezTo>
                    <a:pt x="5625" y="4595"/>
                    <a:pt x="5586" y="4674"/>
                    <a:pt x="5546" y="4713"/>
                  </a:cubicBezTo>
                  <a:cubicBezTo>
                    <a:pt x="5031" y="5030"/>
                    <a:pt x="4595" y="5466"/>
                    <a:pt x="4239" y="5941"/>
                  </a:cubicBezTo>
                  <a:cubicBezTo>
                    <a:pt x="4001" y="6258"/>
                    <a:pt x="3764" y="6536"/>
                    <a:pt x="3486" y="6813"/>
                  </a:cubicBezTo>
                  <a:lnTo>
                    <a:pt x="3130" y="6654"/>
                  </a:lnTo>
                  <a:cubicBezTo>
                    <a:pt x="3288" y="6219"/>
                    <a:pt x="3447" y="5823"/>
                    <a:pt x="3566" y="5466"/>
                  </a:cubicBezTo>
                  <a:cubicBezTo>
                    <a:pt x="3684" y="5189"/>
                    <a:pt x="3566" y="5030"/>
                    <a:pt x="3367" y="4951"/>
                  </a:cubicBezTo>
                  <a:cubicBezTo>
                    <a:pt x="3110" y="4872"/>
                    <a:pt x="2843" y="4832"/>
                    <a:pt x="2575" y="4832"/>
                  </a:cubicBezTo>
                  <a:cubicBezTo>
                    <a:pt x="2308" y="4832"/>
                    <a:pt x="2040" y="4872"/>
                    <a:pt x="1783" y="4951"/>
                  </a:cubicBezTo>
                  <a:cubicBezTo>
                    <a:pt x="674" y="5347"/>
                    <a:pt x="0" y="6417"/>
                    <a:pt x="80" y="7565"/>
                  </a:cubicBezTo>
                  <a:cubicBezTo>
                    <a:pt x="159" y="8358"/>
                    <a:pt x="674" y="9031"/>
                    <a:pt x="1426" y="9308"/>
                  </a:cubicBezTo>
                  <a:cubicBezTo>
                    <a:pt x="1545" y="9348"/>
                    <a:pt x="1664" y="9348"/>
                    <a:pt x="1823" y="9348"/>
                  </a:cubicBezTo>
                  <a:cubicBezTo>
                    <a:pt x="1848" y="9353"/>
                    <a:pt x="1873" y="9356"/>
                    <a:pt x="1897" y="9356"/>
                  </a:cubicBezTo>
                  <a:cubicBezTo>
                    <a:pt x="2060" y="9356"/>
                    <a:pt x="2184" y="9243"/>
                    <a:pt x="2219" y="9071"/>
                  </a:cubicBezTo>
                  <a:cubicBezTo>
                    <a:pt x="2298" y="8754"/>
                    <a:pt x="2456" y="8437"/>
                    <a:pt x="2575" y="8120"/>
                  </a:cubicBezTo>
                  <a:lnTo>
                    <a:pt x="3051" y="8199"/>
                  </a:lnTo>
                  <a:cubicBezTo>
                    <a:pt x="2813" y="9546"/>
                    <a:pt x="3051" y="10933"/>
                    <a:pt x="3764" y="12121"/>
                  </a:cubicBezTo>
                  <a:cubicBezTo>
                    <a:pt x="4318" y="13190"/>
                    <a:pt x="5308" y="14022"/>
                    <a:pt x="6457" y="14458"/>
                  </a:cubicBezTo>
                  <a:cubicBezTo>
                    <a:pt x="6616" y="14498"/>
                    <a:pt x="6735" y="14656"/>
                    <a:pt x="6774" y="14815"/>
                  </a:cubicBezTo>
                  <a:cubicBezTo>
                    <a:pt x="6933" y="15290"/>
                    <a:pt x="7091" y="15765"/>
                    <a:pt x="7289" y="16241"/>
                  </a:cubicBezTo>
                  <a:cubicBezTo>
                    <a:pt x="7423" y="16530"/>
                    <a:pt x="7606" y="16682"/>
                    <a:pt x="7805" y="16682"/>
                  </a:cubicBezTo>
                  <a:cubicBezTo>
                    <a:pt x="7960" y="16682"/>
                    <a:pt x="8123" y="16590"/>
                    <a:pt x="8279" y="16399"/>
                  </a:cubicBezTo>
                  <a:cubicBezTo>
                    <a:pt x="8636" y="16003"/>
                    <a:pt x="8953" y="15488"/>
                    <a:pt x="9270" y="15052"/>
                  </a:cubicBezTo>
                  <a:cubicBezTo>
                    <a:pt x="9349" y="14933"/>
                    <a:pt x="9428" y="14854"/>
                    <a:pt x="9547" y="14854"/>
                  </a:cubicBezTo>
                  <a:cubicBezTo>
                    <a:pt x="10894" y="14616"/>
                    <a:pt x="12122" y="13903"/>
                    <a:pt x="12993" y="12874"/>
                  </a:cubicBezTo>
                  <a:cubicBezTo>
                    <a:pt x="13097" y="12691"/>
                    <a:pt x="13287" y="12595"/>
                    <a:pt x="13483" y="12595"/>
                  </a:cubicBezTo>
                  <a:cubicBezTo>
                    <a:pt x="13586" y="12595"/>
                    <a:pt x="13690" y="12621"/>
                    <a:pt x="13785" y="12675"/>
                  </a:cubicBezTo>
                  <a:cubicBezTo>
                    <a:pt x="14102" y="12755"/>
                    <a:pt x="14419" y="12834"/>
                    <a:pt x="14776" y="12913"/>
                  </a:cubicBezTo>
                  <a:cubicBezTo>
                    <a:pt x="14811" y="12927"/>
                    <a:pt x="14846" y="12934"/>
                    <a:pt x="14880" y="12934"/>
                  </a:cubicBezTo>
                  <a:cubicBezTo>
                    <a:pt x="15038" y="12934"/>
                    <a:pt x="15172" y="12792"/>
                    <a:pt x="15172" y="12596"/>
                  </a:cubicBezTo>
                  <a:cubicBezTo>
                    <a:pt x="15212" y="12081"/>
                    <a:pt x="15013" y="11527"/>
                    <a:pt x="14697" y="11091"/>
                  </a:cubicBezTo>
                  <a:cubicBezTo>
                    <a:pt x="14660" y="11054"/>
                    <a:pt x="14519" y="10810"/>
                    <a:pt x="14436" y="10810"/>
                  </a:cubicBezTo>
                  <a:cubicBezTo>
                    <a:pt x="14430" y="10810"/>
                    <a:pt x="14425" y="10811"/>
                    <a:pt x="14419" y="10814"/>
                  </a:cubicBezTo>
                  <a:cubicBezTo>
                    <a:pt x="14855" y="9823"/>
                    <a:pt x="14974" y="8714"/>
                    <a:pt x="14697" y="7684"/>
                  </a:cubicBezTo>
                  <a:cubicBezTo>
                    <a:pt x="14419" y="6100"/>
                    <a:pt x="13389" y="4753"/>
                    <a:pt x="11963" y="4000"/>
                  </a:cubicBezTo>
                  <a:cubicBezTo>
                    <a:pt x="12003" y="3763"/>
                    <a:pt x="12043" y="3525"/>
                    <a:pt x="12082" y="3327"/>
                  </a:cubicBezTo>
                  <a:cubicBezTo>
                    <a:pt x="12518" y="3446"/>
                    <a:pt x="12954" y="3604"/>
                    <a:pt x="13350" y="3763"/>
                  </a:cubicBezTo>
                  <a:cubicBezTo>
                    <a:pt x="13407" y="3774"/>
                    <a:pt x="13458" y="3782"/>
                    <a:pt x="13504" y="3782"/>
                  </a:cubicBezTo>
                  <a:cubicBezTo>
                    <a:pt x="13617" y="3782"/>
                    <a:pt x="13701" y="3733"/>
                    <a:pt x="13785" y="3565"/>
                  </a:cubicBezTo>
                  <a:cubicBezTo>
                    <a:pt x="14063" y="3010"/>
                    <a:pt x="14142" y="2376"/>
                    <a:pt x="13984" y="1782"/>
                  </a:cubicBezTo>
                  <a:cubicBezTo>
                    <a:pt x="13865" y="1069"/>
                    <a:pt x="13389" y="475"/>
                    <a:pt x="12716" y="198"/>
                  </a:cubicBezTo>
                  <a:cubicBezTo>
                    <a:pt x="12418" y="62"/>
                    <a:pt x="12083" y="1"/>
                    <a:pt x="11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1"/>
            <p:cNvSpPr/>
            <p:nvPr/>
          </p:nvSpPr>
          <p:spPr>
            <a:xfrm rot="1800380">
              <a:off x="2997744" y="3117415"/>
              <a:ext cx="61734" cy="66235"/>
            </a:xfrm>
            <a:custGeom>
              <a:avLst/>
              <a:gdLst/>
              <a:ahLst/>
              <a:cxnLst/>
              <a:rect l="l" t="t" r="r" b="b"/>
              <a:pathLst>
                <a:path w="1309" h="1405" extrusionOk="0">
                  <a:moveTo>
                    <a:pt x="249" y="0"/>
                  </a:moveTo>
                  <a:cubicBezTo>
                    <a:pt x="230" y="0"/>
                    <a:pt x="212" y="5"/>
                    <a:pt x="199" y="18"/>
                  </a:cubicBezTo>
                  <a:cubicBezTo>
                    <a:pt x="120" y="58"/>
                    <a:pt x="80" y="137"/>
                    <a:pt x="1" y="216"/>
                  </a:cubicBezTo>
                  <a:cubicBezTo>
                    <a:pt x="80" y="256"/>
                    <a:pt x="120" y="295"/>
                    <a:pt x="159" y="335"/>
                  </a:cubicBezTo>
                  <a:cubicBezTo>
                    <a:pt x="318" y="454"/>
                    <a:pt x="476" y="533"/>
                    <a:pt x="635" y="691"/>
                  </a:cubicBezTo>
                  <a:cubicBezTo>
                    <a:pt x="793" y="929"/>
                    <a:pt x="912" y="1167"/>
                    <a:pt x="1031" y="1405"/>
                  </a:cubicBezTo>
                  <a:cubicBezTo>
                    <a:pt x="1308" y="850"/>
                    <a:pt x="991" y="137"/>
                    <a:pt x="357" y="18"/>
                  </a:cubicBezTo>
                  <a:cubicBezTo>
                    <a:pt x="331" y="18"/>
                    <a:pt x="287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1"/>
            <p:cNvSpPr/>
            <p:nvPr/>
          </p:nvSpPr>
          <p:spPr>
            <a:xfrm rot="1800380">
              <a:off x="2472738" y="3128774"/>
              <a:ext cx="459631" cy="466854"/>
            </a:xfrm>
            <a:custGeom>
              <a:avLst/>
              <a:gdLst/>
              <a:ahLst/>
              <a:cxnLst/>
              <a:rect l="l" t="t" r="r" b="b"/>
              <a:pathLst>
                <a:path w="9746" h="9903" extrusionOk="0">
                  <a:moveTo>
                    <a:pt x="5111" y="446"/>
                  </a:moveTo>
                  <a:cubicBezTo>
                    <a:pt x="6118" y="446"/>
                    <a:pt x="7079" y="839"/>
                    <a:pt x="7804" y="1594"/>
                  </a:cubicBezTo>
                  <a:cubicBezTo>
                    <a:pt x="8518" y="2189"/>
                    <a:pt x="8993" y="2981"/>
                    <a:pt x="9191" y="3892"/>
                  </a:cubicBezTo>
                  <a:cubicBezTo>
                    <a:pt x="9270" y="4090"/>
                    <a:pt x="9270" y="4328"/>
                    <a:pt x="9270" y="4526"/>
                  </a:cubicBezTo>
                  <a:cubicBezTo>
                    <a:pt x="9270" y="6189"/>
                    <a:pt x="8399" y="7734"/>
                    <a:pt x="7012" y="8645"/>
                  </a:cubicBezTo>
                  <a:cubicBezTo>
                    <a:pt x="6378" y="9041"/>
                    <a:pt x="5665" y="9319"/>
                    <a:pt x="4952" y="9438"/>
                  </a:cubicBezTo>
                  <a:cubicBezTo>
                    <a:pt x="4873" y="9438"/>
                    <a:pt x="4794" y="9455"/>
                    <a:pt x="4715" y="9455"/>
                  </a:cubicBezTo>
                  <a:cubicBezTo>
                    <a:pt x="4675" y="9455"/>
                    <a:pt x="4636" y="9451"/>
                    <a:pt x="4596" y="9438"/>
                  </a:cubicBezTo>
                  <a:cubicBezTo>
                    <a:pt x="4566" y="9438"/>
                    <a:pt x="4536" y="9439"/>
                    <a:pt x="4507" y="9439"/>
                  </a:cubicBezTo>
                  <a:cubicBezTo>
                    <a:pt x="2761" y="9439"/>
                    <a:pt x="1220" y="8301"/>
                    <a:pt x="714" y="6665"/>
                  </a:cubicBezTo>
                  <a:cubicBezTo>
                    <a:pt x="318" y="5556"/>
                    <a:pt x="397" y="4328"/>
                    <a:pt x="991" y="3298"/>
                  </a:cubicBezTo>
                  <a:cubicBezTo>
                    <a:pt x="1110" y="3020"/>
                    <a:pt x="1229" y="2743"/>
                    <a:pt x="1387" y="2466"/>
                  </a:cubicBezTo>
                  <a:cubicBezTo>
                    <a:pt x="2021" y="1515"/>
                    <a:pt x="2932" y="881"/>
                    <a:pt x="4002" y="604"/>
                  </a:cubicBezTo>
                  <a:cubicBezTo>
                    <a:pt x="4372" y="498"/>
                    <a:pt x="4745" y="446"/>
                    <a:pt x="5111" y="446"/>
                  </a:cubicBezTo>
                  <a:close/>
                  <a:moveTo>
                    <a:pt x="5103" y="1"/>
                  </a:moveTo>
                  <a:cubicBezTo>
                    <a:pt x="4749" y="1"/>
                    <a:pt x="4393" y="43"/>
                    <a:pt x="4041" y="129"/>
                  </a:cubicBezTo>
                  <a:cubicBezTo>
                    <a:pt x="3170" y="287"/>
                    <a:pt x="2338" y="762"/>
                    <a:pt x="1704" y="1436"/>
                  </a:cubicBezTo>
                  <a:cubicBezTo>
                    <a:pt x="1229" y="1951"/>
                    <a:pt x="833" y="2545"/>
                    <a:pt x="516" y="3179"/>
                  </a:cubicBezTo>
                  <a:cubicBezTo>
                    <a:pt x="397" y="3456"/>
                    <a:pt x="357" y="3773"/>
                    <a:pt x="318" y="4050"/>
                  </a:cubicBezTo>
                  <a:cubicBezTo>
                    <a:pt x="1" y="4961"/>
                    <a:pt x="1" y="5952"/>
                    <a:pt x="357" y="6863"/>
                  </a:cubicBezTo>
                  <a:cubicBezTo>
                    <a:pt x="437" y="7061"/>
                    <a:pt x="516" y="7259"/>
                    <a:pt x="595" y="7457"/>
                  </a:cubicBezTo>
                  <a:cubicBezTo>
                    <a:pt x="1268" y="8725"/>
                    <a:pt x="2496" y="9596"/>
                    <a:pt x="3922" y="9834"/>
                  </a:cubicBezTo>
                  <a:cubicBezTo>
                    <a:pt x="4169" y="9880"/>
                    <a:pt x="4411" y="9902"/>
                    <a:pt x="4648" y="9902"/>
                  </a:cubicBezTo>
                  <a:cubicBezTo>
                    <a:pt x="5823" y="9902"/>
                    <a:pt x="6888" y="9364"/>
                    <a:pt x="7844" y="8606"/>
                  </a:cubicBezTo>
                  <a:cubicBezTo>
                    <a:pt x="8914" y="7695"/>
                    <a:pt x="9587" y="6427"/>
                    <a:pt x="9706" y="5001"/>
                  </a:cubicBezTo>
                  <a:cubicBezTo>
                    <a:pt x="9745" y="4605"/>
                    <a:pt x="9706" y="4209"/>
                    <a:pt x="9627" y="3813"/>
                  </a:cubicBezTo>
                  <a:cubicBezTo>
                    <a:pt x="9429" y="2822"/>
                    <a:pt x="8914" y="1911"/>
                    <a:pt x="8161" y="1238"/>
                  </a:cubicBezTo>
                  <a:cubicBezTo>
                    <a:pt x="7318" y="425"/>
                    <a:pt x="6223" y="1"/>
                    <a:pt x="5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1"/>
            <p:cNvSpPr/>
            <p:nvPr/>
          </p:nvSpPr>
          <p:spPr>
            <a:xfrm rot="1800380">
              <a:off x="2843715" y="3361129"/>
              <a:ext cx="48623" cy="34178"/>
            </a:xfrm>
            <a:custGeom>
              <a:avLst/>
              <a:gdLst/>
              <a:ahLst/>
              <a:cxnLst/>
              <a:rect l="l" t="t" r="r" b="b"/>
              <a:pathLst>
                <a:path w="1031" h="725" extrusionOk="0">
                  <a:moveTo>
                    <a:pt x="770" y="0"/>
                  </a:moveTo>
                  <a:cubicBezTo>
                    <a:pt x="749" y="0"/>
                    <a:pt x="730" y="3"/>
                    <a:pt x="714" y="11"/>
                  </a:cubicBezTo>
                  <a:cubicBezTo>
                    <a:pt x="516" y="90"/>
                    <a:pt x="357" y="209"/>
                    <a:pt x="199" y="328"/>
                  </a:cubicBezTo>
                  <a:cubicBezTo>
                    <a:pt x="120" y="368"/>
                    <a:pt x="80" y="526"/>
                    <a:pt x="1" y="605"/>
                  </a:cubicBezTo>
                  <a:lnTo>
                    <a:pt x="318" y="724"/>
                  </a:lnTo>
                  <a:cubicBezTo>
                    <a:pt x="516" y="605"/>
                    <a:pt x="714" y="487"/>
                    <a:pt x="952" y="368"/>
                  </a:cubicBezTo>
                  <a:cubicBezTo>
                    <a:pt x="991" y="289"/>
                    <a:pt x="991" y="170"/>
                    <a:pt x="1031" y="51"/>
                  </a:cubicBezTo>
                  <a:cubicBezTo>
                    <a:pt x="967" y="51"/>
                    <a:pt x="853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1"/>
            <p:cNvSpPr/>
            <p:nvPr/>
          </p:nvSpPr>
          <p:spPr>
            <a:xfrm rot="1800380">
              <a:off x="2835285" y="3251758"/>
              <a:ext cx="69138" cy="48604"/>
            </a:xfrm>
            <a:custGeom>
              <a:avLst/>
              <a:gdLst/>
              <a:ahLst/>
              <a:cxnLst/>
              <a:rect l="l" t="t" r="r" b="b"/>
              <a:pathLst>
                <a:path w="1466" h="1031" extrusionOk="0">
                  <a:moveTo>
                    <a:pt x="119" y="0"/>
                  </a:moveTo>
                  <a:cubicBezTo>
                    <a:pt x="79" y="0"/>
                    <a:pt x="0" y="80"/>
                    <a:pt x="0" y="119"/>
                  </a:cubicBezTo>
                  <a:cubicBezTo>
                    <a:pt x="0" y="159"/>
                    <a:pt x="0" y="238"/>
                    <a:pt x="40" y="278"/>
                  </a:cubicBezTo>
                  <a:cubicBezTo>
                    <a:pt x="436" y="515"/>
                    <a:pt x="832" y="753"/>
                    <a:pt x="1228" y="1030"/>
                  </a:cubicBezTo>
                  <a:cubicBezTo>
                    <a:pt x="1307" y="1030"/>
                    <a:pt x="1387" y="1030"/>
                    <a:pt x="1426" y="991"/>
                  </a:cubicBezTo>
                  <a:cubicBezTo>
                    <a:pt x="1466" y="991"/>
                    <a:pt x="1466" y="872"/>
                    <a:pt x="1466" y="872"/>
                  </a:cubicBezTo>
                  <a:cubicBezTo>
                    <a:pt x="1149" y="397"/>
                    <a:pt x="674" y="119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1"/>
            <p:cNvSpPr/>
            <p:nvPr/>
          </p:nvSpPr>
          <p:spPr>
            <a:xfrm rot="1800380">
              <a:off x="2825482" y="3439930"/>
              <a:ext cx="22449" cy="52328"/>
            </a:xfrm>
            <a:custGeom>
              <a:avLst/>
              <a:gdLst/>
              <a:ahLst/>
              <a:cxnLst/>
              <a:rect l="l" t="t" r="r" b="b"/>
              <a:pathLst>
                <a:path w="476" h="11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19" y="277"/>
                    <a:pt x="1" y="634"/>
                    <a:pt x="1" y="990"/>
                  </a:cubicBezTo>
                  <a:cubicBezTo>
                    <a:pt x="1" y="1030"/>
                    <a:pt x="40" y="1109"/>
                    <a:pt x="80" y="1109"/>
                  </a:cubicBezTo>
                  <a:cubicBezTo>
                    <a:pt x="159" y="1109"/>
                    <a:pt x="199" y="1109"/>
                    <a:pt x="278" y="1070"/>
                  </a:cubicBezTo>
                  <a:cubicBezTo>
                    <a:pt x="476" y="753"/>
                    <a:pt x="476" y="317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1"/>
            <p:cNvSpPr/>
            <p:nvPr/>
          </p:nvSpPr>
          <p:spPr>
            <a:xfrm rot="1800380">
              <a:off x="2737613" y="3491549"/>
              <a:ext cx="48623" cy="51291"/>
            </a:xfrm>
            <a:custGeom>
              <a:avLst/>
              <a:gdLst/>
              <a:ahLst/>
              <a:cxnLst/>
              <a:rect l="l" t="t" r="r" b="b"/>
              <a:pathLst>
                <a:path w="1031" h="1088" extrusionOk="0">
                  <a:moveTo>
                    <a:pt x="912" y="0"/>
                  </a:moveTo>
                  <a:cubicBezTo>
                    <a:pt x="832" y="79"/>
                    <a:pt x="713" y="159"/>
                    <a:pt x="634" y="238"/>
                  </a:cubicBezTo>
                  <a:cubicBezTo>
                    <a:pt x="436" y="436"/>
                    <a:pt x="278" y="634"/>
                    <a:pt x="80" y="832"/>
                  </a:cubicBezTo>
                  <a:cubicBezTo>
                    <a:pt x="40" y="911"/>
                    <a:pt x="40" y="990"/>
                    <a:pt x="0" y="1070"/>
                  </a:cubicBezTo>
                  <a:cubicBezTo>
                    <a:pt x="80" y="1070"/>
                    <a:pt x="159" y="1087"/>
                    <a:pt x="226" y="1087"/>
                  </a:cubicBezTo>
                  <a:cubicBezTo>
                    <a:pt x="260" y="1087"/>
                    <a:pt x="291" y="1083"/>
                    <a:pt x="317" y="1070"/>
                  </a:cubicBezTo>
                  <a:cubicBezTo>
                    <a:pt x="515" y="872"/>
                    <a:pt x="753" y="634"/>
                    <a:pt x="951" y="357"/>
                  </a:cubicBezTo>
                  <a:cubicBezTo>
                    <a:pt x="991" y="277"/>
                    <a:pt x="991" y="198"/>
                    <a:pt x="1030" y="79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1"/>
            <p:cNvSpPr/>
            <p:nvPr/>
          </p:nvSpPr>
          <p:spPr>
            <a:xfrm rot="1800380">
              <a:off x="2635608" y="3231899"/>
              <a:ext cx="181240" cy="167356"/>
            </a:xfrm>
            <a:custGeom>
              <a:avLst/>
              <a:gdLst/>
              <a:ahLst/>
              <a:cxnLst/>
              <a:rect l="l" t="t" r="r" b="b"/>
              <a:pathLst>
                <a:path w="3843" h="3550" extrusionOk="0">
                  <a:moveTo>
                    <a:pt x="40" y="1"/>
                  </a:moveTo>
                  <a:cubicBezTo>
                    <a:pt x="1" y="80"/>
                    <a:pt x="1" y="199"/>
                    <a:pt x="40" y="318"/>
                  </a:cubicBezTo>
                  <a:cubicBezTo>
                    <a:pt x="159" y="634"/>
                    <a:pt x="357" y="951"/>
                    <a:pt x="516" y="1268"/>
                  </a:cubicBezTo>
                  <a:cubicBezTo>
                    <a:pt x="832" y="1942"/>
                    <a:pt x="1149" y="2615"/>
                    <a:pt x="1466" y="3289"/>
                  </a:cubicBezTo>
                  <a:cubicBezTo>
                    <a:pt x="1570" y="3470"/>
                    <a:pt x="1657" y="3550"/>
                    <a:pt x="1782" y="3550"/>
                  </a:cubicBezTo>
                  <a:cubicBezTo>
                    <a:pt x="1848" y="3550"/>
                    <a:pt x="1925" y="3528"/>
                    <a:pt x="2021" y="3487"/>
                  </a:cubicBezTo>
                  <a:cubicBezTo>
                    <a:pt x="2179" y="3447"/>
                    <a:pt x="2338" y="3368"/>
                    <a:pt x="2496" y="3289"/>
                  </a:cubicBezTo>
                  <a:cubicBezTo>
                    <a:pt x="2932" y="3051"/>
                    <a:pt x="3328" y="2774"/>
                    <a:pt x="3724" y="2536"/>
                  </a:cubicBezTo>
                  <a:cubicBezTo>
                    <a:pt x="3803" y="2496"/>
                    <a:pt x="3803" y="2338"/>
                    <a:pt x="3843" y="2219"/>
                  </a:cubicBezTo>
                  <a:cubicBezTo>
                    <a:pt x="3764" y="2219"/>
                    <a:pt x="3645" y="2219"/>
                    <a:pt x="3526" y="2259"/>
                  </a:cubicBezTo>
                  <a:cubicBezTo>
                    <a:pt x="3447" y="2259"/>
                    <a:pt x="3368" y="2298"/>
                    <a:pt x="3288" y="2377"/>
                  </a:cubicBezTo>
                  <a:lnTo>
                    <a:pt x="1902" y="3051"/>
                  </a:lnTo>
                  <a:cubicBezTo>
                    <a:pt x="1744" y="2694"/>
                    <a:pt x="1585" y="2417"/>
                    <a:pt x="1427" y="2100"/>
                  </a:cubicBezTo>
                  <a:cubicBezTo>
                    <a:pt x="1070" y="1427"/>
                    <a:pt x="714" y="793"/>
                    <a:pt x="317" y="120"/>
                  </a:cubicBezTo>
                  <a:cubicBezTo>
                    <a:pt x="278" y="40"/>
                    <a:pt x="11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1"/>
            <p:cNvSpPr/>
            <p:nvPr/>
          </p:nvSpPr>
          <p:spPr>
            <a:xfrm rot="1800380">
              <a:off x="2666469" y="3493635"/>
              <a:ext cx="41172" cy="52375"/>
            </a:xfrm>
            <a:custGeom>
              <a:avLst/>
              <a:gdLst/>
              <a:ahLst/>
              <a:cxnLst/>
              <a:rect l="l" t="t" r="r" b="b"/>
              <a:pathLst>
                <a:path w="873" h="1111" extrusionOk="0">
                  <a:moveTo>
                    <a:pt x="80" y="1"/>
                  </a:moveTo>
                  <a:cubicBezTo>
                    <a:pt x="80" y="120"/>
                    <a:pt x="1" y="239"/>
                    <a:pt x="40" y="318"/>
                  </a:cubicBezTo>
                  <a:cubicBezTo>
                    <a:pt x="159" y="556"/>
                    <a:pt x="278" y="793"/>
                    <a:pt x="437" y="991"/>
                  </a:cubicBezTo>
                  <a:cubicBezTo>
                    <a:pt x="516" y="1071"/>
                    <a:pt x="635" y="1110"/>
                    <a:pt x="754" y="1110"/>
                  </a:cubicBezTo>
                  <a:cubicBezTo>
                    <a:pt x="833" y="1071"/>
                    <a:pt x="833" y="912"/>
                    <a:pt x="872" y="793"/>
                  </a:cubicBezTo>
                  <a:cubicBezTo>
                    <a:pt x="714" y="556"/>
                    <a:pt x="555" y="318"/>
                    <a:pt x="397" y="80"/>
                  </a:cubicBezTo>
                  <a:cubicBezTo>
                    <a:pt x="318" y="1"/>
                    <a:pt x="159" y="4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1"/>
            <p:cNvSpPr/>
            <p:nvPr/>
          </p:nvSpPr>
          <p:spPr>
            <a:xfrm rot="1800380">
              <a:off x="2588546" y="3196435"/>
              <a:ext cx="29240" cy="42146"/>
            </a:xfrm>
            <a:custGeom>
              <a:avLst/>
              <a:gdLst/>
              <a:ahLst/>
              <a:cxnLst/>
              <a:rect l="l" t="t" r="r" b="b"/>
              <a:pathLst>
                <a:path w="620" h="894" extrusionOk="0">
                  <a:moveTo>
                    <a:pt x="579" y="1"/>
                  </a:moveTo>
                  <a:cubicBezTo>
                    <a:pt x="540" y="1"/>
                    <a:pt x="421" y="1"/>
                    <a:pt x="381" y="40"/>
                  </a:cubicBezTo>
                  <a:cubicBezTo>
                    <a:pt x="263" y="238"/>
                    <a:pt x="144" y="436"/>
                    <a:pt x="64" y="674"/>
                  </a:cubicBezTo>
                  <a:cubicBezTo>
                    <a:pt x="0" y="771"/>
                    <a:pt x="40" y="893"/>
                    <a:pt x="143" y="893"/>
                  </a:cubicBezTo>
                  <a:cubicBezTo>
                    <a:pt x="166" y="893"/>
                    <a:pt x="193" y="887"/>
                    <a:pt x="223" y="872"/>
                  </a:cubicBezTo>
                  <a:cubicBezTo>
                    <a:pt x="461" y="674"/>
                    <a:pt x="619" y="317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1"/>
            <p:cNvSpPr/>
            <p:nvPr/>
          </p:nvSpPr>
          <p:spPr>
            <a:xfrm rot="1800380">
              <a:off x="2504794" y="3364815"/>
              <a:ext cx="59800" cy="38233"/>
            </a:xfrm>
            <a:custGeom>
              <a:avLst/>
              <a:gdLst/>
              <a:ahLst/>
              <a:cxnLst/>
              <a:rect l="l" t="t" r="r" b="b"/>
              <a:pathLst>
                <a:path w="1268" h="811" extrusionOk="0">
                  <a:moveTo>
                    <a:pt x="1080" y="0"/>
                  </a:moveTo>
                  <a:cubicBezTo>
                    <a:pt x="1048" y="0"/>
                    <a:pt x="1017" y="5"/>
                    <a:pt x="991" y="18"/>
                  </a:cubicBezTo>
                  <a:cubicBezTo>
                    <a:pt x="674" y="137"/>
                    <a:pt x="396" y="295"/>
                    <a:pt x="80" y="454"/>
                  </a:cubicBezTo>
                  <a:cubicBezTo>
                    <a:pt x="40" y="493"/>
                    <a:pt x="40" y="612"/>
                    <a:pt x="0" y="691"/>
                  </a:cubicBezTo>
                  <a:cubicBezTo>
                    <a:pt x="80" y="731"/>
                    <a:pt x="159" y="771"/>
                    <a:pt x="238" y="810"/>
                  </a:cubicBezTo>
                  <a:cubicBezTo>
                    <a:pt x="317" y="810"/>
                    <a:pt x="357" y="771"/>
                    <a:pt x="436" y="731"/>
                  </a:cubicBezTo>
                  <a:cubicBezTo>
                    <a:pt x="674" y="612"/>
                    <a:pt x="911" y="493"/>
                    <a:pt x="1149" y="335"/>
                  </a:cubicBezTo>
                  <a:cubicBezTo>
                    <a:pt x="1228" y="295"/>
                    <a:pt x="1228" y="137"/>
                    <a:pt x="1268" y="18"/>
                  </a:cubicBezTo>
                  <a:cubicBezTo>
                    <a:pt x="1215" y="18"/>
                    <a:pt x="1145" y="0"/>
                    <a:pt x="1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1"/>
            <p:cNvSpPr/>
            <p:nvPr/>
          </p:nvSpPr>
          <p:spPr>
            <a:xfrm rot="1800380">
              <a:off x="2522842" y="3236313"/>
              <a:ext cx="28061" cy="104610"/>
            </a:xfrm>
            <a:custGeom>
              <a:avLst/>
              <a:gdLst/>
              <a:ahLst/>
              <a:cxnLst/>
              <a:rect l="l" t="t" r="r" b="b"/>
              <a:pathLst>
                <a:path w="595" h="2219" extrusionOk="0">
                  <a:moveTo>
                    <a:pt x="436" y="0"/>
                  </a:moveTo>
                  <a:cubicBezTo>
                    <a:pt x="357" y="80"/>
                    <a:pt x="278" y="159"/>
                    <a:pt x="238" y="278"/>
                  </a:cubicBezTo>
                  <a:cubicBezTo>
                    <a:pt x="1" y="832"/>
                    <a:pt x="1" y="1466"/>
                    <a:pt x="278" y="2021"/>
                  </a:cubicBezTo>
                  <a:cubicBezTo>
                    <a:pt x="317" y="2100"/>
                    <a:pt x="436" y="2139"/>
                    <a:pt x="515" y="2219"/>
                  </a:cubicBezTo>
                  <a:cubicBezTo>
                    <a:pt x="515" y="2139"/>
                    <a:pt x="595" y="2021"/>
                    <a:pt x="555" y="1941"/>
                  </a:cubicBezTo>
                  <a:cubicBezTo>
                    <a:pt x="436" y="1426"/>
                    <a:pt x="436" y="911"/>
                    <a:pt x="555" y="396"/>
                  </a:cubicBezTo>
                  <a:cubicBezTo>
                    <a:pt x="595" y="278"/>
                    <a:pt x="595" y="159"/>
                    <a:pt x="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1"/>
            <p:cNvSpPr/>
            <p:nvPr/>
          </p:nvSpPr>
          <p:spPr>
            <a:xfrm rot="1800380">
              <a:off x="2408423" y="3082365"/>
              <a:ext cx="35559" cy="56100"/>
            </a:xfrm>
            <a:custGeom>
              <a:avLst/>
              <a:gdLst/>
              <a:ahLst/>
              <a:cxnLst/>
              <a:rect l="l" t="t" r="r" b="b"/>
              <a:pathLst>
                <a:path w="754" h="1190" extrusionOk="0">
                  <a:moveTo>
                    <a:pt x="318" y="1"/>
                  </a:moveTo>
                  <a:cubicBezTo>
                    <a:pt x="278" y="40"/>
                    <a:pt x="159" y="120"/>
                    <a:pt x="120" y="199"/>
                  </a:cubicBezTo>
                  <a:cubicBezTo>
                    <a:pt x="1" y="635"/>
                    <a:pt x="278" y="1070"/>
                    <a:pt x="753" y="1189"/>
                  </a:cubicBezTo>
                  <a:cubicBezTo>
                    <a:pt x="674" y="991"/>
                    <a:pt x="634" y="833"/>
                    <a:pt x="595" y="674"/>
                  </a:cubicBezTo>
                  <a:cubicBezTo>
                    <a:pt x="555" y="516"/>
                    <a:pt x="555" y="357"/>
                    <a:pt x="476" y="199"/>
                  </a:cubicBezTo>
                  <a:cubicBezTo>
                    <a:pt x="436" y="120"/>
                    <a:pt x="397" y="40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1"/>
            <p:cNvSpPr/>
            <p:nvPr/>
          </p:nvSpPr>
          <p:spPr>
            <a:xfrm rot="1800380">
              <a:off x="2314275" y="3025534"/>
              <a:ext cx="39285" cy="93390"/>
            </a:xfrm>
            <a:custGeom>
              <a:avLst/>
              <a:gdLst/>
              <a:ahLst/>
              <a:cxnLst/>
              <a:rect l="l" t="t" r="r" b="b"/>
              <a:pathLst>
                <a:path w="833" h="1981" extrusionOk="0">
                  <a:moveTo>
                    <a:pt x="357" y="0"/>
                  </a:moveTo>
                  <a:cubicBezTo>
                    <a:pt x="238" y="198"/>
                    <a:pt x="119" y="277"/>
                    <a:pt x="119" y="396"/>
                  </a:cubicBezTo>
                  <a:cubicBezTo>
                    <a:pt x="1" y="911"/>
                    <a:pt x="159" y="1466"/>
                    <a:pt x="516" y="1862"/>
                  </a:cubicBezTo>
                  <a:cubicBezTo>
                    <a:pt x="595" y="1941"/>
                    <a:pt x="714" y="1941"/>
                    <a:pt x="793" y="1981"/>
                  </a:cubicBezTo>
                  <a:cubicBezTo>
                    <a:pt x="832" y="1862"/>
                    <a:pt x="832" y="1783"/>
                    <a:pt x="793" y="1703"/>
                  </a:cubicBezTo>
                  <a:cubicBezTo>
                    <a:pt x="595" y="1268"/>
                    <a:pt x="516" y="792"/>
                    <a:pt x="555" y="317"/>
                  </a:cubicBezTo>
                  <a:cubicBezTo>
                    <a:pt x="555" y="238"/>
                    <a:pt x="436" y="158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1"/>
            <p:cNvSpPr/>
            <p:nvPr/>
          </p:nvSpPr>
          <p:spPr>
            <a:xfrm rot="1800380">
              <a:off x="2259917" y="3017233"/>
              <a:ext cx="48623" cy="106495"/>
            </a:xfrm>
            <a:custGeom>
              <a:avLst/>
              <a:gdLst/>
              <a:ahLst/>
              <a:cxnLst/>
              <a:rect l="l" t="t" r="r" b="b"/>
              <a:pathLst>
                <a:path w="1031" h="2259" extrusionOk="0">
                  <a:moveTo>
                    <a:pt x="278" y="1"/>
                  </a:moveTo>
                  <a:cubicBezTo>
                    <a:pt x="199" y="1"/>
                    <a:pt x="120" y="1"/>
                    <a:pt x="80" y="80"/>
                  </a:cubicBezTo>
                  <a:cubicBezTo>
                    <a:pt x="40" y="159"/>
                    <a:pt x="1" y="278"/>
                    <a:pt x="1" y="397"/>
                  </a:cubicBezTo>
                  <a:cubicBezTo>
                    <a:pt x="40" y="991"/>
                    <a:pt x="238" y="1545"/>
                    <a:pt x="634" y="1981"/>
                  </a:cubicBezTo>
                  <a:cubicBezTo>
                    <a:pt x="753" y="2060"/>
                    <a:pt x="872" y="2179"/>
                    <a:pt x="1031" y="2258"/>
                  </a:cubicBezTo>
                  <a:cubicBezTo>
                    <a:pt x="1031" y="2219"/>
                    <a:pt x="1031" y="2179"/>
                    <a:pt x="1031" y="2140"/>
                  </a:cubicBezTo>
                  <a:cubicBezTo>
                    <a:pt x="674" y="1545"/>
                    <a:pt x="436" y="832"/>
                    <a:pt x="357" y="119"/>
                  </a:cubicBezTo>
                  <a:cubicBezTo>
                    <a:pt x="357" y="80"/>
                    <a:pt x="318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1" name="Google Shape;1621;p61"/>
          <p:cNvSpPr/>
          <p:nvPr/>
        </p:nvSpPr>
        <p:spPr>
          <a:xfrm>
            <a:off x="6010487" y="3111367"/>
            <a:ext cx="595256" cy="492999"/>
          </a:xfrm>
          <a:custGeom>
            <a:avLst/>
            <a:gdLst/>
            <a:ahLst/>
            <a:cxnLst/>
            <a:rect l="l" t="t" r="r" b="b"/>
            <a:pathLst>
              <a:path w="16036" h="13283" extrusionOk="0">
                <a:moveTo>
                  <a:pt x="4134" y="448"/>
                </a:moveTo>
                <a:cubicBezTo>
                  <a:pt x="4259" y="448"/>
                  <a:pt x="4418" y="463"/>
                  <a:pt x="4627" y="482"/>
                </a:cubicBezTo>
                <a:lnTo>
                  <a:pt x="6449" y="719"/>
                </a:lnTo>
                <a:cubicBezTo>
                  <a:pt x="4469" y="4284"/>
                  <a:pt x="2448" y="7691"/>
                  <a:pt x="785" y="11296"/>
                </a:cubicBezTo>
                <a:lnTo>
                  <a:pt x="666" y="11256"/>
                </a:lnTo>
                <a:cubicBezTo>
                  <a:pt x="903" y="10266"/>
                  <a:pt x="1181" y="9315"/>
                  <a:pt x="1458" y="8325"/>
                </a:cubicBezTo>
                <a:cubicBezTo>
                  <a:pt x="2131" y="5948"/>
                  <a:pt x="2844" y="3571"/>
                  <a:pt x="3518" y="1195"/>
                </a:cubicBezTo>
                <a:cubicBezTo>
                  <a:pt x="3698" y="593"/>
                  <a:pt x="3742" y="448"/>
                  <a:pt x="4134" y="448"/>
                </a:cubicBezTo>
                <a:close/>
                <a:moveTo>
                  <a:pt x="10569" y="1908"/>
                </a:moveTo>
                <a:cubicBezTo>
                  <a:pt x="11401" y="2264"/>
                  <a:pt x="12153" y="2621"/>
                  <a:pt x="12906" y="2938"/>
                </a:cubicBezTo>
                <a:cubicBezTo>
                  <a:pt x="13698" y="3215"/>
                  <a:pt x="14490" y="3413"/>
                  <a:pt x="15362" y="3690"/>
                </a:cubicBezTo>
                <a:cubicBezTo>
                  <a:pt x="15164" y="3849"/>
                  <a:pt x="15005" y="3968"/>
                  <a:pt x="14807" y="4086"/>
                </a:cubicBezTo>
                <a:cubicBezTo>
                  <a:pt x="13777" y="4720"/>
                  <a:pt x="12747" y="5354"/>
                  <a:pt x="11678" y="5948"/>
                </a:cubicBezTo>
                <a:cubicBezTo>
                  <a:pt x="11622" y="5976"/>
                  <a:pt x="11546" y="6004"/>
                  <a:pt x="11464" y="6004"/>
                </a:cubicBezTo>
                <a:cubicBezTo>
                  <a:pt x="11431" y="6004"/>
                  <a:pt x="11396" y="5999"/>
                  <a:pt x="11361" y="5988"/>
                </a:cubicBezTo>
                <a:cubicBezTo>
                  <a:pt x="11333" y="5978"/>
                  <a:pt x="11309" y="5973"/>
                  <a:pt x="11289" y="5973"/>
                </a:cubicBezTo>
                <a:cubicBezTo>
                  <a:pt x="11224" y="5973"/>
                  <a:pt x="11193" y="6025"/>
                  <a:pt x="11163" y="6146"/>
                </a:cubicBezTo>
                <a:cubicBezTo>
                  <a:pt x="11123" y="6225"/>
                  <a:pt x="11044" y="6305"/>
                  <a:pt x="10965" y="6384"/>
                </a:cubicBezTo>
                <a:cubicBezTo>
                  <a:pt x="8707" y="7770"/>
                  <a:pt x="6449" y="9157"/>
                  <a:pt x="4152" y="10543"/>
                </a:cubicBezTo>
                <a:cubicBezTo>
                  <a:pt x="3280" y="11098"/>
                  <a:pt x="2369" y="11534"/>
                  <a:pt x="1418" y="12048"/>
                </a:cubicBezTo>
                <a:cubicBezTo>
                  <a:pt x="4548" y="8800"/>
                  <a:pt x="7796" y="5552"/>
                  <a:pt x="10569" y="1908"/>
                </a:cubicBezTo>
                <a:close/>
                <a:moveTo>
                  <a:pt x="3802" y="0"/>
                </a:moveTo>
                <a:cubicBezTo>
                  <a:pt x="3597" y="0"/>
                  <a:pt x="3430" y="150"/>
                  <a:pt x="3359" y="363"/>
                </a:cubicBezTo>
                <a:lnTo>
                  <a:pt x="2686" y="2621"/>
                </a:lnTo>
                <a:cubicBezTo>
                  <a:pt x="2211" y="4205"/>
                  <a:pt x="1775" y="5829"/>
                  <a:pt x="1260" y="7374"/>
                </a:cubicBezTo>
                <a:cubicBezTo>
                  <a:pt x="705" y="9236"/>
                  <a:pt x="270" y="11098"/>
                  <a:pt x="32" y="12999"/>
                </a:cubicBezTo>
                <a:cubicBezTo>
                  <a:pt x="32" y="13141"/>
                  <a:pt x="0" y="13283"/>
                  <a:pt x="135" y="13283"/>
                </a:cubicBezTo>
                <a:cubicBezTo>
                  <a:pt x="151" y="13283"/>
                  <a:pt x="169" y="13281"/>
                  <a:pt x="190" y="13276"/>
                </a:cubicBezTo>
                <a:cubicBezTo>
                  <a:pt x="349" y="13237"/>
                  <a:pt x="547" y="13197"/>
                  <a:pt x="705" y="13078"/>
                </a:cubicBezTo>
                <a:cubicBezTo>
                  <a:pt x="1062" y="12920"/>
                  <a:pt x="1418" y="12722"/>
                  <a:pt x="1775" y="12563"/>
                </a:cubicBezTo>
                <a:cubicBezTo>
                  <a:pt x="2171" y="12445"/>
                  <a:pt x="2607" y="12326"/>
                  <a:pt x="3003" y="12167"/>
                </a:cubicBezTo>
                <a:cubicBezTo>
                  <a:pt x="3439" y="12048"/>
                  <a:pt x="3914" y="11811"/>
                  <a:pt x="4350" y="11692"/>
                </a:cubicBezTo>
                <a:cubicBezTo>
                  <a:pt x="5974" y="11217"/>
                  <a:pt x="7519" y="10622"/>
                  <a:pt x="9024" y="9909"/>
                </a:cubicBezTo>
                <a:cubicBezTo>
                  <a:pt x="9935" y="9474"/>
                  <a:pt x="10846" y="8959"/>
                  <a:pt x="11757" y="8523"/>
                </a:cubicBezTo>
                <a:cubicBezTo>
                  <a:pt x="12470" y="8206"/>
                  <a:pt x="12549" y="8048"/>
                  <a:pt x="12193" y="7335"/>
                </a:cubicBezTo>
                <a:cubicBezTo>
                  <a:pt x="12074" y="7057"/>
                  <a:pt x="11916" y="6820"/>
                  <a:pt x="11757" y="6542"/>
                </a:cubicBezTo>
                <a:cubicBezTo>
                  <a:pt x="11836" y="6503"/>
                  <a:pt x="11876" y="6463"/>
                  <a:pt x="11916" y="6424"/>
                </a:cubicBezTo>
                <a:lnTo>
                  <a:pt x="14887" y="4641"/>
                </a:lnTo>
                <a:cubicBezTo>
                  <a:pt x="15164" y="4443"/>
                  <a:pt x="15481" y="4245"/>
                  <a:pt x="15758" y="4047"/>
                </a:cubicBezTo>
                <a:cubicBezTo>
                  <a:pt x="16035" y="3769"/>
                  <a:pt x="15996" y="3453"/>
                  <a:pt x="15639" y="3294"/>
                </a:cubicBezTo>
                <a:cubicBezTo>
                  <a:pt x="15481" y="3215"/>
                  <a:pt x="15362" y="3175"/>
                  <a:pt x="15203" y="3136"/>
                </a:cubicBezTo>
                <a:cubicBezTo>
                  <a:pt x="14609" y="2977"/>
                  <a:pt x="14015" y="2858"/>
                  <a:pt x="13460" y="2660"/>
                </a:cubicBezTo>
                <a:cubicBezTo>
                  <a:pt x="12668" y="2343"/>
                  <a:pt x="11916" y="1987"/>
                  <a:pt x="11123" y="1670"/>
                </a:cubicBezTo>
                <a:cubicBezTo>
                  <a:pt x="11005" y="1591"/>
                  <a:pt x="10886" y="1512"/>
                  <a:pt x="10767" y="1432"/>
                </a:cubicBezTo>
                <a:cubicBezTo>
                  <a:pt x="9816" y="2066"/>
                  <a:pt x="9222" y="3136"/>
                  <a:pt x="8430" y="3888"/>
                </a:cubicBezTo>
                <a:cubicBezTo>
                  <a:pt x="8152" y="3255"/>
                  <a:pt x="7875" y="2581"/>
                  <a:pt x="7598" y="1908"/>
                </a:cubicBezTo>
                <a:cubicBezTo>
                  <a:pt x="7479" y="1551"/>
                  <a:pt x="7281" y="1195"/>
                  <a:pt x="7162" y="838"/>
                </a:cubicBezTo>
                <a:cubicBezTo>
                  <a:pt x="7123" y="600"/>
                  <a:pt x="6964" y="442"/>
                  <a:pt x="6726" y="442"/>
                </a:cubicBezTo>
                <a:cubicBezTo>
                  <a:pt x="5776" y="284"/>
                  <a:pt x="4825" y="165"/>
                  <a:pt x="3874" y="6"/>
                </a:cubicBezTo>
                <a:cubicBezTo>
                  <a:pt x="3850" y="2"/>
                  <a:pt x="3826" y="0"/>
                  <a:pt x="380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" name="Google Shape;1626;p6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/>
          </a:p>
        </p:txBody>
      </p:sp>
      <p:grpSp>
        <p:nvGrpSpPr>
          <p:cNvPr id="1627" name="Google Shape;1627;p62"/>
          <p:cNvGrpSpPr/>
          <p:nvPr/>
        </p:nvGrpSpPr>
        <p:grpSpPr>
          <a:xfrm>
            <a:off x="2302151" y="1379585"/>
            <a:ext cx="4539482" cy="2886383"/>
            <a:chOff x="235800" y="830650"/>
            <a:chExt cx="6978450" cy="4588844"/>
          </a:xfrm>
        </p:grpSpPr>
        <p:sp>
          <p:nvSpPr>
            <p:cNvPr id="1628" name="Google Shape;1628;p6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4" name="Google Shape;1634;p62"/>
          <p:cNvSpPr/>
          <p:nvPr/>
        </p:nvSpPr>
        <p:spPr>
          <a:xfrm rot="-8100000">
            <a:off x="2159721" y="2038282"/>
            <a:ext cx="458403" cy="731952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62"/>
          <p:cNvSpPr/>
          <p:nvPr/>
        </p:nvSpPr>
        <p:spPr>
          <a:xfrm rot="8100000" flipH="1">
            <a:off x="6339996" y="2099832"/>
            <a:ext cx="458403" cy="731952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62"/>
          <p:cNvSpPr/>
          <p:nvPr/>
        </p:nvSpPr>
        <p:spPr>
          <a:xfrm rot="-8157546">
            <a:off x="2911317" y="3126512"/>
            <a:ext cx="432491" cy="690576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62"/>
          <p:cNvSpPr txBox="1"/>
          <p:nvPr/>
        </p:nvSpPr>
        <p:spPr>
          <a:xfrm>
            <a:off x="713225" y="2580975"/>
            <a:ext cx="1530000" cy="10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Venus has a beautiful name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638" name="Google Shape;1638;p62"/>
          <p:cNvSpPr txBox="1"/>
          <p:nvPr/>
        </p:nvSpPr>
        <p:spPr>
          <a:xfrm>
            <a:off x="1162250" y="3638875"/>
            <a:ext cx="1530000" cy="10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Mercury is the  closest planet to the Sun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639" name="Google Shape;1639;p62"/>
          <p:cNvSpPr txBox="1"/>
          <p:nvPr/>
        </p:nvSpPr>
        <p:spPr>
          <a:xfrm>
            <a:off x="6900725" y="2665875"/>
            <a:ext cx="1530000" cy="10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Despite being red, Mars is a cold place</a:t>
            </a:r>
            <a:endParaRPr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" name="Google Shape;1644;p6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Timeline Always Works Well</a:t>
            </a:r>
            <a:endParaRPr/>
          </a:p>
        </p:txBody>
      </p:sp>
      <p:sp>
        <p:nvSpPr>
          <p:cNvPr id="1645" name="Google Shape;1645;p63"/>
          <p:cNvSpPr txBox="1">
            <a:spLocks noGrp="1"/>
          </p:cNvSpPr>
          <p:nvPr>
            <p:ph type="subTitle" idx="4294967295"/>
          </p:nvPr>
        </p:nvSpPr>
        <p:spPr>
          <a:xfrm>
            <a:off x="689526" y="1445338"/>
            <a:ext cx="24285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Day 1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646" name="Google Shape;1646;p63"/>
          <p:cNvSpPr txBox="1">
            <a:spLocks noGrp="1"/>
          </p:cNvSpPr>
          <p:nvPr>
            <p:ph type="subTitle" idx="4294967295"/>
          </p:nvPr>
        </p:nvSpPr>
        <p:spPr>
          <a:xfrm>
            <a:off x="689525" y="1735254"/>
            <a:ext cx="24285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Mercury is the closest planet to the Sun</a:t>
            </a:r>
            <a:endParaRPr sz="1600" dirty="0"/>
          </a:p>
        </p:txBody>
      </p:sp>
      <p:sp>
        <p:nvSpPr>
          <p:cNvPr id="1647" name="Google Shape;1647;p63"/>
          <p:cNvSpPr txBox="1">
            <a:spLocks noGrp="1"/>
          </p:cNvSpPr>
          <p:nvPr>
            <p:ph type="subTitle" idx="4294967295"/>
          </p:nvPr>
        </p:nvSpPr>
        <p:spPr>
          <a:xfrm>
            <a:off x="4247123" y="1445338"/>
            <a:ext cx="24285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Day 3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648" name="Google Shape;1648;p63"/>
          <p:cNvSpPr txBox="1">
            <a:spLocks noGrp="1"/>
          </p:cNvSpPr>
          <p:nvPr>
            <p:ph type="subTitle" idx="4294967295"/>
          </p:nvPr>
        </p:nvSpPr>
        <p:spPr>
          <a:xfrm>
            <a:off x="4247128" y="1735254"/>
            <a:ext cx="24285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Jupiter is the biggest planet of them all</a:t>
            </a:r>
            <a:endParaRPr sz="1600"/>
          </a:p>
        </p:txBody>
      </p:sp>
      <p:sp>
        <p:nvSpPr>
          <p:cNvPr id="1649" name="Google Shape;1649;p63"/>
          <p:cNvSpPr txBox="1">
            <a:spLocks noGrp="1"/>
          </p:cNvSpPr>
          <p:nvPr>
            <p:ph type="subTitle" idx="4294967295"/>
          </p:nvPr>
        </p:nvSpPr>
        <p:spPr>
          <a:xfrm>
            <a:off x="2468337" y="3435308"/>
            <a:ext cx="24285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Day 2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650" name="Google Shape;1650;p63"/>
          <p:cNvSpPr txBox="1">
            <a:spLocks noGrp="1"/>
          </p:cNvSpPr>
          <p:nvPr>
            <p:ph type="subTitle" idx="4294967295"/>
          </p:nvPr>
        </p:nvSpPr>
        <p:spPr>
          <a:xfrm>
            <a:off x="2468325" y="3720278"/>
            <a:ext cx="24285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Despite being red, Mars is a cold place</a:t>
            </a:r>
            <a:endParaRPr sz="1600"/>
          </a:p>
        </p:txBody>
      </p:sp>
      <p:sp>
        <p:nvSpPr>
          <p:cNvPr id="1651" name="Google Shape;1651;p63"/>
          <p:cNvSpPr txBox="1">
            <a:spLocks noGrp="1"/>
          </p:cNvSpPr>
          <p:nvPr>
            <p:ph type="subTitle" idx="4294967295"/>
          </p:nvPr>
        </p:nvSpPr>
        <p:spPr>
          <a:xfrm>
            <a:off x="6025932" y="3435167"/>
            <a:ext cx="24285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Kalam"/>
                <a:ea typeface="Kalam"/>
                <a:cs typeface="Kalam"/>
                <a:sym typeface="Kalam"/>
              </a:rPr>
              <a:t>Day 4</a:t>
            </a:r>
            <a:endParaRPr sz="2000" b="1">
              <a:latin typeface="Kalam"/>
              <a:ea typeface="Kalam"/>
              <a:cs typeface="Kalam"/>
              <a:sym typeface="Kalam"/>
            </a:endParaRPr>
          </a:p>
        </p:txBody>
      </p:sp>
      <p:sp>
        <p:nvSpPr>
          <p:cNvPr id="1652" name="Google Shape;1652;p63"/>
          <p:cNvSpPr txBox="1">
            <a:spLocks noGrp="1"/>
          </p:cNvSpPr>
          <p:nvPr>
            <p:ph type="subTitle" idx="4294967295"/>
          </p:nvPr>
        </p:nvSpPr>
        <p:spPr>
          <a:xfrm>
            <a:off x="6025933" y="3720278"/>
            <a:ext cx="24285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Saturn is the ringed one and a gas giant</a:t>
            </a:r>
            <a:endParaRPr sz="1600"/>
          </a:p>
        </p:txBody>
      </p:sp>
      <p:sp>
        <p:nvSpPr>
          <p:cNvPr id="1653" name="Google Shape;1653;p63"/>
          <p:cNvSpPr/>
          <p:nvPr/>
        </p:nvSpPr>
        <p:spPr>
          <a:xfrm rot="4295124">
            <a:off x="2567373" y="2760260"/>
            <a:ext cx="491385" cy="784570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4" name="Google Shape;1654;p63"/>
          <p:cNvGrpSpPr/>
          <p:nvPr/>
        </p:nvGrpSpPr>
        <p:grpSpPr>
          <a:xfrm>
            <a:off x="-150" y="2772022"/>
            <a:ext cx="9144283" cy="268894"/>
            <a:chOff x="-150" y="3000622"/>
            <a:chExt cx="9144283" cy="268894"/>
          </a:xfrm>
        </p:grpSpPr>
        <p:sp>
          <p:nvSpPr>
            <p:cNvPr id="1655" name="Google Shape;1655;p63"/>
            <p:cNvSpPr/>
            <p:nvPr/>
          </p:nvSpPr>
          <p:spPr>
            <a:xfrm>
              <a:off x="-150" y="3113500"/>
              <a:ext cx="9144283" cy="43151"/>
            </a:xfrm>
            <a:custGeom>
              <a:avLst/>
              <a:gdLst/>
              <a:ahLst/>
              <a:cxnLst/>
              <a:rect l="l" t="t" r="r" b="b"/>
              <a:pathLst>
                <a:path w="227753" h="6703" extrusionOk="0">
                  <a:moveTo>
                    <a:pt x="0" y="4616"/>
                  </a:moveTo>
                  <a:cubicBezTo>
                    <a:pt x="9837" y="6254"/>
                    <a:pt x="19948" y="4577"/>
                    <a:pt x="29915" y="4898"/>
                  </a:cubicBezTo>
                  <a:cubicBezTo>
                    <a:pt x="57280" y="5780"/>
                    <a:pt x="84686" y="7448"/>
                    <a:pt x="112042" y="6309"/>
                  </a:cubicBezTo>
                  <a:cubicBezTo>
                    <a:pt x="127352" y="5672"/>
                    <a:pt x="142543" y="3303"/>
                    <a:pt x="157762" y="1511"/>
                  </a:cubicBezTo>
                  <a:cubicBezTo>
                    <a:pt x="180934" y="-1218"/>
                    <a:pt x="204421" y="665"/>
                    <a:pt x="227753" y="665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1656" name="Google Shape;1656;p63"/>
            <p:cNvGrpSpPr/>
            <p:nvPr/>
          </p:nvGrpSpPr>
          <p:grpSpPr>
            <a:xfrm>
              <a:off x="1756738" y="3000622"/>
              <a:ext cx="294054" cy="268894"/>
              <a:chOff x="853950" y="238800"/>
              <a:chExt cx="5527325" cy="5054400"/>
            </a:xfrm>
          </p:grpSpPr>
          <p:sp>
            <p:nvSpPr>
              <p:cNvPr id="1657" name="Google Shape;1657;p63"/>
              <p:cNvSpPr/>
              <p:nvPr/>
            </p:nvSpPr>
            <p:spPr>
              <a:xfrm>
                <a:off x="1542100" y="693450"/>
                <a:ext cx="4262025" cy="4134400"/>
              </a:xfrm>
              <a:custGeom>
                <a:avLst/>
                <a:gdLst/>
                <a:ahLst/>
                <a:cxnLst/>
                <a:rect l="l" t="t" r="r" b="b"/>
                <a:pathLst>
                  <a:path w="170481" h="165376" extrusionOk="0">
                    <a:moveTo>
                      <a:pt x="81857" y="0"/>
                    </a:moveTo>
                    <a:cubicBezTo>
                      <a:pt x="73637" y="0"/>
                      <a:pt x="65316" y="1355"/>
                      <a:pt x="57123" y="4281"/>
                    </a:cubicBezTo>
                    <a:cubicBezTo>
                      <a:pt x="26638" y="15232"/>
                      <a:pt x="2960" y="45422"/>
                      <a:pt x="1480" y="77979"/>
                    </a:cubicBezTo>
                    <a:cubicBezTo>
                      <a:pt x="0" y="111424"/>
                      <a:pt x="20422" y="145165"/>
                      <a:pt x="51795" y="157300"/>
                    </a:cubicBezTo>
                    <a:cubicBezTo>
                      <a:pt x="64386" y="162174"/>
                      <a:pt x="80461" y="165376"/>
                      <a:pt x="95525" y="165376"/>
                    </a:cubicBezTo>
                    <a:cubicBezTo>
                      <a:pt x="102416" y="165376"/>
                      <a:pt x="109096" y="164706"/>
                      <a:pt x="115134" y="163219"/>
                    </a:cubicBezTo>
                    <a:cubicBezTo>
                      <a:pt x="131116" y="159372"/>
                      <a:pt x="142363" y="146941"/>
                      <a:pt x="150059" y="133030"/>
                    </a:cubicBezTo>
                    <a:cubicBezTo>
                      <a:pt x="157754" y="118231"/>
                      <a:pt x="163082" y="102545"/>
                      <a:pt x="166041" y="86266"/>
                    </a:cubicBezTo>
                    <a:cubicBezTo>
                      <a:pt x="168705" y="73539"/>
                      <a:pt x="170481" y="57261"/>
                      <a:pt x="163673" y="45718"/>
                    </a:cubicBezTo>
                    <a:cubicBezTo>
                      <a:pt x="160418" y="45718"/>
                      <a:pt x="157458" y="44238"/>
                      <a:pt x="155386" y="41574"/>
                    </a:cubicBezTo>
                    <a:cubicBezTo>
                      <a:pt x="138989" y="17093"/>
                      <a:pt x="111057" y="0"/>
                      <a:pt x="818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63"/>
              <p:cNvSpPr/>
              <p:nvPr/>
            </p:nvSpPr>
            <p:spPr>
              <a:xfrm>
                <a:off x="853950" y="238800"/>
                <a:ext cx="5527325" cy="5054400"/>
              </a:xfrm>
              <a:custGeom>
                <a:avLst/>
                <a:gdLst/>
                <a:ahLst/>
                <a:cxnLst/>
                <a:rect l="l" t="t" r="r" b="b"/>
                <a:pathLst>
                  <a:path w="221093" h="202176" extrusionOk="0">
                    <a:moveTo>
                      <a:pt x="109383" y="18186"/>
                    </a:moveTo>
                    <a:cubicBezTo>
                      <a:pt x="138583" y="18186"/>
                      <a:pt x="166515" y="35279"/>
                      <a:pt x="182912" y="59760"/>
                    </a:cubicBezTo>
                    <a:cubicBezTo>
                      <a:pt x="184984" y="62424"/>
                      <a:pt x="187944" y="63904"/>
                      <a:pt x="191199" y="63904"/>
                    </a:cubicBezTo>
                    <a:cubicBezTo>
                      <a:pt x="198007" y="75447"/>
                      <a:pt x="196231" y="92021"/>
                      <a:pt x="193567" y="104452"/>
                    </a:cubicBezTo>
                    <a:cubicBezTo>
                      <a:pt x="190608" y="120731"/>
                      <a:pt x="185280" y="136417"/>
                      <a:pt x="177585" y="151216"/>
                    </a:cubicBezTo>
                    <a:cubicBezTo>
                      <a:pt x="169889" y="165127"/>
                      <a:pt x="158642" y="177558"/>
                      <a:pt x="142660" y="181405"/>
                    </a:cubicBezTo>
                    <a:cubicBezTo>
                      <a:pt x="136622" y="182892"/>
                      <a:pt x="129942" y="183562"/>
                      <a:pt x="123051" y="183562"/>
                    </a:cubicBezTo>
                    <a:cubicBezTo>
                      <a:pt x="107987" y="183562"/>
                      <a:pt x="91912" y="180360"/>
                      <a:pt x="79321" y="175486"/>
                    </a:cubicBezTo>
                    <a:cubicBezTo>
                      <a:pt x="47948" y="163351"/>
                      <a:pt x="27526" y="129610"/>
                      <a:pt x="29006" y="96165"/>
                    </a:cubicBezTo>
                    <a:cubicBezTo>
                      <a:pt x="30486" y="63608"/>
                      <a:pt x="54164" y="33418"/>
                      <a:pt x="84649" y="22467"/>
                    </a:cubicBezTo>
                    <a:cubicBezTo>
                      <a:pt x="92842" y="19541"/>
                      <a:pt x="101163" y="18186"/>
                      <a:pt x="109383" y="18186"/>
                    </a:cubicBezTo>
                    <a:close/>
                    <a:moveTo>
                      <a:pt x="108671" y="0"/>
                    </a:moveTo>
                    <a:cubicBezTo>
                      <a:pt x="102788" y="0"/>
                      <a:pt x="96925" y="477"/>
                      <a:pt x="91160" y="1453"/>
                    </a:cubicBezTo>
                    <a:cubicBezTo>
                      <a:pt x="50908" y="8260"/>
                      <a:pt x="15983" y="42001"/>
                      <a:pt x="8288" y="81958"/>
                    </a:cubicBezTo>
                    <a:cubicBezTo>
                      <a:pt x="1" y="124282"/>
                      <a:pt x="22495" y="168679"/>
                      <a:pt x="60379" y="188805"/>
                    </a:cubicBezTo>
                    <a:cubicBezTo>
                      <a:pt x="78315" y="197773"/>
                      <a:pt x="101214" y="202176"/>
                      <a:pt x="122410" y="202176"/>
                    </a:cubicBezTo>
                    <a:cubicBezTo>
                      <a:pt x="127097" y="202176"/>
                      <a:pt x="131700" y="201960"/>
                      <a:pt x="136148" y="201532"/>
                    </a:cubicBezTo>
                    <a:cubicBezTo>
                      <a:pt x="156867" y="200052"/>
                      <a:pt x="176105" y="189693"/>
                      <a:pt x="188832" y="173118"/>
                    </a:cubicBezTo>
                    <a:cubicBezTo>
                      <a:pt x="203334" y="155360"/>
                      <a:pt x="210734" y="131682"/>
                      <a:pt x="215469" y="109484"/>
                    </a:cubicBezTo>
                    <a:cubicBezTo>
                      <a:pt x="219909" y="86990"/>
                      <a:pt x="221093" y="61536"/>
                      <a:pt x="202446" y="44961"/>
                    </a:cubicBezTo>
                    <a:cubicBezTo>
                      <a:pt x="200671" y="43185"/>
                      <a:pt x="198303" y="42297"/>
                      <a:pt x="195935" y="42297"/>
                    </a:cubicBezTo>
                    <a:cubicBezTo>
                      <a:pt x="176056" y="15372"/>
                      <a:pt x="142057" y="0"/>
                      <a:pt x="1086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9" name="Google Shape;1659;p63"/>
            <p:cNvGrpSpPr/>
            <p:nvPr/>
          </p:nvGrpSpPr>
          <p:grpSpPr>
            <a:xfrm>
              <a:off x="3535538" y="3000622"/>
              <a:ext cx="294054" cy="268894"/>
              <a:chOff x="853950" y="238800"/>
              <a:chExt cx="5527325" cy="5054400"/>
            </a:xfrm>
          </p:grpSpPr>
          <p:sp>
            <p:nvSpPr>
              <p:cNvPr id="1660" name="Google Shape;1660;p63"/>
              <p:cNvSpPr/>
              <p:nvPr/>
            </p:nvSpPr>
            <p:spPr>
              <a:xfrm>
                <a:off x="1542100" y="693450"/>
                <a:ext cx="4262025" cy="4134400"/>
              </a:xfrm>
              <a:custGeom>
                <a:avLst/>
                <a:gdLst/>
                <a:ahLst/>
                <a:cxnLst/>
                <a:rect l="l" t="t" r="r" b="b"/>
                <a:pathLst>
                  <a:path w="170481" h="165376" extrusionOk="0">
                    <a:moveTo>
                      <a:pt x="81857" y="0"/>
                    </a:moveTo>
                    <a:cubicBezTo>
                      <a:pt x="73637" y="0"/>
                      <a:pt x="65316" y="1355"/>
                      <a:pt x="57123" y="4281"/>
                    </a:cubicBezTo>
                    <a:cubicBezTo>
                      <a:pt x="26638" y="15232"/>
                      <a:pt x="2960" y="45422"/>
                      <a:pt x="1480" y="77979"/>
                    </a:cubicBezTo>
                    <a:cubicBezTo>
                      <a:pt x="0" y="111424"/>
                      <a:pt x="20422" y="145165"/>
                      <a:pt x="51795" y="157300"/>
                    </a:cubicBezTo>
                    <a:cubicBezTo>
                      <a:pt x="64386" y="162174"/>
                      <a:pt x="80461" y="165376"/>
                      <a:pt x="95525" y="165376"/>
                    </a:cubicBezTo>
                    <a:cubicBezTo>
                      <a:pt x="102416" y="165376"/>
                      <a:pt x="109096" y="164706"/>
                      <a:pt x="115134" y="163219"/>
                    </a:cubicBezTo>
                    <a:cubicBezTo>
                      <a:pt x="131116" y="159372"/>
                      <a:pt x="142363" y="146941"/>
                      <a:pt x="150059" y="133030"/>
                    </a:cubicBezTo>
                    <a:cubicBezTo>
                      <a:pt x="157754" y="118231"/>
                      <a:pt x="163082" y="102545"/>
                      <a:pt x="166041" y="86266"/>
                    </a:cubicBezTo>
                    <a:cubicBezTo>
                      <a:pt x="168705" y="73539"/>
                      <a:pt x="170481" y="57261"/>
                      <a:pt x="163673" y="45718"/>
                    </a:cubicBezTo>
                    <a:cubicBezTo>
                      <a:pt x="160418" y="45718"/>
                      <a:pt x="157458" y="44238"/>
                      <a:pt x="155386" y="41574"/>
                    </a:cubicBezTo>
                    <a:cubicBezTo>
                      <a:pt x="138989" y="17093"/>
                      <a:pt x="111057" y="0"/>
                      <a:pt x="818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63"/>
              <p:cNvSpPr/>
              <p:nvPr/>
            </p:nvSpPr>
            <p:spPr>
              <a:xfrm>
                <a:off x="853950" y="238800"/>
                <a:ext cx="5527325" cy="5054400"/>
              </a:xfrm>
              <a:custGeom>
                <a:avLst/>
                <a:gdLst/>
                <a:ahLst/>
                <a:cxnLst/>
                <a:rect l="l" t="t" r="r" b="b"/>
                <a:pathLst>
                  <a:path w="221093" h="202176" extrusionOk="0">
                    <a:moveTo>
                      <a:pt x="109383" y="18186"/>
                    </a:moveTo>
                    <a:cubicBezTo>
                      <a:pt x="138583" y="18186"/>
                      <a:pt x="166515" y="35279"/>
                      <a:pt x="182912" y="59760"/>
                    </a:cubicBezTo>
                    <a:cubicBezTo>
                      <a:pt x="184984" y="62424"/>
                      <a:pt x="187944" y="63904"/>
                      <a:pt x="191199" y="63904"/>
                    </a:cubicBezTo>
                    <a:cubicBezTo>
                      <a:pt x="198007" y="75447"/>
                      <a:pt x="196231" y="92021"/>
                      <a:pt x="193567" y="104452"/>
                    </a:cubicBezTo>
                    <a:cubicBezTo>
                      <a:pt x="190608" y="120731"/>
                      <a:pt x="185280" y="136417"/>
                      <a:pt x="177585" y="151216"/>
                    </a:cubicBezTo>
                    <a:cubicBezTo>
                      <a:pt x="169889" y="165127"/>
                      <a:pt x="158642" y="177558"/>
                      <a:pt x="142660" y="181405"/>
                    </a:cubicBezTo>
                    <a:cubicBezTo>
                      <a:pt x="136622" y="182892"/>
                      <a:pt x="129942" y="183562"/>
                      <a:pt x="123051" y="183562"/>
                    </a:cubicBezTo>
                    <a:cubicBezTo>
                      <a:pt x="107987" y="183562"/>
                      <a:pt x="91912" y="180360"/>
                      <a:pt x="79321" y="175486"/>
                    </a:cubicBezTo>
                    <a:cubicBezTo>
                      <a:pt x="47948" y="163351"/>
                      <a:pt x="27526" y="129610"/>
                      <a:pt x="29006" y="96165"/>
                    </a:cubicBezTo>
                    <a:cubicBezTo>
                      <a:pt x="30486" y="63608"/>
                      <a:pt x="54164" y="33418"/>
                      <a:pt x="84649" y="22467"/>
                    </a:cubicBezTo>
                    <a:cubicBezTo>
                      <a:pt x="92842" y="19541"/>
                      <a:pt x="101163" y="18186"/>
                      <a:pt x="109383" y="18186"/>
                    </a:cubicBezTo>
                    <a:close/>
                    <a:moveTo>
                      <a:pt x="108671" y="0"/>
                    </a:moveTo>
                    <a:cubicBezTo>
                      <a:pt x="102788" y="0"/>
                      <a:pt x="96925" y="477"/>
                      <a:pt x="91160" y="1453"/>
                    </a:cubicBezTo>
                    <a:cubicBezTo>
                      <a:pt x="50908" y="8260"/>
                      <a:pt x="15983" y="42001"/>
                      <a:pt x="8288" y="81958"/>
                    </a:cubicBezTo>
                    <a:cubicBezTo>
                      <a:pt x="1" y="124282"/>
                      <a:pt x="22495" y="168679"/>
                      <a:pt x="60379" y="188805"/>
                    </a:cubicBezTo>
                    <a:cubicBezTo>
                      <a:pt x="78315" y="197773"/>
                      <a:pt x="101214" y="202176"/>
                      <a:pt x="122410" y="202176"/>
                    </a:cubicBezTo>
                    <a:cubicBezTo>
                      <a:pt x="127097" y="202176"/>
                      <a:pt x="131700" y="201960"/>
                      <a:pt x="136148" y="201532"/>
                    </a:cubicBezTo>
                    <a:cubicBezTo>
                      <a:pt x="156867" y="200052"/>
                      <a:pt x="176105" y="189693"/>
                      <a:pt x="188832" y="173118"/>
                    </a:cubicBezTo>
                    <a:cubicBezTo>
                      <a:pt x="203334" y="155360"/>
                      <a:pt x="210734" y="131682"/>
                      <a:pt x="215469" y="109484"/>
                    </a:cubicBezTo>
                    <a:cubicBezTo>
                      <a:pt x="219909" y="86990"/>
                      <a:pt x="221093" y="61536"/>
                      <a:pt x="202446" y="44961"/>
                    </a:cubicBezTo>
                    <a:cubicBezTo>
                      <a:pt x="200671" y="43185"/>
                      <a:pt x="198303" y="42297"/>
                      <a:pt x="195935" y="42297"/>
                    </a:cubicBezTo>
                    <a:cubicBezTo>
                      <a:pt x="176056" y="15372"/>
                      <a:pt x="142057" y="0"/>
                      <a:pt x="1086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2" name="Google Shape;1662;p63"/>
            <p:cNvGrpSpPr/>
            <p:nvPr/>
          </p:nvGrpSpPr>
          <p:grpSpPr>
            <a:xfrm>
              <a:off x="5314338" y="3000622"/>
              <a:ext cx="294054" cy="268894"/>
              <a:chOff x="853950" y="238800"/>
              <a:chExt cx="5527325" cy="5054400"/>
            </a:xfrm>
          </p:grpSpPr>
          <p:sp>
            <p:nvSpPr>
              <p:cNvPr id="1663" name="Google Shape;1663;p63"/>
              <p:cNvSpPr/>
              <p:nvPr/>
            </p:nvSpPr>
            <p:spPr>
              <a:xfrm>
                <a:off x="1542100" y="693450"/>
                <a:ext cx="4262025" cy="4134400"/>
              </a:xfrm>
              <a:custGeom>
                <a:avLst/>
                <a:gdLst/>
                <a:ahLst/>
                <a:cxnLst/>
                <a:rect l="l" t="t" r="r" b="b"/>
                <a:pathLst>
                  <a:path w="170481" h="165376" extrusionOk="0">
                    <a:moveTo>
                      <a:pt x="81857" y="0"/>
                    </a:moveTo>
                    <a:cubicBezTo>
                      <a:pt x="73637" y="0"/>
                      <a:pt x="65316" y="1355"/>
                      <a:pt x="57123" y="4281"/>
                    </a:cubicBezTo>
                    <a:cubicBezTo>
                      <a:pt x="26638" y="15232"/>
                      <a:pt x="2960" y="45422"/>
                      <a:pt x="1480" y="77979"/>
                    </a:cubicBezTo>
                    <a:cubicBezTo>
                      <a:pt x="0" y="111424"/>
                      <a:pt x="20422" y="145165"/>
                      <a:pt x="51795" y="157300"/>
                    </a:cubicBezTo>
                    <a:cubicBezTo>
                      <a:pt x="64386" y="162174"/>
                      <a:pt x="80461" y="165376"/>
                      <a:pt x="95525" y="165376"/>
                    </a:cubicBezTo>
                    <a:cubicBezTo>
                      <a:pt x="102416" y="165376"/>
                      <a:pt x="109096" y="164706"/>
                      <a:pt x="115134" y="163219"/>
                    </a:cubicBezTo>
                    <a:cubicBezTo>
                      <a:pt x="131116" y="159372"/>
                      <a:pt x="142363" y="146941"/>
                      <a:pt x="150059" y="133030"/>
                    </a:cubicBezTo>
                    <a:cubicBezTo>
                      <a:pt x="157754" y="118231"/>
                      <a:pt x="163082" y="102545"/>
                      <a:pt x="166041" y="86266"/>
                    </a:cubicBezTo>
                    <a:cubicBezTo>
                      <a:pt x="168705" y="73539"/>
                      <a:pt x="170481" y="57261"/>
                      <a:pt x="163673" y="45718"/>
                    </a:cubicBezTo>
                    <a:cubicBezTo>
                      <a:pt x="160418" y="45718"/>
                      <a:pt x="157458" y="44238"/>
                      <a:pt x="155386" y="41574"/>
                    </a:cubicBezTo>
                    <a:cubicBezTo>
                      <a:pt x="138989" y="17093"/>
                      <a:pt x="111057" y="0"/>
                      <a:pt x="818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63"/>
              <p:cNvSpPr/>
              <p:nvPr/>
            </p:nvSpPr>
            <p:spPr>
              <a:xfrm>
                <a:off x="853950" y="238800"/>
                <a:ext cx="5527325" cy="5054400"/>
              </a:xfrm>
              <a:custGeom>
                <a:avLst/>
                <a:gdLst/>
                <a:ahLst/>
                <a:cxnLst/>
                <a:rect l="l" t="t" r="r" b="b"/>
                <a:pathLst>
                  <a:path w="221093" h="202176" extrusionOk="0">
                    <a:moveTo>
                      <a:pt x="109383" y="18186"/>
                    </a:moveTo>
                    <a:cubicBezTo>
                      <a:pt x="138583" y="18186"/>
                      <a:pt x="166515" y="35279"/>
                      <a:pt x="182912" y="59760"/>
                    </a:cubicBezTo>
                    <a:cubicBezTo>
                      <a:pt x="184984" y="62424"/>
                      <a:pt x="187944" y="63904"/>
                      <a:pt x="191199" y="63904"/>
                    </a:cubicBezTo>
                    <a:cubicBezTo>
                      <a:pt x="198007" y="75447"/>
                      <a:pt x="196231" y="92021"/>
                      <a:pt x="193567" y="104452"/>
                    </a:cubicBezTo>
                    <a:cubicBezTo>
                      <a:pt x="190608" y="120731"/>
                      <a:pt x="185280" y="136417"/>
                      <a:pt x="177585" y="151216"/>
                    </a:cubicBezTo>
                    <a:cubicBezTo>
                      <a:pt x="169889" y="165127"/>
                      <a:pt x="158642" y="177558"/>
                      <a:pt x="142660" y="181405"/>
                    </a:cubicBezTo>
                    <a:cubicBezTo>
                      <a:pt x="136622" y="182892"/>
                      <a:pt x="129942" y="183562"/>
                      <a:pt x="123051" y="183562"/>
                    </a:cubicBezTo>
                    <a:cubicBezTo>
                      <a:pt x="107987" y="183562"/>
                      <a:pt x="91912" y="180360"/>
                      <a:pt x="79321" y="175486"/>
                    </a:cubicBezTo>
                    <a:cubicBezTo>
                      <a:pt x="47948" y="163351"/>
                      <a:pt x="27526" y="129610"/>
                      <a:pt x="29006" y="96165"/>
                    </a:cubicBezTo>
                    <a:cubicBezTo>
                      <a:pt x="30486" y="63608"/>
                      <a:pt x="54164" y="33418"/>
                      <a:pt x="84649" y="22467"/>
                    </a:cubicBezTo>
                    <a:cubicBezTo>
                      <a:pt x="92842" y="19541"/>
                      <a:pt x="101163" y="18186"/>
                      <a:pt x="109383" y="18186"/>
                    </a:cubicBezTo>
                    <a:close/>
                    <a:moveTo>
                      <a:pt x="108671" y="0"/>
                    </a:moveTo>
                    <a:cubicBezTo>
                      <a:pt x="102788" y="0"/>
                      <a:pt x="96925" y="477"/>
                      <a:pt x="91160" y="1453"/>
                    </a:cubicBezTo>
                    <a:cubicBezTo>
                      <a:pt x="50908" y="8260"/>
                      <a:pt x="15983" y="42001"/>
                      <a:pt x="8288" y="81958"/>
                    </a:cubicBezTo>
                    <a:cubicBezTo>
                      <a:pt x="1" y="124282"/>
                      <a:pt x="22495" y="168679"/>
                      <a:pt x="60379" y="188805"/>
                    </a:cubicBezTo>
                    <a:cubicBezTo>
                      <a:pt x="78315" y="197773"/>
                      <a:pt x="101214" y="202176"/>
                      <a:pt x="122410" y="202176"/>
                    </a:cubicBezTo>
                    <a:cubicBezTo>
                      <a:pt x="127097" y="202176"/>
                      <a:pt x="131700" y="201960"/>
                      <a:pt x="136148" y="201532"/>
                    </a:cubicBezTo>
                    <a:cubicBezTo>
                      <a:pt x="156867" y="200052"/>
                      <a:pt x="176105" y="189693"/>
                      <a:pt x="188832" y="173118"/>
                    </a:cubicBezTo>
                    <a:cubicBezTo>
                      <a:pt x="203334" y="155360"/>
                      <a:pt x="210734" y="131682"/>
                      <a:pt x="215469" y="109484"/>
                    </a:cubicBezTo>
                    <a:cubicBezTo>
                      <a:pt x="219909" y="86990"/>
                      <a:pt x="221093" y="61536"/>
                      <a:pt x="202446" y="44961"/>
                    </a:cubicBezTo>
                    <a:cubicBezTo>
                      <a:pt x="200671" y="43185"/>
                      <a:pt x="198303" y="42297"/>
                      <a:pt x="195935" y="42297"/>
                    </a:cubicBezTo>
                    <a:cubicBezTo>
                      <a:pt x="176056" y="15372"/>
                      <a:pt x="142057" y="0"/>
                      <a:pt x="1086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5" name="Google Shape;1665;p63"/>
            <p:cNvGrpSpPr/>
            <p:nvPr/>
          </p:nvGrpSpPr>
          <p:grpSpPr>
            <a:xfrm>
              <a:off x="7093138" y="3000622"/>
              <a:ext cx="294054" cy="268894"/>
              <a:chOff x="853950" y="238800"/>
              <a:chExt cx="5527325" cy="5054400"/>
            </a:xfrm>
          </p:grpSpPr>
          <p:sp>
            <p:nvSpPr>
              <p:cNvPr id="1666" name="Google Shape;1666;p63"/>
              <p:cNvSpPr/>
              <p:nvPr/>
            </p:nvSpPr>
            <p:spPr>
              <a:xfrm>
                <a:off x="1542100" y="693450"/>
                <a:ext cx="4262025" cy="4134400"/>
              </a:xfrm>
              <a:custGeom>
                <a:avLst/>
                <a:gdLst/>
                <a:ahLst/>
                <a:cxnLst/>
                <a:rect l="l" t="t" r="r" b="b"/>
                <a:pathLst>
                  <a:path w="170481" h="165376" extrusionOk="0">
                    <a:moveTo>
                      <a:pt x="81857" y="0"/>
                    </a:moveTo>
                    <a:cubicBezTo>
                      <a:pt x="73637" y="0"/>
                      <a:pt x="65316" y="1355"/>
                      <a:pt x="57123" y="4281"/>
                    </a:cubicBezTo>
                    <a:cubicBezTo>
                      <a:pt x="26638" y="15232"/>
                      <a:pt x="2960" y="45422"/>
                      <a:pt x="1480" y="77979"/>
                    </a:cubicBezTo>
                    <a:cubicBezTo>
                      <a:pt x="0" y="111424"/>
                      <a:pt x="20422" y="145165"/>
                      <a:pt x="51795" y="157300"/>
                    </a:cubicBezTo>
                    <a:cubicBezTo>
                      <a:pt x="64386" y="162174"/>
                      <a:pt x="80461" y="165376"/>
                      <a:pt x="95525" y="165376"/>
                    </a:cubicBezTo>
                    <a:cubicBezTo>
                      <a:pt x="102416" y="165376"/>
                      <a:pt x="109096" y="164706"/>
                      <a:pt x="115134" y="163219"/>
                    </a:cubicBezTo>
                    <a:cubicBezTo>
                      <a:pt x="131116" y="159372"/>
                      <a:pt x="142363" y="146941"/>
                      <a:pt x="150059" y="133030"/>
                    </a:cubicBezTo>
                    <a:cubicBezTo>
                      <a:pt x="157754" y="118231"/>
                      <a:pt x="163082" y="102545"/>
                      <a:pt x="166041" y="86266"/>
                    </a:cubicBezTo>
                    <a:cubicBezTo>
                      <a:pt x="168705" y="73539"/>
                      <a:pt x="170481" y="57261"/>
                      <a:pt x="163673" y="45718"/>
                    </a:cubicBezTo>
                    <a:cubicBezTo>
                      <a:pt x="160418" y="45718"/>
                      <a:pt x="157458" y="44238"/>
                      <a:pt x="155386" y="41574"/>
                    </a:cubicBezTo>
                    <a:cubicBezTo>
                      <a:pt x="138989" y="17093"/>
                      <a:pt x="111057" y="0"/>
                      <a:pt x="818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63"/>
              <p:cNvSpPr/>
              <p:nvPr/>
            </p:nvSpPr>
            <p:spPr>
              <a:xfrm>
                <a:off x="853950" y="238800"/>
                <a:ext cx="5527325" cy="5054400"/>
              </a:xfrm>
              <a:custGeom>
                <a:avLst/>
                <a:gdLst/>
                <a:ahLst/>
                <a:cxnLst/>
                <a:rect l="l" t="t" r="r" b="b"/>
                <a:pathLst>
                  <a:path w="221093" h="202176" extrusionOk="0">
                    <a:moveTo>
                      <a:pt x="109383" y="18186"/>
                    </a:moveTo>
                    <a:cubicBezTo>
                      <a:pt x="138583" y="18186"/>
                      <a:pt x="166515" y="35279"/>
                      <a:pt x="182912" y="59760"/>
                    </a:cubicBezTo>
                    <a:cubicBezTo>
                      <a:pt x="184984" y="62424"/>
                      <a:pt x="187944" y="63904"/>
                      <a:pt x="191199" y="63904"/>
                    </a:cubicBezTo>
                    <a:cubicBezTo>
                      <a:pt x="198007" y="75447"/>
                      <a:pt x="196231" y="92021"/>
                      <a:pt x="193567" y="104452"/>
                    </a:cubicBezTo>
                    <a:cubicBezTo>
                      <a:pt x="190608" y="120731"/>
                      <a:pt x="185280" y="136417"/>
                      <a:pt x="177585" y="151216"/>
                    </a:cubicBezTo>
                    <a:cubicBezTo>
                      <a:pt x="169889" y="165127"/>
                      <a:pt x="158642" y="177558"/>
                      <a:pt x="142660" y="181405"/>
                    </a:cubicBezTo>
                    <a:cubicBezTo>
                      <a:pt x="136622" y="182892"/>
                      <a:pt x="129942" y="183562"/>
                      <a:pt x="123051" y="183562"/>
                    </a:cubicBezTo>
                    <a:cubicBezTo>
                      <a:pt x="107987" y="183562"/>
                      <a:pt x="91912" y="180360"/>
                      <a:pt x="79321" y="175486"/>
                    </a:cubicBezTo>
                    <a:cubicBezTo>
                      <a:pt x="47948" y="163351"/>
                      <a:pt x="27526" y="129610"/>
                      <a:pt x="29006" y="96165"/>
                    </a:cubicBezTo>
                    <a:cubicBezTo>
                      <a:pt x="30486" y="63608"/>
                      <a:pt x="54164" y="33418"/>
                      <a:pt x="84649" y="22467"/>
                    </a:cubicBezTo>
                    <a:cubicBezTo>
                      <a:pt x="92842" y="19541"/>
                      <a:pt x="101163" y="18186"/>
                      <a:pt x="109383" y="18186"/>
                    </a:cubicBezTo>
                    <a:close/>
                    <a:moveTo>
                      <a:pt x="108671" y="0"/>
                    </a:moveTo>
                    <a:cubicBezTo>
                      <a:pt x="102788" y="0"/>
                      <a:pt x="96925" y="477"/>
                      <a:pt x="91160" y="1453"/>
                    </a:cubicBezTo>
                    <a:cubicBezTo>
                      <a:pt x="50908" y="8260"/>
                      <a:pt x="15983" y="42001"/>
                      <a:pt x="8288" y="81958"/>
                    </a:cubicBezTo>
                    <a:cubicBezTo>
                      <a:pt x="1" y="124282"/>
                      <a:pt x="22495" y="168679"/>
                      <a:pt x="60379" y="188805"/>
                    </a:cubicBezTo>
                    <a:cubicBezTo>
                      <a:pt x="78315" y="197773"/>
                      <a:pt x="101214" y="202176"/>
                      <a:pt x="122410" y="202176"/>
                    </a:cubicBezTo>
                    <a:cubicBezTo>
                      <a:pt x="127097" y="202176"/>
                      <a:pt x="131700" y="201960"/>
                      <a:pt x="136148" y="201532"/>
                    </a:cubicBezTo>
                    <a:cubicBezTo>
                      <a:pt x="156867" y="200052"/>
                      <a:pt x="176105" y="189693"/>
                      <a:pt x="188832" y="173118"/>
                    </a:cubicBezTo>
                    <a:cubicBezTo>
                      <a:pt x="203334" y="155360"/>
                      <a:pt x="210734" y="131682"/>
                      <a:pt x="215469" y="109484"/>
                    </a:cubicBezTo>
                    <a:cubicBezTo>
                      <a:pt x="219909" y="86990"/>
                      <a:pt x="221093" y="61536"/>
                      <a:pt x="202446" y="44961"/>
                    </a:cubicBezTo>
                    <a:cubicBezTo>
                      <a:pt x="200671" y="43185"/>
                      <a:pt x="198303" y="42297"/>
                      <a:pt x="195935" y="42297"/>
                    </a:cubicBezTo>
                    <a:cubicBezTo>
                      <a:pt x="176056" y="15372"/>
                      <a:pt x="142057" y="0"/>
                      <a:pt x="1086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68" name="Google Shape;1668;p63"/>
          <p:cNvSpPr/>
          <p:nvPr/>
        </p:nvSpPr>
        <p:spPr>
          <a:xfrm rot="4295124">
            <a:off x="6124960" y="2760260"/>
            <a:ext cx="491385" cy="784570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63"/>
          <p:cNvSpPr/>
          <p:nvPr/>
        </p:nvSpPr>
        <p:spPr>
          <a:xfrm rot="6504876" flipH="1">
            <a:off x="4346173" y="2267710"/>
            <a:ext cx="491385" cy="784570"/>
          </a:xfrm>
          <a:custGeom>
            <a:avLst/>
            <a:gdLst/>
            <a:ahLst/>
            <a:cxnLst/>
            <a:rect l="l" t="t" r="r" b="b"/>
            <a:pathLst>
              <a:path w="7122" h="11372" extrusionOk="0">
                <a:moveTo>
                  <a:pt x="5016" y="1"/>
                </a:moveTo>
                <a:cubicBezTo>
                  <a:pt x="4917" y="1"/>
                  <a:pt x="4818" y="60"/>
                  <a:pt x="4798" y="179"/>
                </a:cubicBezTo>
                <a:cubicBezTo>
                  <a:pt x="4784" y="172"/>
                  <a:pt x="4768" y="168"/>
                  <a:pt x="4751" y="168"/>
                </a:cubicBezTo>
                <a:cubicBezTo>
                  <a:pt x="4678" y="168"/>
                  <a:pt x="4593" y="233"/>
                  <a:pt x="4560" y="298"/>
                </a:cubicBezTo>
                <a:cubicBezTo>
                  <a:pt x="4204" y="1011"/>
                  <a:pt x="3689" y="1684"/>
                  <a:pt x="3134" y="2278"/>
                </a:cubicBezTo>
                <a:cubicBezTo>
                  <a:pt x="2984" y="2428"/>
                  <a:pt x="3152" y="2624"/>
                  <a:pt x="3329" y="2624"/>
                </a:cubicBezTo>
                <a:cubicBezTo>
                  <a:pt x="3385" y="2624"/>
                  <a:pt x="3443" y="2604"/>
                  <a:pt x="3491" y="2556"/>
                </a:cubicBezTo>
                <a:cubicBezTo>
                  <a:pt x="4006" y="2001"/>
                  <a:pt x="4481" y="1407"/>
                  <a:pt x="4838" y="733"/>
                </a:cubicBezTo>
                <a:lnTo>
                  <a:pt x="4838" y="733"/>
                </a:lnTo>
                <a:cubicBezTo>
                  <a:pt x="5155" y="4417"/>
                  <a:pt x="3847" y="9290"/>
                  <a:pt x="243" y="10953"/>
                </a:cubicBezTo>
                <a:cubicBezTo>
                  <a:pt x="1" y="11057"/>
                  <a:pt x="90" y="11372"/>
                  <a:pt x="301" y="11372"/>
                </a:cubicBezTo>
                <a:cubicBezTo>
                  <a:pt x="332" y="11372"/>
                  <a:pt x="366" y="11365"/>
                  <a:pt x="401" y="11350"/>
                </a:cubicBezTo>
                <a:cubicBezTo>
                  <a:pt x="4125" y="9646"/>
                  <a:pt x="5590" y="4734"/>
                  <a:pt x="5313" y="852"/>
                </a:cubicBezTo>
                <a:lnTo>
                  <a:pt x="5313" y="852"/>
                </a:lnTo>
                <a:lnTo>
                  <a:pt x="6620" y="2437"/>
                </a:lnTo>
                <a:cubicBezTo>
                  <a:pt x="6663" y="2501"/>
                  <a:pt x="6723" y="2528"/>
                  <a:pt x="6784" y="2528"/>
                </a:cubicBezTo>
                <a:cubicBezTo>
                  <a:pt x="6949" y="2528"/>
                  <a:pt x="7121" y="2333"/>
                  <a:pt x="6977" y="2159"/>
                </a:cubicBezTo>
                <a:lnTo>
                  <a:pt x="5392" y="258"/>
                </a:lnTo>
                <a:cubicBezTo>
                  <a:pt x="5353" y="218"/>
                  <a:pt x="5273" y="179"/>
                  <a:pt x="5234" y="179"/>
                </a:cubicBezTo>
                <a:cubicBezTo>
                  <a:pt x="5214" y="60"/>
                  <a:pt x="5115" y="1"/>
                  <a:pt x="50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Google Shape;1674;p64"/>
          <p:cNvSpPr txBox="1">
            <a:spLocks noGrp="1"/>
          </p:cNvSpPr>
          <p:nvPr>
            <p:ph type="title"/>
          </p:nvPr>
        </p:nvSpPr>
        <p:spPr>
          <a:xfrm>
            <a:off x="1631700" y="978563"/>
            <a:ext cx="5880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</a:t>
            </a:r>
            <a:endParaRPr/>
          </a:p>
        </p:txBody>
      </p:sp>
      <p:sp>
        <p:nvSpPr>
          <p:cNvPr id="1675" name="Google Shape;1675;p64"/>
          <p:cNvSpPr txBox="1">
            <a:spLocks noGrp="1"/>
          </p:cNvSpPr>
          <p:nvPr>
            <p:ph type="subTitle" idx="1"/>
          </p:nvPr>
        </p:nvSpPr>
        <p:spPr>
          <a:xfrm>
            <a:off x="1631700" y="1820363"/>
            <a:ext cx="5880600" cy="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You could enter a subtitle here if you need it</a:t>
            </a:r>
            <a:endParaRPr dirty="0"/>
          </a:p>
        </p:txBody>
      </p:sp>
      <p:grpSp>
        <p:nvGrpSpPr>
          <p:cNvPr id="1676" name="Google Shape;1676;p64"/>
          <p:cNvGrpSpPr/>
          <p:nvPr/>
        </p:nvGrpSpPr>
        <p:grpSpPr>
          <a:xfrm>
            <a:off x="5212480" y="2576169"/>
            <a:ext cx="635491" cy="610581"/>
            <a:chOff x="7047366" y="2801445"/>
            <a:chExt cx="753220" cy="723609"/>
          </a:xfrm>
        </p:grpSpPr>
        <p:sp>
          <p:nvSpPr>
            <p:cNvPr id="1677" name="Google Shape;1677;p64"/>
            <p:cNvSpPr/>
            <p:nvPr/>
          </p:nvSpPr>
          <p:spPr>
            <a:xfrm>
              <a:off x="7105029" y="2834900"/>
              <a:ext cx="638554" cy="646170"/>
            </a:xfrm>
            <a:custGeom>
              <a:avLst/>
              <a:gdLst/>
              <a:ahLst/>
              <a:cxnLst/>
              <a:rect l="l" t="t" r="r" b="b"/>
              <a:pathLst>
                <a:path w="9944" h="10063" extrusionOk="0">
                  <a:moveTo>
                    <a:pt x="4794" y="2338"/>
                  </a:moveTo>
                  <a:cubicBezTo>
                    <a:pt x="4833" y="2377"/>
                    <a:pt x="4873" y="2417"/>
                    <a:pt x="4873" y="2496"/>
                  </a:cubicBezTo>
                  <a:cubicBezTo>
                    <a:pt x="4833" y="2575"/>
                    <a:pt x="4794" y="2655"/>
                    <a:pt x="4754" y="2773"/>
                  </a:cubicBezTo>
                  <a:cubicBezTo>
                    <a:pt x="4635" y="3011"/>
                    <a:pt x="4517" y="3288"/>
                    <a:pt x="4398" y="3566"/>
                  </a:cubicBezTo>
                  <a:cubicBezTo>
                    <a:pt x="4319" y="3645"/>
                    <a:pt x="4279" y="3724"/>
                    <a:pt x="4200" y="3803"/>
                  </a:cubicBezTo>
                  <a:lnTo>
                    <a:pt x="4081" y="3803"/>
                  </a:lnTo>
                  <a:cubicBezTo>
                    <a:pt x="4081" y="3645"/>
                    <a:pt x="4120" y="3486"/>
                    <a:pt x="4160" y="3368"/>
                  </a:cubicBezTo>
                  <a:lnTo>
                    <a:pt x="4160" y="3368"/>
                  </a:lnTo>
                  <a:lnTo>
                    <a:pt x="4120" y="3407"/>
                  </a:lnTo>
                  <a:cubicBezTo>
                    <a:pt x="4279" y="3090"/>
                    <a:pt x="4437" y="2773"/>
                    <a:pt x="4596" y="2456"/>
                  </a:cubicBezTo>
                  <a:cubicBezTo>
                    <a:pt x="4596" y="2417"/>
                    <a:pt x="4635" y="2417"/>
                    <a:pt x="4675" y="2377"/>
                  </a:cubicBezTo>
                  <a:cubicBezTo>
                    <a:pt x="4715" y="2338"/>
                    <a:pt x="4794" y="2338"/>
                    <a:pt x="4794" y="2338"/>
                  </a:cubicBezTo>
                  <a:close/>
                  <a:moveTo>
                    <a:pt x="1387" y="4001"/>
                  </a:moveTo>
                  <a:cubicBezTo>
                    <a:pt x="1506" y="4041"/>
                    <a:pt x="1665" y="4081"/>
                    <a:pt x="1783" y="4160"/>
                  </a:cubicBezTo>
                  <a:cubicBezTo>
                    <a:pt x="1863" y="4160"/>
                    <a:pt x="1863" y="4239"/>
                    <a:pt x="1902" y="4279"/>
                  </a:cubicBezTo>
                  <a:lnTo>
                    <a:pt x="1744" y="4358"/>
                  </a:lnTo>
                  <a:cubicBezTo>
                    <a:pt x="1585" y="4318"/>
                    <a:pt x="1466" y="4279"/>
                    <a:pt x="1308" y="4199"/>
                  </a:cubicBezTo>
                  <a:cubicBezTo>
                    <a:pt x="1268" y="4199"/>
                    <a:pt x="1268" y="4120"/>
                    <a:pt x="1229" y="4081"/>
                  </a:cubicBezTo>
                  <a:cubicBezTo>
                    <a:pt x="1229" y="4041"/>
                    <a:pt x="1348" y="4001"/>
                    <a:pt x="1387" y="4001"/>
                  </a:cubicBezTo>
                  <a:close/>
                  <a:moveTo>
                    <a:pt x="2536" y="4041"/>
                  </a:moveTo>
                  <a:lnTo>
                    <a:pt x="2536" y="4081"/>
                  </a:lnTo>
                  <a:cubicBezTo>
                    <a:pt x="2734" y="4081"/>
                    <a:pt x="2932" y="4120"/>
                    <a:pt x="3170" y="4160"/>
                  </a:cubicBezTo>
                  <a:lnTo>
                    <a:pt x="3922" y="4239"/>
                  </a:lnTo>
                  <a:cubicBezTo>
                    <a:pt x="3922" y="4279"/>
                    <a:pt x="3922" y="4318"/>
                    <a:pt x="3922" y="4318"/>
                  </a:cubicBezTo>
                  <a:cubicBezTo>
                    <a:pt x="3843" y="4358"/>
                    <a:pt x="3724" y="4437"/>
                    <a:pt x="3645" y="4437"/>
                  </a:cubicBezTo>
                  <a:cubicBezTo>
                    <a:pt x="3289" y="4437"/>
                    <a:pt x="2932" y="4397"/>
                    <a:pt x="2576" y="4358"/>
                  </a:cubicBezTo>
                  <a:cubicBezTo>
                    <a:pt x="2536" y="4358"/>
                    <a:pt x="2496" y="4318"/>
                    <a:pt x="2457" y="4318"/>
                  </a:cubicBezTo>
                  <a:cubicBezTo>
                    <a:pt x="2417" y="4279"/>
                    <a:pt x="2378" y="4239"/>
                    <a:pt x="2338" y="4199"/>
                  </a:cubicBezTo>
                  <a:cubicBezTo>
                    <a:pt x="2417" y="4120"/>
                    <a:pt x="2496" y="4041"/>
                    <a:pt x="2536" y="4041"/>
                  </a:cubicBezTo>
                  <a:close/>
                  <a:moveTo>
                    <a:pt x="7100" y="4512"/>
                  </a:moveTo>
                  <a:cubicBezTo>
                    <a:pt x="7112" y="4512"/>
                    <a:pt x="7122" y="4513"/>
                    <a:pt x="7131" y="4516"/>
                  </a:cubicBezTo>
                  <a:lnTo>
                    <a:pt x="7131" y="4556"/>
                  </a:lnTo>
                  <a:cubicBezTo>
                    <a:pt x="7131" y="4714"/>
                    <a:pt x="6893" y="4992"/>
                    <a:pt x="6735" y="4992"/>
                  </a:cubicBezTo>
                  <a:cubicBezTo>
                    <a:pt x="6695" y="4992"/>
                    <a:pt x="6616" y="4912"/>
                    <a:pt x="6616" y="4873"/>
                  </a:cubicBezTo>
                  <a:cubicBezTo>
                    <a:pt x="6616" y="4726"/>
                    <a:pt x="6955" y="4512"/>
                    <a:pt x="7100" y="4512"/>
                  </a:cubicBezTo>
                  <a:close/>
                  <a:moveTo>
                    <a:pt x="2338" y="4754"/>
                  </a:moveTo>
                  <a:cubicBezTo>
                    <a:pt x="2536" y="4794"/>
                    <a:pt x="2734" y="4833"/>
                    <a:pt x="2932" y="4873"/>
                  </a:cubicBezTo>
                  <a:cubicBezTo>
                    <a:pt x="2972" y="4873"/>
                    <a:pt x="3011" y="4952"/>
                    <a:pt x="3051" y="4992"/>
                  </a:cubicBezTo>
                  <a:cubicBezTo>
                    <a:pt x="3011" y="5031"/>
                    <a:pt x="2972" y="5071"/>
                    <a:pt x="2892" y="5071"/>
                  </a:cubicBezTo>
                  <a:cubicBezTo>
                    <a:pt x="2655" y="5031"/>
                    <a:pt x="2417" y="4992"/>
                    <a:pt x="2179" y="4992"/>
                  </a:cubicBezTo>
                  <a:lnTo>
                    <a:pt x="2140" y="4992"/>
                  </a:lnTo>
                  <a:cubicBezTo>
                    <a:pt x="2100" y="4992"/>
                    <a:pt x="2061" y="4992"/>
                    <a:pt x="1981" y="4952"/>
                  </a:cubicBezTo>
                  <a:cubicBezTo>
                    <a:pt x="1942" y="4952"/>
                    <a:pt x="1942" y="4873"/>
                    <a:pt x="1942" y="4873"/>
                  </a:cubicBezTo>
                  <a:cubicBezTo>
                    <a:pt x="1942" y="4794"/>
                    <a:pt x="1981" y="4794"/>
                    <a:pt x="2021" y="4754"/>
                  </a:cubicBezTo>
                  <a:close/>
                  <a:moveTo>
                    <a:pt x="8319" y="4477"/>
                  </a:moveTo>
                  <a:cubicBezTo>
                    <a:pt x="8319" y="4477"/>
                    <a:pt x="8359" y="4516"/>
                    <a:pt x="8359" y="4516"/>
                  </a:cubicBezTo>
                  <a:cubicBezTo>
                    <a:pt x="8319" y="4556"/>
                    <a:pt x="8280" y="4635"/>
                    <a:pt x="8240" y="4675"/>
                  </a:cubicBezTo>
                  <a:cubicBezTo>
                    <a:pt x="7923" y="4873"/>
                    <a:pt x="7646" y="5071"/>
                    <a:pt x="7369" y="5269"/>
                  </a:cubicBezTo>
                  <a:cubicBezTo>
                    <a:pt x="7250" y="5309"/>
                    <a:pt x="7171" y="5348"/>
                    <a:pt x="7052" y="5388"/>
                  </a:cubicBezTo>
                  <a:cubicBezTo>
                    <a:pt x="7012" y="5388"/>
                    <a:pt x="6973" y="5348"/>
                    <a:pt x="6933" y="5309"/>
                  </a:cubicBezTo>
                  <a:cubicBezTo>
                    <a:pt x="6933" y="5269"/>
                    <a:pt x="6933" y="5229"/>
                    <a:pt x="6973" y="5229"/>
                  </a:cubicBezTo>
                  <a:cubicBezTo>
                    <a:pt x="7329" y="4992"/>
                    <a:pt x="7646" y="4754"/>
                    <a:pt x="8002" y="4556"/>
                  </a:cubicBezTo>
                  <a:lnTo>
                    <a:pt x="8002" y="4596"/>
                  </a:lnTo>
                  <a:cubicBezTo>
                    <a:pt x="8121" y="4516"/>
                    <a:pt x="8201" y="4516"/>
                    <a:pt x="8319" y="4477"/>
                  </a:cubicBezTo>
                  <a:close/>
                  <a:moveTo>
                    <a:pt x="6260" y="6814"/>
                  </a:moveTo>
                  <a:cubicBezTo>
                    <a:pt x="6339" y="6814"/>
                    <a:pt x="6378" y="6853"/>
                    <a:pt x="6458" y="6893"/>
                  </a:cubicBezTo>
                  <a:cubicBezTo>
                    <a:pt x="6695" y="7091"/>
                    <a:pt x="6893" y="7329"/>
                    <a:pt x="7091" y="7606"/>
                  </a:cubicBezTo>
                  <a:lnTo>
                    <a:pt x="7052" y="7646"/>
                  </a:lnTo>
                  <a:cubicBezTo>
                    <a:pt x="6973" y="7606"/>
                    <a:pt x="6893" y="7566"/>
                    <a:pt x="6814" y="7527"/>
                  </a:cubicBezTo>
                  <a:cubicBezTo>
                    <a:pt x="6774" y="7527"/>
                    <a:pt x="6774" y="7487"/>
                    <a:pt x="6735" y="7487"/>
                  </a:cubicBezTo>
                  <a:cubicBezTo>
                    <a:pt x="6537" y="7329"/>
                    <a:pt x="6378" y="7131"/>
                    <a:pt x="6180" y="6933"/>
                  </a:cubicBezTo>
                  <a:cubicBezTo>
                    <a:pt x="6148" y="6900"/>
                    <a:pt x="6142" y="6868"/>
                    <a:pt x="6163" y="6835"/>
                  </a:cubicBezTo>
                  <a:lnTo>
                    <a:pt x="6163" y="6835"/>
                  </a:lnTo>
                  <a:cubicBezTo>
                    <a:pt x="6195" y="6814"/>
                    <a:pt x="6227" y="6814"/>
                    <a:pt x="6260" y="6814"/>
                  </a:cubicBezTo>
                  <a:close/>
                  <a:moveTo>
                    <a:pt x="5269" y="6853"/>
                  </a:moveTo>
                  <a:cubicBezTo>
                    <a:pt x="5626" y="7091"/>
                    <a:pt x="5903" y="7368"/>
                    <a:pt x="6180" y="7725"/>
                  </a:cubicBezTo>
                  <a:lnTo>
                    <a:pt x="6101" y="7804"/>
                  </a:lnTo>
                  <a:cubicBezTo>
                    <a:pt x="5982" y="7725"/>
                    <a:pt x="5863" y="7646"/>
                    <a:pt x="5745" y="7566"/>
                  </a:cubicBezTo>
                  <a:cubicBezTo>
                    <a:pt x="5507" y="7408"/>
                    <a:pt x="5309" y="7210"/>
                    <a:pt x="5111" y="7012"/>
                  </a:cubicBezTo>
                  <a:cubicBezTo>
                    <a:pt x="5111" y="6972"/>
                    <a:pt x="5071" y="6933"/>
                    <a:pt x="5111" y="6893"/>
                  </a:cubicBezTo>
                  <a:cubicBezTo>
                    <a:pt x="5111" y="6893"/>
                    <a:pt x="5190" y="6853"/>
                    <a:pt x="5230" y="6853"/>
                  </a:cubicBezTo>
                  <a:close/>
                  <a:moveTo>
                    <a:pt x="6616" y="7923"/>
                  </a:moveTo>
                  <a:cubicBezTo>
                    <a:pt x="6695" y="7923"/>
                    <a:pt x="6735" y="7963"/>
                    <a:pt x="6735" y="8002"/>
                  </a:cubicBezTo>
                  <a:cubicBezTo>
                    <a:pt x="6893" y="8161"/>
                    <a:pt x="7052" y="8359"/>
                    <a:pt x="7210" y="8557"/>
                  </a:cubicBezTo>
                  <a:cubicBezTo>
                    <a:pt x="7210" y="8557"/>
                    <a:pt x="7250" y="8596"/>
                    <a:pt x="7289" y="8676"/>
                  </a:cubicBezTo>
                  <a:cubicBezTo>
                    <a:pt x="7226" y="8676"/>
                    <a:pt x="7188" y="8726"/>
                    <a:pt x="7155" y="8726"/>
                  </a:cubicBezTo>
                  <a:cubicBezTo>
                    <a:pt x="7147" y="8726"/>
                    <a:pt x="7139" y="8723"/>
                    <a:pt x="7131" y="8715"/>
                  </a:cubicBezTo>
                  <a:cubicBezTo>
                    <a:pt x="7052" y="8676"/>
                    <a:pt x="6973" y="8636"/>
                    <a:pt x="6893" y="8596"/>
                  </a:cubicBezTo>
                  <a:lnTo>
                    <a:pt x="6854" y="8557"/>
                  </a:lnTo>
                  <a:cubicBezTo>
                    <a:pt x="6695" y="8398"/>
                    <a:pt x="6576" y="8240"/>
                    <a:pt x="6458" y="8081"/>
                  </a:cubicBezTo>
                  <a:cubicBezTo>
                    <a:pt x="6458" y="8042"/>
                    <a:pt x="6458" y="7963"/>
                    <a:pt x="6458" y="7923"/>
                  </a:cubicBezTo>
                  <a:close/>
                  <a:moveTo>
                    <a:pt x="5230" y="0"/>
                  </a:moveTo>
                  <a:cubicBezTo>
                    <a:pt x="5150" y="199"/>
                    <a:pt x="5111" y="357"/>
                    <a:pt x="5032" y="515"/>
                  </a:cubicBezTo>
                  <a:cubicBezTo>
                    <a:pt x="4596" y="1387"/>
                    <a:pt x="4160" y="2258"/>
                    <a:pt x="3724" y="3130"/>
                  </a:cubicBezTo>
                  <a:cubicBezTo>
                    <a:pt x="3645" y="3288"/>
                    <a:pt x="3526" y="3447"/>
                    <a:pt x="3407" y="3605"/>
                  </a:cubicBezTo>
                  <a:cubicBezTo>
                    <a:pt x="3289" y="3684"/>
                    <a:pt x="3209" y="3724"/>
                    <a:pt x="3091" y="3724"/>
                  </a:cubicBezTo>
                  <a:cubicBezTo>
                    <a:pt x="2615" y="3724"/>
                    <a:pt x="2179" y="3645"/>
                    <a:pt x="1744" y="3605"/>
                  </a:cubicBezTo>
                  <a:cubicBezTo>
                    <a:pt x="1150" y="3566"/>
                    <a:pt x="595" y="3526"/>
                    <a:pt x="1" y="3486"/>
                  </a:cubicBezTo>
                  <a:lnTo>
                    <a:pt x="1" y="3566"/>
                  </a:lnTo>
                  <a:cubicBezTo>
                    <a:pt x="40" y="3605"/>
                    <a:pt x="80" y="3645"/>
                    <a:pt x="120" y="3684"/>
                  </a:cubicBezTo>
                  <a:cubicBezTo>
                    <a:pt x="714" y="4437"/>
                    <a:pt x="1387" y="5110"/>
                    <a:pt x="2140" y="5665"/>
                  </a:cubicBezTo>
                  <a:cubicBezTo>
                    <a:pt x="2219" y="5705"/>
                    <a:pt x="2259" y="5784"/>
                    <a:pt x="2298" y="5824"/>
                  </a:cubicBezTo>
                  <a:lnTo>
                    <a:pt x="2378" y="5824"/>
                  </a:lnTo>
                  <a:cubicBezTo>
                    <a:pt x="2378" y="5982"/>
                    <a:pt x="2378" y="6101"/>
                    <a:pt x="2338" y="6259"/>
                  </a:cubicBezTo>
                  <a:cubicBezTo>
                    <a:pt x="2259" y="6814"/>
                    <a:pt x="2100" y="7368"/>
                    <a:pt x="1863" y="7883"/>
                  </a:cubicBezTo>
                  <a:cubicBezTo>
                    <a:pt x="1625" y="8517"/>
                    <a:pt x="1348" y="9191"/>
                    <a:pt x="1110" y="9824"/>
                  </a:cubicBezTo>
                  <a:cubicBezTo>
                    <a:pt x="1110" y="9904"/>
                    <a:pt x="1070" y="9983"/>
                    <a:pt x="1070" y="10022"/>
                  </a:cubicBezTo>
                  <a:lnTo>
                    <a:pt x="1110" y="10062"/>
                  </a:lnTo>
                  <a:cubicBezTo>
                    <a:pt x="1427" y="9824"/>
                    <a:pt x="1783" y="9587"/>
                    <a:pt x="2061" y="9349"/>
                  </a:cubicBezTo>
                  <a:cubicBezTo>
                    <a:pt x="2774" y="8676"/>
                    <a:pt x="3487" y="8042"/>
                    <a:pt x="4200" y="7368"/>
                  </a:cubicBezTo>
                  <a:cubicBezTo>
                    <a:pt x="4239" y="7289"/>
                    <a:pt x="4319" y="7210"/>
                    <a:pt x="4437" y="7170"/>
                  </a:cubicBezTo>
                  <a:cubicBezTo>
                    <a:pt x="4477" y="7091"/>
                    <a:pt x="4556" y="7091"/>
                    <a:pt x="4635" y="7091"/>
                  </a:cubicBezTo>
                  <a:cubicBezTo>
                    <a:pt x="4675" y="7091"/>
                    <a:pt x="4715" y="7210"/>
                    <a:pt x="4715" y="7289"/>
                  </a:cubicBezTo>
                  <a:lnTo>
                    <a:pt x="4675" y="7329"/>
                  </a:lnTo>
                  <a:cubicBezTo>
                    <a:pt x="5190" y="7725"/>
                    <a:pt x="5665" y="8161"/>
                    <a:pt x="6220" y="8596"/>
                  </a:cubicBezTo>
                  <a:cubicBezTo>
                    <a:pt x="6339" y="8676"/>
                    <a:pt x="6418" y="8755"/>
                    <a:pt x="6497" y="8834"/>
                  </a:cubicBezTo>
                  <a:cubicBezTo>
                    <a:pt x="6933" y="9191"/>
                    <a:pt x="7448" y="9468"/>
                    <a:pt x="7963" y="9626"/>
                  </a:cubicBezTo>
                  <a:cubicBezTo>
                    <a:pt x="7963" y="9428"/>
                    <a:pt x="7923" y="9270"/>
                    <a:pt x="7884" y="9111"/>
                  </a:cubicBezTo>
                  <a:cubicBezTo>
                    <a:pt x="7804" y="8557"/>
                    <a:pt x="7646" y="8002"/>
                    <a:pt x="7488" y="7487"/>
                  </a:cubicBezTo>
                  <a:cubicBezTo>
                    <a:pt x="7369" y="7170"/>
                    <a:pt x="7210" y="6853"/>
                    <a:pt x="7091" y="6537"/>
                  </a:cubicBezTo>
                  <a:cubicBezTo>
                    <a:pt x="6933" y="6140"/>
                    <a:pt x="6933" y="6061"/>
                    <a:pt x="7369" y="5784"/>
                  </a:cubicBezTo>
                  <a:cubicBezTo>
                    <a:pt x="7488" y="5705"/>
                    <a:pt x="7646" y="5625"/>
                    <a:pt x="7765" y="5546"/>
                  </a:cubicBezTo>
                  <a:cubicBezTo>
                    <a:pt x="8478" y="5031"/>
                    <a:pt x="9191" y="4477"/>
                    <a:pt x="9864" y="3843"/>
                  </a:cubicBezTo>
                  <a:lnTo>
                    <a:pt x="9943" y="3724"/>
                  </a:lnTo>
                  <a:cubicBezTo>
                    <a:pt x="9706" y="3684"/>
                    <a:pt x="9508" y="3645"/>
                    <a:pt x="9310" y="3645"/>
                  </a:cubicBezTo>
                  <a:cubicBezTo>
                    <a:pt x="8597" y="3566"/>
                    <a:pt x="7923" y="3526"/>
                    <a:pt x="7250" y="3486"/>
                  </a:cubicBezTo>
                  <a:cubicBezTo>
                    <a:pt x="6933" y="3447"/>
                    <a:pt x="6616" y="3407"/>
                    <a:pt x="6299" y="3328"/>
                  </a:cubicBezTo>
                  <a:cubicBezTo>
                    <a:pt x="6220" y="3328"/>
                    <a:pt x="6141" y="3249"/>
                    <a:pt x="6101" y="3169"/>
                  </a:cubicBezTo>
                  <a:cubicBezTo>
                    <a:pt x="5943" y="2694"/>
                    <a:pt x="5784" y="2179"/>
                    <a:pt x="5626" y="1704"/>
                  </a:cubicBezTo>
                  <a:cubicBezTo>
                    <a:pt x="5507" y="1189"/>
                    <a:pt x="5388" y="595"/>
                    <a:pt x="5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4"/>
            <p:cNvSpPr/>
            <p:nvPr/>
          </p:nvSpPr>
          <p:spPr>
            <a:xfrm>
              <a:off x="7082169" y="2801445"/>
              <a:ext cx="694485" cy="669929"/>
            </a:xfrm>
            <a:custGeom>
              <a:avLst/>
              <a:gdLst/>
              <a:ahLst/>
              <a:cxnLst/>
              <a:rect l="l" t="t" r="r" b="b"/>
              <a:pathLst>
                <a:path w="10815" h="10433" extrusionOk="0">
                  <a:moveTo>
                    <a:pt x="5617" y="0"/>
                  </a:moveTo>
                  <a:cubicBezTo>
                    <a:pt x="5498" y="0"/>
                    <a:pt x="5462" y="134"/>
                    <a:pt x="5427" y="205"/>
                  </a:cubicBezTo>
                  <a:cubicBezTo>
                    <a:pt x="5071" y="918"/>
                    <a:pt x="4754" y="1591"/>
                    <a:pt x="4437" y="2304"/>
                  </a:cubicBezTo>
                  <a:cubicBezTo>
                    <a:pt x="4160" y="2779"/>
                    <a:pt x="3882" y="3334"/>
                    <a:pt x="3645" y="3849"/>
                  </a:cubicBezTo>
                  <a:cubicBezTo>
                    <a:pt x="3565" y="3968"/>
                    <a:pt x="3486" y="3968"/>
                    <a:pt x="3367" y="3968"/>
                  </a:cubicBezTo>
                  <a:cubicBezTo>
                    <a:pt x="2734" y="3889"/>
                    <a:pt x="2100" y="3809"/>
                    <a:pt x="1466" y="3770"/>
                  </a:cubicBezTo>
                  <a:lnTo>
                    <a:pt x="317" y="3770"/>
                  </a:lnTo>
                  <a:cubicBezTo>
                    <a:pt x="80" y="3770"/>
                    <a:pt x="0" y="3928"/>
                    <a:pt x="80" y="4166"/>
                  </a:cubicBezTo>
                  <a:cubicBezTo>
                    <a:pt x="119" y="4245"/>
                    <a:pt x="159" y="4324"/>
                    <a:pt x="198" y="4364"/>
                  </a:cubicBezTo>
                  <a:cubicBezTo>
                    <a:pt x="357" y="4522"/>
                    <a:pt x="476" y="4720"/>
                    <a:pt x="634" y="4879"/>
                  </a:cubicBezTo>
                  <a:cubicBezTo>
                    <a:pt x="1109" y="5433"/>
                    <a:pt x="1664" y="5948"/>
                    <a:pt x="2258" y="6384"/>
                  </a:cubicBezTo>
                  <a:lnTo>
                    <a:pt x="2298" y="6384"/>
                  </a:lnTo>
                  <a:lnTo>
                    <a:pt x="2258" y="6345"/>
                  </a:lnTo>
                  <a:lnTo>
                    <a:pt x="2654" y="6345"/>
                  </a:lnTo>
                  <a:cubicBezTo>
                    <a:pt x="2615" y="6265"/>
                    <a:pt x="2575" y="6226"/>
                    <a:pt x="2496" y="6186"/>
                  </a:cubicBezTo>
                  <a:cubicBezTo>
                    <a:pt x="1743" y="5592"/>
                    <a:pt x="1070" y="4958"/>
                    <a:pt x="476" y="4205"/>
                  </a:cubicBezTo>
                  <a:cubicBezTo>
                    <a:pt x="436" y="4166"/>
                    <a:pt x="396" y="4087"/>
                    <a:pt x="357" y="4047"/>
                  </a:cubicBezTo>
                  <a:lnTo>
                    <a:pt x="357" y="4007"/>
                  </a:lnTo>
                  <a:cubicBezTo>
                    <a:pt x="951" y="4047"/>
                    <a:pt x="1506" y="4087"/>
                    <a:pt x="2100" y="4126"/>
                  </a:cubicBezTo>
                  <a:cubicBezTo>
                    <a:pt x="2535" y="4126"/>
                    <a:pt x="2971" y="4205"/>
                    <a:pt x="3447" y="4205"/>
                  </a:cubicBezTo>
                  <a:cubicBezTo>
                    <a:pt x="3478" y="4216"/>
                    <a:pt x="3507" y="4221"/>
                    <a:pt x="3535" y="4221"/>
                  </a:cubicBezTo>
                  <a:cubicBezTo>
                    <a:pt x="3611" y="4221"/>
                    <a:pt x="3676" y="4184"/>
                    <a:pt x="3763" y="4126"/>
                  </a:cubicBezTo>
                  <a:cubicBezTo>
                    <a:pt x="3882" y="3968"/>
                    <a:pt x="4001" y="3809"/>
                    <a:pt x="4080" y="3611"/>
                  </a:cubicBezTo>
                  <a:cubicBezTo>
                    <a:pt x="4516" y="2740"/>
                    <a:pt x="4952" y="1868"/>
                    <a:pt x="5388" y="997"/>
                  </a:cubicBezTo>
                  <a:cubicBezTo>
                    <a:pt x="5467" y="838"/>
                    <a:pt x="5506" y="680"/>
                    <a:pt x="5586" y="521"/>
                  </a:cubicBezTo>
                  <a:cubicBezTo>
                    <a:pt x="5744" y="1076"/>
                    <a:pt x="5863" y="1631"/>
                    <a:pt x="5982" y="2185"/>
                  </a:cubicBezTo>
                  <a:cubicBezTo>
                    <a:pt x="6140" y="2740"/>
                    <a:pt x="6299" y="3215"/>
                    <a:pt x="6457" y="3690"/>
                  </a:cubicBezTo>
                  <a:cubicBezTo>
                    <a:pt x="6497" y="3770"/>
                    <a:pt x="6576" y="3849"/>
                    <a:pt x="6655" y="3889"/>
                  </a:cubicBezTo>
                  <a:cubicBezTo>
                    <a:pt x="6972" y="3928"/>
                    <a:pt x="7289" y="3968"/>
                    <a:pt x="7606" y="4007"/>
                  </a:cubicBezTo>
                  <a:cubicBezTo>
                    <a:pt x="8279" y="4087"/>
                    <a:pt x="8953" y="4126"/>
                    <a:pt x="9666" y="4166"/>
                  </a:cubicBezTo>
                  <a:cubicBezTo>
                    <a:pt x="9864" y="4166"/>
                    <a:pt x="10062" y="4205"/>
                    <a:pt x="10299" y="4245"/>
                  </a:cubicBezTo>
                  <a:lnTo>
                    <a:pt x="10220" y="4364"/>
                  </a:lnTo>
                  <a:cubicBezTo>
                    <a:pt x="9547" y="4998"/>
                    <a:pt x="8834" y="5552"/>
                    <a:pt x="8121" y="6107"/>
                  </a:cubicBezTo>
                  <a:cubicBezTo>
                    <a:pt x="8002" y="6186"/>
                    <a:pt x="7844" y="6265"/>
                    <a:pt x="7725" y="6345"/>
                  </a:cubicBezTo>
                  <a:cubicBezTo>
                    <a:pt x="7289" y="6582"/>
                    <a:pt x="7289" y="6701"/>
                    <a:pt x="7447" y="7097"/>
                  </a:cubicBezTo>
                  <a:cubicBezTo>
                    <a:pt x="7566" y="7374"/>
                    <a:pt x="7725" y="7691"/>
                    <a:pt x="7844" y="8008"/>
                  </a:cubicBezTo>
                  <a:cubicBezTo>
                    <a:pt x="8042" y="8523"/>
                    <a:pt x="8160" y="9078"/>
                    <a:pt x="8279" y="9632"/>
                  </a:cubicBezTo>
                  <a:cubicBezTo>
                    <a:pt x="8319" y="9791"/>
                    <a:pt x="8319" y="9949"/>
                    <a:pt x="8358" y="10147"/>
                  </a:cubicBezTo>
                  <a:cubicBezTo>
                    <a:pt x="7804" y="9989"/>
                    <a:pt x="7329" y="9712"/>
                    <a:pt x="6893" y="9355"/>
                  </a:cubicBezTo>
                  <a:cubicBezTo>
                    <a:pt x="6814" y="9276"/>
                    <a:pt x="6734" y="9197"/>
                    <a:pt x="6616" y="9117"/>
                  </a:cubicBezTo>
                  <a:cubicBezTo>
                    <a:pt x="6101" y="8721"/>
                    <a:pt x="5586" y="8286"/>
                    <a:pt x="5110" y="7850"/>
                  </a:cubicBezTo>
                  <a:lnTo>
                    <a:pt x="4952" y="7969"/>
                  </a:lnTo>
                  <a:cubicBezTo>
                    <a:pt x="5110" y="8167"/>
                    <a:pt x="5308" y="8365"/>
                    <a:pt x="5506" y="8563"/>
                  </a:cubicBezTo>
                  <a:cubicBezTo>
                    <a:pt x="6021" y="9038"/>
                    <a:pt x="6576" y="9474"/>
                    <a:pt x="7130" y="9870"/>
                  </a:cubicBezTo>
                  <a:cubicBezTo>
                    <a:pt x="7447" y="10147"/>
                    <a:pt x="7804" y="10306"/>
                    <a:pt x="8200" y="10425"/>
                  </a:cubicBezTo>
                  <a:cubicBezTo>
                    <a:pt x="8240" y="10430"/>
                    <a:pt x="8276" y="10432"/>
                    <a:pt x="8310" y="10432"/>
                  </a:cubicBezTo>
                  <a:cubicBezTo>
                    <a:pt x="8545" y="10432"/>
                    <a:pt x="8636" y="10311"/>
                    <a:pt x="8636" y="10068"/>
                  </a:cubicBezTo>
                  <a:cubicBezTo>
                    <a:pt x="8636" y="9989"/>
                    <a:pt x="8636" y="9870"/>
                    <a:pt x="8636" y="9791"/>
                  </a:cubicBezTo>
                  <a:cubicBezTo>
                    <a:pt x="8477" y="8721"/>
                    <a:pt x="8121" y="7691"/>
                    <a:pt x="7645" y="6701"/>
                  </a:cubicBezTo>
                  <a:cubicBezTo>
                    <a:pt x="7844" y="6622"/>
                    <a:pt x="8042" y="6503"/>
                    <a:pt x="8200" y="6384"/>
                  </a:cubicBezTo>
                  <a:cubicBezTo>
                    <a:pt x="8834" y="5909"/>
                    <a:pt x="9428" y="5433"/>
                    <a:pt x="10062" y="4918"/>
                  </a:cubicBezTo>
                  <a:cubicBezTo>
                    <a:pt x="10260" y="4720"/>
                    <a:pt x="10498" y="4522"/>
                    <a:pt x="10696" y="4324"/>
                  </a:cubicBezTo>
                  <a:cubicBezTo>
                    <a:pt x="10735" y="4285"/>
                    <a:pt x="10814" y="4166"/>
                    <a:pt x="10814" y="4126"/>
                  </a:cubicBezTo>
                  <a:cubicBezTo>
                    <a:pt x="10775" y="4047"/>
                    <a:pt x="10696" y="4007"/>
                    <a:pt x="10616" y="4007"/>
                  </a:cubicBezTo>
                  <a:cubicBezTo>
                    <a:pt x="10101" y="3928"/>
                    <a:pt x="9586" y="3849"/>
                    <a:pt x="9032" y="3809"/>
                  </a:cubicBezTo>
                  <a:cubicBezTo>
                    <a:pt x="8279" y="3730"/>
                    <a:pt x="7566" y="3690"/>
                    <a:pt x="6774" y="3651"/>
                  </a:cubicBezTo>
                  <a:cubicBezTo>
                    <a:pt x="6695" y="3453"/>
                    <a:pt x="6576" y="3215"/>
                    <a:pt x="6536" y="2977"/>
                  </a:cubicBezTo>
                  <a:cubicBezTo>
                    <a:pt x="6299" y="2066"/>
                    <a:pt x="6101" y="1155"/>
                    <a:pt x="5863" y="244"/>
                  </a:cubicBezTo>
                  <a:cubicBezTo>
                    <a:pt x="5823" y="165"/>
                    <a:pt x="5744" y="46"/>
                    <a:pt x="5665" y="7"/>
                  </a:cubicBezTo>
                  <a:cubicBezTo>
                    <a:pt x="5648" y="2"/>
                    <a:pt x="5632" y="0"/>
                    <a:pt x="5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4"/>
            <p:cNvSpPr/>
            <p:nvPr/>
          </p:nvSpPr>
          <p:spPr>
            <a:xfrm>
              <a:off x="7550152" y="3119810"/>
              <a:ext cx="91635" cy="58562"/>
            </a:xfrm>
            <a:custGeom>
              <a:avLst/>
              <a:gdLst/>
              <a:ahLst/>
              <a:cxnLst/>
              <a:rect l="l" t="t" r="r" b="b"/>
              <a:pathLst>
                <a:path w="1427" h="912" extrusionOk="0">
                  <a:moveTo>
                    <a:pt x="1387" y="0"/>
                  </a:moveTo>
                  <a:cubicBezTo>
                    <a:pt x="1269" y="40"/>
                    <a:pt x="1150" y="79"/>
                    <a:pt x="1070" y="119"/>
                  </a:cubicBezTo>
                  <a:cubicBezTo>
                    <a:pt x="714" y="317"/>
                    <a:pt x="397" y="555"/>
                    <a:pt x="41" y="753"/>
                  </a:cubicBezTo>
                  <a:cubicBezTo>
                    <a:pt x="1" y="792"/>
                    <a:pt x="1" y="832"/>
                    <a:pt x="1" y="872"/>
                  </a:cubicBezTo>
                  <a:cubicBezTo>
                    <a:pt x="41" y="911"/>
                    <a:pt x="80" y="911"/>
                    <a:pt x="120" y="911"/>
                  </a:cubicBezTo>
                  <a:cubicBezTo>
                    <a:pt x="199" y="911"/>
                    <a:pt x="318" y="872"/>
                    <a:pt x="437" y="832"/>
                  </a:cubicBezTo>
                  <a:cubicBezTo>
                    <a:pt x="714" y="634"/>
                    <a:pt x="991" y="436"/>
                    <a:pt x="1308" y="238"/>
                  </a:cubicBezTo>
                  <a:cubicBezTo>
                    <a:pt x="1348" y="198"/>
                    <a:pt x="1387" y="119"/>
                    <a:pt x="1427" y="79"/>
                  </a:cubicBezTo>
                  <a:cubicBezTo>
                    <a:pt x="1427" y="40"/>
                    <a:pt x="1387" y="4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4"/>
            <p:cNvSpPr/>
            <p:nvPr/>
          </p:nvSpPr>
          <p:spPr>
            <a:xfrm>
              <a:off x="7519650" y="3343590"/>
              <a:ext cx="53491" cy="50985"/>
            </a:xfrm>
            <a:custGeom>
              <a:avLst/>
              <a:gdLst/>
              <a:ahLst/>
              <a:cxnLst/>
              <a:rect l="l" t="t" r="r" b="b"/>
              <a:pathLst>
                <a:path w="833" h="794" extrusionOk="0">
                  <a:moveTo>
                    <a:pt x="1" y="1"/>
                  </a:moveTo>
                  <a:lnTo>
                    <a:pt x="1" y="159"/>
                  </a:lnTo>
                  <a:cubicBezTo>
                    <a:pt x="119" y="318"/>
                    <a:pt x="238" y="476"/>
                    <a:pt x="357" y="595"/>
                  </a:cubicBezTo>
                  <a:lnTo>
                    <a:pt x="436" y="674"/>
                  </a:lnTo>
                  <a:cubicBezTo>
                    <a:pt x="516" y="714"/>
                    <a:pt x="555" y="754"/>
                    <a:pt x="634" y="793"/>
                  </a:cubicBezTo>
                  <a:cubicBezTo>
                    <a:pt x="674" y="793"/>
                    <a:pt x="753" y="793"/>
                    <a:pt x="832" y="754"/>
                  </a:cubicBezTo>
                  <a:cubicBezTo>
                    <a:pt x="753" y="674"/>
                    <a:pt x="753" y="635"/>
                    <a:pt x="714" y="595"/>
                  </a:cubicBezTo>
                  <a:cubicBezTo>
                    <a:pt x="555" y="437"/>
                    <a:pt x="436" y="239"/>
                    <a:pt x="278" y="80"/>
                  </a:cubicBezTo>
                  <a:cubicBezTo>
                    <a:pt x="238" y="41"/>
                    <a:pt x="199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4"/>
            <p:cNvSpPr/>
            <p:nvPr/>
          </p:nvSpPr>
          <p:spPr>
            <a:xfrm>
              <a:off x="7529860" y="3124561"/>
              <a:ext cx="33071" cy="30886"/>
            </a:xfrm>
            <a:custGeom>
              <a:avLst/>
              <a:gdLst/>
              <a:ahLst/>
              <a:cxnLst/>
              <a:rect l="l" t="t" r="r" b="b"/>
              <a:pathLst>
                <a:path w="515" h="481" extrusionOk="0">
                  <a:moveTo>
                    <a:pt x="484" y="1"/>
                  </a:moveTo>
                  <a:cubicBezTo>
                    <a:pt x="339" y="1"/>
                    <a:pt x="0" y="212"/>
                    <a:pt x="0" y="322"/>
                  </a:cubicBezTo>
                  <a:cubicBezTo>
                    <a:pt x="0" y="401"/>
                    <a:pt x="79" y="441"/>
                    <a:pt x="119" y="481"/>
                  </a:cubicBezTo>
                  <a:cubicBezTo>
                    <a:pt x="277" y="481"/>
                    <a:pt x="515" y="203"/>
                    <a:pt x="515" y="5"/>
                  </a:cubicBezTo>
                  <a:cubicBezTo>
                    <a:pt x="506" y="2"/>
                    <a:pt x="49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4"/>
            <p:cNvSpPr/>
            <p:nvPr/>
          </p:nvSpPr>
          <p:spPr>
            <a:xfrm>
              <a:off x="7499295" y="3269874"/>
              <a:ext cx="61133" cy="55993"/>
            </a:xfrm>
            <a:custGeom>
              <a:avLst/>
              <a:gdLst/>
              <a:ahLst/>
              <a:cxnLst/>
              <a:rect l="l" t="t" r="r" b="b"/>
              <a:pathLst>
                <a:path w="952" h="872" extrusionOk="0">
                  <a:moveTo>
                    <a:pt x="120" y="0"/>
                  </a:moveTo>
                  <a:cubicBezTo>
                    <a:pt x="80" y="0"/>
                    <a:pt x="40" y="0"/>
                    <a:pt x="1" y="40"/>
                  </a:cubicBezTo>
                  <a:cubicBezTo>
                    <a:pt x="1" y="79"/>
                    <a:pt x="1" y="119"/>
                    <a:pt x="1" y="159"/>
                  </a:cubicBezTo>
                  <a:cubicBezTo>
                    <a:pt x="238" y="357"/>
                    <a:pt x="397" y="555"/>
                    <a:pt x="595" y="753"/>
                  </a:cubicBezTo>
                  <a:cubicBezTo>
                    <a:pt x="634" y="753"/>
                    <a:pt x="634" y="753"/>
                    <a:pt x="674" y="792"/>
                  </a:cubicBezTo>
                  <a:cubicBezTo>
                    <a:pt x="753" y="832"/>
                    <a:pt x="833" y="832"/>
                    <a:pt x="912" y="872"/>
                  </a:cubicBezTo>
                  <a:lnTo>
                    <a:pt x="951" y="792"/>
                  </a:lnTo>
                  <a:cubicBezTo>
                    <a:pt x="753" y="515"/>
                    <a:pt x="555" y="278"/>
                    <a:pt x="318" y="79"/>
                  </a:cubicBezTo>
                  <a:cubicBezTo>
                    <a:pt x="238" y="40"/>
                    <a:pt x="19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4"/>
            <p:cNvSpPr/>
            <p:nvPr/>
          </p:nvSpPr>
          <p:spPr>
            <a:xfrm>
              <a:off x="7430652" y="3273791"/>
              <a:ext cx="71279" cy="59718"/>
            </a:xfrm>
            <a:custGeom>
              <a:avLst/>
              <a:gdLst/>
              <a:ahLst/>
              <a:cxnLst/>
              <a:rect l="l" t="t" r="r" b="b"/>
              <a:pathLst>
                <a:path w="1110" h="930" extrusionOk="0">
                  <a:moveTo>
                    <a:pt x="179" y="1"/>
                  </a:moveTo>
                  <a:cubicBezTo>
                    <a:pt x="167" y="1"/>
                    <a:pt x="159" y="5"/>
                    <a:pt x="159" y="18"/>
                  </a:cubicBezTo>
                  <a:cubicBezTo>
                    <a:pt x="159" y="18"/>
                    <a:pt x="40" y="18"/>
                    <a:pt x="40" y="58"/>
                  </a:cubicBezTo>
                  <a:cubicBezTo>
                    <a:pt x="0" y="98"/>
                    <a:pt x="40" y="177"/>
                    <a:pt x="79" y="217"/>
                  </a:cubicBezTo>
                  <a:cubicBezTo>
                    <a:pt x="277" y="375"/>
                    <a:pt x="476" y="573"/>
                    <a:pt x="674" y="731"/>
                  </a:cubicBezTo>
                  <a:cubicBezTo>
                    <a:pt x="792" y="811"/>
                    <a:pt x="911" y="890"/>
                    <a:pt x="1070" y="930"/>
                  </a:cubicBezTo>
                  <a:lnTo>
                    <a:pt x="1109" y="890"/>
                  </a:lnTo>
                  <a:cubicBezTo>
                    <a:pt x="872" y="533"/>
                    <a:pt x="555" y="256"/>
                    <a:pt x="238" y="18"/>
                  </a:cubicBezTo>
                  <a:cubicBezTo>
                    <a:pt x="238" y="18"/>
                    <a:pt x="203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4"/>
            <p:cNvSpPr/>
            <p:nvPr/>
          </p:nvSpPr>
          <p:spPr>
            <a:xfrm>
              <a:off x="7367017" y="2982460"/>
              <a:ext cx="50987" cy="94136"/>
            </a:xfrm>
            <a:custGeom>
              <a:avLst/>
              <a:gdLst/>
              <a:ahLst/>
              <a:cxnLst/>
              <a:rect l="l" t="t" r="r" b="b"/>
              <a:pathLst>
                <a:path w="794" h="1466" extrusionOk="0">
                  <a:moveTo>
                    <a:pt x="714" y="0"/>
                  </a:moveTo>
                  <a:cubicBezTo>
                    <a:pt x="714" y="0"/>
                    <a:pt x="635" y="0"/>
                    <a:pt x="595" y="40"/>
                  </a:cubicBezTo>
                  <a:cubicBezTo>
                    <a:pt x="555" y="79"/>
                    <a:pt x="555" y="119"/>
                    <a:pt x="516" y="158"/>
                  </a:cubicBezTo>
                  <a:cubicBezTo>
                    <a:pt x="357" y="475"/>
                    <a:pt x="199" y="753"/>
                    <a:pt x="80" y="1070"/>
                  </a:cubicBezTo>
                  <a:cubicBezTo>
                    <a:pt x="40" y="1188"/>
                    <a:pt x="1" y="1307"/>
                    <a:pt x="40" y="1466"/>
                  </a:cubicBezTo>
                  <a:lnTo>
                    <a:pt x="120" y="1466"/>
                  </a:lnTo>
                  <a:cubicBezTo>
                    <a:pt x="199" y="1386"/>
                    <a:pt x="239" y="1307"/>
                    <a:pt x="318" y="1228"/>
                  </a:cubicBezTo>
                  <a:cubicBezTo>
                    <a:pt x="437" y="951"/>
                    <a:pt x="555" y="713"/>
                    <a:pt x="674" y="436"/>
                  </a:cubicBezTo>
                  <a:cubicBezTo>
                    <a:pt x="714" y="357"/>
                    <a:pt x="753" y="238"/>
                    <a:pt x="793" y="158"/>
                  </a:cubicBezTo>
                  <a:cubicBezTo>
                    <a:pt x="793" y="119"/>
                    <a:pt x="753" y="4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4"/>
            <p:cNvSpPr/>
            <p:nvPr/>
          </p:nvSpPr>
          <p:spPr>
            <a:xfrm>
              <a:off x="7153381" y="3208808"/>
              <a:ext cx="256988" cy="293836"/>
            </a:xfrm>
            <a:custGeom>
              <a:avLst/>
              <a:gdLst/>
              <a:ahLst/>
              <a:cxnLst/>
              <a:rect l="l" t="t" r="r" b="b"/>
              <a:pathLst>
                <a:path w="4002" h="4576" extrusionOk="0">
                  <a:moveTo>
                    <a:pt x="1110" y="1"/>
                  </a:moveTo>
                  <a:lnTo>
                    <a:pt x="1189" y="80"/>
                  </a:lnTo>
                  <a:cubicBezTo>
                    <a:pt x="1268" y="199"/>
                    <a:pt x="1387" y="357"/>
                    <a:pt x="1347" y="397"/>
                  </a:cubicBezTo>
                  <a:cubicBezTo>
                    <a:pt x="1030" y="1387"/>
                    <a:pt x="713" y="2338"/>
                    <a:pt x="357" y="3288"/>
                  </a:cubicBezTo>
                  <a:cubicBezTo>
                    <a:pt x="278" y="3566"/>
                    <a:pt x="159" y="3843"/>
                    <a:pt x="40" y="4120"/>
                  </a:cubicBezTo>
                  <a:cubicBezTo>
                    <a:pt x="0" y="4279"/>
                    <a:pt x="40" y="4437"/>
                    <a:pt x="159" y="4516"/>
                  </a:cubicBezTo>
                  <a:cubicBezTo>
                    <a:pt x="218" y="4556"/>
                    <a:pt x="288" y="4576"/>
                    <a:pt x="357" y="4576"/>
                  </a:cubicBezTo>
                  <a:cubicBezTo>
                    <a:pt x="426" y="4576"/>
                    <a:pt x="496" y="4556"/>
                    <a:pt x="555" y="4516"/>
                  </a:cubicBezTo>
                  <a:cubicBezTo>
                    <a:pt x="793" y="4358"/>
                    <a:pt x="1030" y="4199"/>
                    <a:pt x="1228" y="4041"/>
                  </a:cubicBezTo>
                  <a:cubicBezTo>
                    <a:pt x="1862" y="3486"/>
                    <a:pt x="2456" y="2932"/>
                    <a:pt x="3090" y="2377"/>
                  </a:cubicBezTo>
                  <a:cubicBezTo>
                    <a:pt x="3328" y="2100"/>
                    <a:pt x="3605" y="1862"/>
                    <a:pt x="3843" y="1625"/>
                  </a:cubicBezTo>
                  <a:lnTo>
                    <a:pt x="4001" y="1506"/>
                  </a:lnTo>
                  <a:lnTo>
                    <a:pt x="4001" y="1466"/>
                  </a:lnTo>
                  <a:cubicBezTo>
                    <a:pt x="4001" y="1427"/>
                    <a:pt x="3962" y="1308"/>
                    <a:pt x="3922" y="1308"/>
                  </a:cubicBezTo>
                  <a:cubicBezTo>
                    <a:pt x="3899" y="1296"/>
                    <a:pt x="3876" y="1291"/>
                    <a:pt x="3852" y="1291"/>
                  </a:cubicBezTo>
                  <a:cubicBezTo>
                    <a:pt x="3796" y="1291"/>
                    <a:pt x="3740" y="1319"/>
                    <a:pt x="3684" y="1347"/>
                  </a:cubicBezTo>
                  <a:cubicBezTo>
                    <a:pt x="3605" y="1387"/>
                    <a:pt x="3526" y="1466"/>
                    <a:pt x="3447" y="1545"/>
                  </a:cubicBezTo>
                  <a:cubicBezTo>
                    <a:pt x="2734" y="2179"/>
                    <a:pt x="2060" y="2853"/>
                    <a:pt x="1347" y="3526"/>
                  </a:cubicBezTo>
                  <a:cubicBezTo>
                    <a:pt x="1030" y="3803"/>
                    <a:pt x="713" y="4001"/>
                    <a:pt x="397" y="4279"/>
                  </a:cubicBezTo>
                  <a:lnTo>
                    <a:pt x="317" y="4199"/>
                  </a:lnTo>
                  <a:cubicBezTo>
                    <a:pt x="317" y="4160"/>
                    <a:pt x="357" y="4081"/>
                    <a:pt x="397" y="4001"/>
                  </a:cubicBezTo>
                  <a:cubicBezTo>
                    <a:pt x="634" y="3368"/>
                    <a:pt x="872" y="2734"/>
                    <a:pt x="1110" y="2060"/>
                  </a:cubicBezTo>
                  <a:cubicBezTo>
                    <a:pt x="1347" y="1545"/>
                    <a:pt x="1545" y="991"/>
                    <a:pt x="1625" y="436"/>
                  </a:cubicBezTo>
                  <a:cubicBezTo>
                    <a:pt x="1625" y="317"/>
                    <a:pt x="1664" y="159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4"/>
            <p:cNvSpPr/>
            <p:nvPr/>
          </p:nvSpPr>
          <p:spPr>
            <a:xfrm>
              <a:off x="7260231" y="3094317"/>
              <a:ext cx="99276" cy="25557"/>
            </a:xfrm>
            <a:custGeom>
              <a:avLst/>
              <a:gdLst/>
              <a:ahLst/>
              <a:cxnLst/>
              <a:rect l="l" t="t" r="r" b="b"/>
              <a:pathLst>
                <a:path w="1546" h="398" extrusionOk="0">
                  <a:moveTo>
                    <a:pt x="159" y="1"/>
                  </a:moveTo>
                  <a:cubicBezTo>
                    <a:pt x="79" y="1"/>
                    <a:pt x="40" y="80"/>
                    <a:pt x="0" y="120"/>
                  </a:cubicBezTo>
                  <a:cubicBezTo>
                    <a:pt x="0" y="159"/>
                    <a:pt x="40" y="199"/>
                    <a:pt x="119" y="239"/>
                  </a:cubicBezTo>
                  <a:cubicBezTo>
                    <a:pt x="119" y="278"/>
                    <a:pt x="159" y="278"/>
                    <a:pt x="198" y="278"/>
                  </a:cubicBezTo>
                  <a:cubicBezTo>
                    <a:pt x="555" y="318"/>
                    <a:pt x="911" y="357"/>
                    <a:pt x="1268" y="397"/>
                  </a:cubicBezTo>
                  <a:cubicBezTo>
                    <a:pt x="1347" y="397"/>
                    <a:pt x="1426" y="318"/>
                    <a:pt x="1545" y="278"/>
                  </a:cubicBezTo>
                  <a:cubicBezTo>
                    <a:pt x="1545" y="239"/>
                    <a:pt x="1545" y="199"/>
                    <a:pt x="1545" y="199"/>
                  </a:cubicBezTo>
                  <a:lnTo>
                    <a:pt x="753" y="80"/>
                  </a:lnTo>
                  <a:cubicBezTo>
                    <a:pt x="555" y="80"/>
                    <a:pt x="357" y="4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4"/>
            <p:cNvSpPr/>
            <p:nvPr/>
          </p:nvSpPr>
          <p:spPr>
            <a:xfrm>
              <a:off x="7229666" y="3137597"/>
              <a:ext cx="73847" cy="20420"/>
            </a:xfrm>
            <a:custGeom>
              <a:avLst/>
              <a:gdLst/>
              <a:ahLst/>
              <a:cxnLst/>
              <a:rect l="l" t="t" r="r" b="b"/>
              <a:pathLst>
                <a:path w="1150" h="318" extrusionOk="0">
                  <a:moveTo>
                    <a:pt x="397" y="0"/>
                  </a:moveTo>
                  <a:lnTo>
                    <a:pt x="397" y="40"/>
                  </a:lnTo>
                  <a:lnTo>
                    <a:pt x="120" y="40"/>
                  </a:lnTo>
                  <a:cubicBezTo>
                    <a:pt x="80" y="40"/>
                    <a:pt x="40" y="80"/>
                    <a:pt x="1" y="119"/>
                  </a:cubicBezTo>
                  <a:cubicBezTo>
                    <a:pt x="1" y="119"/>
                    <a:pt x="1" y="198"/>
                    <a:pt x="80" y="198"/>
                  </a:cubicBezTo>
                  <a:cubicBezTo>
                    <a:pt x="120" y="238"/>
                    <a:pt x="159" y="238"/>
                    <a:pt x="238" y="278"/>
                  </a:cubicBezTo>
                  <a:cubicBezTo>
                    <a:pt x="476" y="278"/>
                    <a:pt x="714" y="317"/>
                    <a:pt x="991" y="317"/>
                  </a:cubicBezTo>
                  <a:cubicBezTo>
                    <a:pt x="1031" y="317"/>
                    <a:pt x="1070" y="278"/>
                    <a:pt x="1150" y="278"/>
                  </a:cubicBezTo>
                  <a:cubicBezTo>
                    <a:pt x="1070" y="198"/>
                    <a:pt x="1070" y="119"/>
                    <a:pt x="991" y="119"/>
                  </a:cubicBezTo>
                  <a:cubicBezTo>
                    <a:pt x="793" y="80"/>
                    <a:pt x="595" y="4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4"/>
            <p:cNvSpPr/>
            <p:nvPr/>
          </p:nvSpPr>
          <p:spPr>
            <a:xfrm>
              <a:off x="7181378" y="3091813"/>
              <a:ext cx="45850" cy="22924"/>
            </a:xfrm>
            <a:custGeom>
              <a:avLst/>
              <a:gdLst/>
              <a:ahLst/>
              <a:cxnLst/>
              <a:rect l="l" t="t" r="r" b="b"/>
              <a:pathLst>
                <a:path w="714" h="357" extrusionOk="0">
                  <a:moveTo>
                    <a:pt x="198" y="0"/>
                  </a:moveTo>
                  <a:cubicBezTo>
                    <a:pt x="159" y="0"/>
                    <a:pt x="79" y="40"/>
                    <a:pt x="40" y="40"/>
                  </a:cubicBezTo>
                  <a:cubicBezTo>
                    <a:pt x="0" y="80"/>
                    <a:pt x="79" y="159"/>
                    <a:pt x="119" y="159"/>
                  </a:cubicBezTo>
                  <a:cubicBezTo>
                    <a:pt x="277" y="238"/>
                    <a:pt x="396" y="278"/>
                    <a:pt x="555" y="357"/>
                  </a:cubicBezTo>
                  <a:lnTo>
                    <a:pt x="713" y="278"/>
                  </a:lnTo>
                  <a:cubicBezTo>
                    <a:pt x="674" y="198"/>
                    <a:pt x="674" y="159"/>
                    <a:pt x="634" y="119"/>
                  </a:cubicBezTo>
                  <a:cubicBezTo>
                    <a:pt x="476" y="80"/>
                    <a:pt x="317" y="40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4"/>
            <p:cNvSpPr/>
            <p:nvPr/>
          </p:nvSpPr>
          <p:spPr>
            <a:xfrm>
              <a:off x="7537758" y="2894168"/>
              <a:ext cx="103579" cy="89833"/>
            </a:xfrm>
            <a:custGeom>
              <a:avLst/>
              <a:gdLst/>
              <a:ahLst/>
              <a:cxnLst/>
              <a:rect l="l" t="t" r="r" b="b"/>
              <a:pathLst>
                <a:path w="1613" h="1399" extrusionOk="0">
                  <a:moveTo>
                    <a:pt x="1265" y="0"/>
                  </a:moveTo>
                  <a:cubicBezTo>
                    <a:pt x="1209" y="0"/>
                    <a:pt x="1152" y="20"/>
                    <a:pt x="1105" y="68"/>
                  </a:cubicBezTo>
                  <a:lnTo>
                    <a:pt x="154" y="1018"/>
                  </a:lnTo>
                  <a:cubicBezTo>
                    <a:pt x="0" y="1172"/>
                    <a:pt x="157" y="1398"/>
                    <a:pt x="347" y="1398"/>
                  </a:cubicBezTo>
                  <a:cubicBezTo>
                    <a:pt x="401" y="1398"/>
                    <a:pt x="458" y="1380"/>
                    <a:pt x="511" y="1335"/>
                  </a:cubicBezTo>
                  <a:lnTo>
                    <a:pt x="1462" y="385"/>
                  </a:lnTo>
                  <a:cubicBezTo>
                    <a:pt x="1612" y="204"/>
                    <a:pt x="1442" y="0"/>
                    <a:pt x="1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4"/>
            <p:cNvSpPr/>
            <p:nvPr/>
          </p:nvSpPr>
          <p:spPr>
            <a:xfrm>
              <a:off x="7519650" y="2829442"/>
              <a:ext cx="52785" cy="70056"/>
            </a:xfrm>
            <a:custGeom>
              <a:avLst/>
              <a:gdLst/>
              <a:ahLst/>
              <a:cxnLst/>
              <a:rect l="l" t="t" r="r" b="b"/>
              <a:pathLst>
                <a:path w="822" h="1091" extrusionOk="0">
                  <a:moveTo>
                    <a:pt x="464" y="0"/>
                  </a:moveTo>
                  <a:cubicBezTo>
                    <a:pt x="392" y="0"/>
                    <a:pt x="330" y="36"/>
                    <a:pt x="317" y="125"/>
                  </a:cubicBezTo>
                  <a:cubicBezTo>
                    <a:pt x="238" y="323"/>
                    <a:pt x="119" y="561"/>
                    <a:pt x="40" y="759"/>
                  </a:cubicBezTo>
                  <a:cubicBezTo>
                    <a:pt x="1" y="878"/>
                    <a:pt x="40" y="997"/>
                    <a:pt x="159" y="1076"/>
                  </a:cubicBezTo>
                  <a:cubicBezTo>
                    <a:pt x="189" y="1086"/>
                    <a:pt x="218" y="1091"/>
                    <a:pt x="248" y="1091"/>
                  </a:cubicBezTo>
                  <a:cubicBezTo>
                    <a:pt x="335" y="1091"/>
                    <a:pt x="417" y="1046"/>
                    <a:pt x="476" y="957"/>
                  </a:cubicBezTo>
                  <a:cubicBezTo>
                    <a:pt x="555" y="759"/>
                    <a:pt x="634" y="521"/>
                    <a:pt x="714" y="323"/>
                  </a:cubicBezTo>
                  <a:cubicBezTo>
                    <a:pt x="821" y="162"/>
                    <a:pt x="618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4"/>
            <p:cNvSpPr/>
            <p:nvPr/>
          </p:nvSpPr>
          <p:spPr>
            <a:xfrm>
              <a:off x="7631445" y="2945538"/>
              <a:ext cx="102359" cy="56058"/>
            </a:xfrm>
            <a:custGeom>
              <a:avLst/>
              <a:gdLst/>
              <a:ahLst/>
              <a:cxnLst/>
              <a:rect l="l" t="t" r="r" b="b"/>
              <a:pathLst>
                <a:path w="1594" h="873" extrusionOk="0">
                  <a:moveTo>
                    <a:pt x="1273" y="0"/>
                  </a:moveTo>
                  <a:cubicBezTo>
                    <a:pt x="1246" y="0"/>
                    <a:pt x="1219" y="6"/>
                    <a:pt x="1191" y="20"/>
                  </a:cubicBezTo>
                  <a:cubicBezTo>
                    <a:pt x="874" y="179"/>
                    <a:pt x="597" y="298"/>
                    <a:pt x="280" y="417"/>
                  </a:cubicBezTo>
                  <a:cubicBezTo>
                    <a:pt x="0" y="521"/>
                    <a:pt x="121" y="873"/>
                    <a:pt x="344" y="873"/>
                  </a:cubicBezTo>
                  <a:cubicBezTo>
                    <a:pt x="374" y="873"/>
                    <a:pt x="406" y="866"/>
                    <a:pt x="438" y="852"/>
                  </a:cubicBezTo>
                  <a:cubicBezTo>
                    <a:pt x="716" y="733"/>
                    <a:pt x="1032" y="615"/>
                    <a:pt x="1349" y="456"/>
                  </a:cubicBezTo>
                  <a:cubicBezTo>
                    <a:pt x="1594" y="351"/>
                    <a:pt x="1469" y="0"/>
                    <a:pt x="1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4"/>
            <p:cNvSpPr/>
            <p:nvPr/>
          </p:nvSpPr>
          <p:spPr>
            <a:xfrm>
              <a:off x="7188698" y="2874390"/>
              <a:ext cx="89002" cy="101648"/>
            </a:xfrm>
            <a:custGeom>
              <a:avLst/>
              <a:gdLst/>
              <a:ahLst/>
              <a:cxnLst/>
              <a:rect l="l" t="t" r="r" b="b"/>
              <a:pathLst>
                <a:path w="1386" h="1583" extrusionOk="0">
                  <a:moveTo>
                    <a:pt x="290" y="0"/>
                  </a:moveTo>
                  <a:cubicBezTo>
                    <a:pt x="134" y="0"/>
                    <a:pt x="0" y="168"/>
                    <a:pt x="84" y="336"/>
                  </a:cubicBezTo>
                  <a:lnTo>
                    <a:pt x="876" y="1485"/>
                  </a:lnTo>
                  <a:cubicBezTo>
                    <a:pt x="934" y="1553"/>
                    <a:pt x="1004" y="1582"/>
                    <a:pt x="1071" y="1582"/>
                  </a:cubicBezTo>
                  <a:cubicBezTo>
                    <a:pt x="1237" y="1582"/>
                    <a:pt x="1385" y="1405"/>
                    <a:pt x="1273" y="1208"/>
                  </a:cubicBezTo>
                  <a:lnTo>
                    <a:pt x="480" y="99"/>
                  </a:lnTo>
                  <a:cubicBezTo>
                    <a:pt x="422" y="29"/>
                    <a:pt x="354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4"/>
            <p:cNvSpPr/>
            <p:nvPr/>
          </p:nvSpPr>
          <p:spPr>
            <a:xfrm>
              <a:off x="7286751" y="2832139"/>
              <a:ext cx="40969" cy="92209"/>
            </a:xfrm>
            <a:custGeom>
              <a:avLst/>
              <a:gdLst/>
              <a:ahLst/>
              <a:cxnLst/>
              <a:rect l="l" t="t" r="r" b="b"/>
              <a:pathLst>
                <a:path w="638" h="1436" extrusionOk="0">
                  <a:moveTo>
                    <a:pt x="259" y="0"/>
                  </a:moveTo>
                  <a:cubicBezTo>
                    <a:pt x="128" y="0"/>
                    <a:pt x="1" y="103"/>
                    <a:pt x="23" y="281"/>
                  </a:cubicBezTo>
                  <a:cubicBezTo>
                    <a:pt x="23" y="598"/>
                    <a:pt x="62" y="915"/>
                    <a:pt x="142" y="1232"/>
                  </a:cubicBezTo>
                  <a:cubicBezTo>
                    <a:pt x="161" y="1366"/>
                    <a:pt x="282" y="1435"/>
                    <a:pt x="397" y="1435"/>
                  </a:cubicBezTo>
                  <a:cubicBezTo>
                    <a:pt x="521" y="1435"/>
                    <a:pt x="638" y="1356"/>
                    <a:pt x="617" y="1192"/>
                  </a:cubicBezTo>
                  <a:cubicBezTo>
                    <a:pt x="538" y="875"/>
                    <a:pt x="498" y="558"/>
                    <a:pt x="498" y="202"/>
                  </a:cubicBezTo>
                  <a:cubicBezTo>
                    <a:pt x="463" y="63"/>
                    <a:pt x="360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4"/>
            <p:cNvSpPr/>
            <p:nvPr/>
          </p:nvSpPr>
          <p:spPr>
            <a:xfrm>
              <a:off x="7089810" y="2949390"/>
              <a:ext cx="116165" cy="45976"/>
            </a:xfrm>
            <a:custGeom>
              <a:avLst/>
              <a:gdLst/>
              <a:ahLst/>
              <a:cxnLst/>
              <a:rect l="l" t="t" r="r" b="b"/>
              <a:pathLst>
                <a:path w="1809" h="716" extrusionOk="0">
                  <a:moveTo>
                    <a:pt x="357" y="0"/>
                  </a:moveTo>
                  <a:cubicBezTo>
                    <a:pt x="79" y="0"/>
                    <a:pt x="0" y="396"/>
                    <a:pt x="238" y="475"/>
                  </a:cubicBezTo>
                  <a:lnTo>
                    <a:pt x="1426" y="713"/>
                  </a:lnTo>
                  <a:cubicBezTo>
                    <a:pt x="1438" y="715"/>
                    <a:pt x="1450" y="716"/>
                    <a:pt x="1461" y="716"/>
                  </a:cubicBezTo>
                  <a:cubicBezTo>
                    <a:pt x="1713" y="716"/>
                    <a:pt x="1809" y="315"/>
                    <a:pt x="1505" y="277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4"/>
            <p:cNvSpPr/>
            <p:nvPr/>
          </p:nvSpPr>
          <p:spPr>
            <a:xfrm>
              <a:off x="7071510" y="3237832"/>
              <a:ext cx="128173" cy="69028"/>
            </a:xfrm>
            <a:custGeom>
              <a:avLst/>
              <a:gdLst/>
              <a:ahLst/>
              <a:cxnLst/>
              <a:rect l="l" t="t" r="r" b="b"/>
              <a:pathLst>
                <a:path w="1996" h="1075" extrusionOk="0">
                  <a:moveTo>
                    <a:pt x="1625" y="0"/>
                  </a:moveTo>
                  <a:cubicBezTo>
                    <a:pt x="1589" y="0"/>
                    <a:pt x="1552" y="7"/>
                    <a:pt x="1513" y="24"/>
                  </a:cubicBezTo>
                  <a:cubicBezTo>
                    <a:pt x="1117" y="262"/>
                    <a:pt x="681" y="460"/>
                    <a:pt x="246" y="618"/>
                  </a:cubicBezTo>
                  <a:cubicBezTo>
                    <a:pt x="1" y="723"/>
                    <a:pt x="95" y="1074"/>
                    <a:pt x="311" y="1074"/>
                  </a:cubicBezTo>
                  <a:cubicBezTo>
                    <a:pt x="340" y="1074"/>
                    <a:pt x="371" y="1068"/>
                    <a:pt x="404" y="1054"/>
                  </a:cubicBezTo>
                  <a:cubicBezTo>
                    <a:pt x="879" y="856"/>
                    <a:pt x="1315" y="658"/>
                    <a:pt x="1790" y="420"/>
                  </a:cubicBezTo>
                  <a:cubicBezTo>
                    <a:pt x="1995" y="284"/>
                    <a:pt x="1847" y="0"/>
                    <a:pt x="1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4"/>
            <p:cNvSpPr/>
            <p:nvPr/>
          </p:nvSpPr>
          <p:spPr>
            <a:xfrm>
              <a:off x="7047366" y="3193397"/>
              <a:ext cx="87397" cy="38528"/>
            </a:xfrm>
            <a:custGeom>
              <a:avLst/>
              <a:gdLst/>
              <a:ahLst/>
              <a:cxnLst/>
              <a:rect l="l" t="t" r="r" b="b"/>
              <a:pathLst>
                <a:path w="1361" h="600" extrusionOk="0">
                  <a:moveTo>
                    <a:pt x="1092" y="0"/>
                  </a:moveTo>
                  <a:cubicBezTo>
                    <a:pt x="1081" y="0"/>
                    <a:pt x="1069" y="1"/>
                    <a:pt x="1057" y="3"/>
                  </a:cubicBezTo>
                  <a:lnTo>
                    <a:pt x="305" y="122"/>
                  </a:lnTo>
                  <a:cubicBezTo>
                    <a:pt x="0" y="160"/>
                    <a:pt x="25" y="599"/>
                    <a:pt x="308" y="599"/>
                  </a:cubicBezTo>
                  <a:cubicBezTo>
                    <a:pt x="319" y="599"/>
                    <a:pt x="332" y="599"/>
                    <a:pt x="344" y="597"/>
                  </a:cubicBezTo>
                  <a:lnTo>
                    <a:pt x="1057" y="478"/>
                  </a:lnTo>
                  <a:cubicBezTo>
                    <a:pt x="1360" y="402"/>
                    <a:pt x="1337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4"/>
            <p:cNvSpPr/>
            <p:nvPr/>
          </p:nvSpPr>
          <p:spPr>
            <a:xfrm>
              <a:off x="7100662" y="3313859"/>
              <a:ext cx="80076" cy="81036"/>
            </a:xfrm>
            <a:custGeom>
              <a:avLst/>
              <a:gdLst/>
              <a:ahLst/>
              <a:cxnLst/>
              <a:rect l="l" t="t" r="r" b="b"/>
              <a:pathLst>
                <a:path w="1247" h="1262" extrusionOk="0">
                  <a:moveTo>
                    <a:pt x="923" y="0"/>
                  </a:moveTo>
                  <a:cubicBezTo>
                    <a:pt x="850" y="0"/>
                    <a:pt x="780" y="32"/>
                    <a:pt x="742" y="107"/>
                  </a:cubicBezTo>
                  <a:cubicBezTo>
                    <a:pt x="544" y="385"/>
                    <a:pt x="386" y="662"/>
                    <a:pt x="148" y="900"/>
                  </a:cubicBezTo>
                  <a:cubicBezTo>
                    <a:pt x="0" y="1048"/>
                    <a:pt x="161" y="1262"/>
                    <a:pt x="335" y="1262"/>
                  </a:cubicBezTo>
                  <a:cubicBezTo>
                    <a:pt x="394" y="1262"/>
                    <a:pt x="454" y="1237"/>
                    <a:pt x="505" y="1177"/>
                  </a:cubicBezTo>
                  <a:cubicBezTo>
                    <a:pt x="742" y="900"/>
                    <a:pt x="980" y="622"/>
                    <a:pt x="1138" y="306"/>
                  </a:cubicBezTo>
                  <a:cubicBezTo>
                    <a:pt x="1246" y="144"/>
                    <a:pt x="1079" y="0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4"/>
            <p:cNvSpPr/>
            <p:nvPr/>
          </p:nvSpPr>
          <p:spPr>
            <a:xfrm>
              <a:off x="7392445" y="3384878"/>
              <a:ext cx="35704" cy="108326"/>
            </a:xfrm>
            <a:custGeom>
              <a:avLst/>
              <a:gdLst/>
              <a:ahLst/>
              <a:cxnLst/>
              <a:rect l="l" t="t" r="r" b="b"/>
              <a:pathLst>
                <a:path w="556" h="1687" extrusionOk="0">
                  <a:moveTo>
                    <a:pt x="262" y="1"/>
                  </a:moveTo>
                  <a:cubicBezTo>
                    <a:pt x="146" y="1"/>
                    <a:pt x="22" y="81"/>
                    <a:pt x="1" y="229"/>
                  </a:cubicBezTo>
                  <a:cubicBezTo>
                    <a:pt x="41" y="626"/>
                    <a:pt x="80" y="1061"/>
                    <a:pt x="80" y="1497"/>
                  </a:cubicBezTo>
                  <a:cubicBezTo>
                    <a:pt x="99" y="1626"/>
                    <a:pt x="194" y="1686"/>
                    <a:pt x="295" y="1686"/>
                  </a:cubicBezTo>
                  <a:cubicBezTo>
                    <a:pt x="411" y="1686"/>
                    <a:pt x="534" y="1606"/>
                    <a:pt x="556" y="1457"/>
                  </a:cubicBezTo>
                  <a:cubicBezTo>
                    <a:pt x="556" y="1022"/>
                    <a:pt x="476" y="626"/>
                    <a:pt x="476" y="190"/>
                  </a:cubicBezTo>
                  <a:cubicBezTo>
                    <a:pt x="458" y="61"/>
                    <a:pt x="363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4"/>
            <p:cNvSpPr/>
            <p:nvPr/>
          </p:nvSpPr>
          <p:spPr>
            <a:xfrm>
              <a:off x="7299080" y="3429185"/>
              <a:ext cx="57793" cy="85852"/>
            </a:xfrm>
            <a:custGeom>
              <a:avLst/>
              <a:gdLst/>
              <a:ahLst/>
              <a:cxnLst/>
              <a:rect l="l" t="t" r="r" b="b"/>
              <a:pathLst>
                <a:path w="900" h="1337" extrusionOk="0">
                  <a:moveTo>
                    <a:pt x="611" y="0"/>
                  </a:moveTo>
                  <a:cubicBezTo>
                    <a:pt x="538" y="0"/>
                    <a:pt x="465" y="39"/>
                    <a:pt x="425" y="134"/>
                  </a:cubicBezTo>
                  <a:cubicBezTo>
                    <a:pt x="267" y="451"/>
                    <a:pt x="148" y="767"/>
                    <a:pt x="69" y="1084"/>
                  </a:cubicBezTo>
                  <a:cubicBezTo>
                    <a:pt x="1" y="1242"/>
                    <a:pt x="126" y="1336"/>
                    <a:pt x="261" y="1336"/>
                  </a:cubicBezTo>
                  <a:cubicBezTo>
                    <a:pt x="363" y="1336"/>
                    <a:pt x="470" y="1283"/>
                    <a:pt x="504" y="1164"/>
                  </a:cubicBezTo>
                  <a:cubicBezTo>
                    <a:pt x="584" y="886"/>
                    <a:pt x="702" y="609"/>
                    <a:pt x="821" y="332"/>
                  </a:cubicBezTo>
                  <a:cubicBezTo>
                    <a:pt x="900" y="149"/>
                    <a:pt x="754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4"/>
            <p:cNvSpPr/>
            <p:nvPr/>
          </p:nvSpPr>
          <p:spPr>
            <a:xfrm>
              <a:off x="7471427" y="3445687"/>
              <a:ext cx="73526" cy="79367"/>
            </a:xfrm>
            <a:custGeom>
              <a:avLst/>
              <a:gdLst/>
              <a:ahLst/>
              <a:cxnLst/>
              <a:rect l="l" t="t" r="r" b="b"/>
              <a:pathLst>
                <a:path w="1145" h="1236" extrusionOk="0">
                  <a:moveTo>
                    <a:pt x="322" y="1"/>
                  </a:moveTo>
                  <a:cubicBezTo>
                    <a:pt x="165" y="1"/>
                    <a:pt x="1" y="176"/>
                    <a:pt x="118" y="352"/>
                  </a:cubicBezTo>
                  <a:lnTo>
                    <a:pt x="633" y="1144"/>
                  </a:lnTo>
                  <a:cubicBezTo>
                    <a:pt x="676" y="1208"/>
                    <a:pt x="736" y="1235"/>
                    <a:pt x="798" y="1235"/>
                  </a:cubicBezTo>
                  <a:cubicBezTo>
                    <a:pt x="965" y="1235"/>
                    <a:pt x="1145" y="1040"/>
                    <a:pt x="1029" y="867"/>
                  </a:cubicBezTo>
                  <a:cubicBezTo>
                    <a:pt x="831" y="590"/>
                    <a:pt x="672" y="352"/>
                    <a:pt x="474" y="75"/>
                  </a:cubicBezTo>
                  <a:cubicBezTo>
                    <a:pt x="433" y="23"/>
                    <a:pt x="378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4"/>
            <p:cNvSpPr/>
            <p:nvPr/>
          </p:nvSpPr>
          <p:spPr>
            <a:xfrm>
              <a:off x="7622198" y="3236612"/>
              <a:ext cx="144227" cy="48545"/>
            </a:xfrm>
            <a:custGeom>
              <a:avLst/>
              <a:gdLst/>
              <a:ahLst/>
              <a:cxnLst/>
              <a:rect l="l" t="t" r="r" b="b"/>
              <a:pathLst>
                <a:path w="2246" h="756" extrusionOk="0">
                  <a:moveTo>
                    <a:pt x="344" y="1"/>
                  </a:moveTo>
                  <a:cubicBezTo>
                    <a:pt x="61" y="1"/>
                    <a:pt x="0" y="403"/>
                    <a:pt x="265" y="479"/>
                  </a:cubicBezTo>
                  <a:cubicBezTo>
                    <a:pt x="820" y="597"/>
                    <a:pt x="1335" y="677"/>
                    <a:pt x="1889" y="756"/>
                  </a:cubicBezTo>
                  <a:cubicBezTo>
                    <a:pt x="2167" y="756"/>
                    <a:pt x="2246" y="320"/>
                    <a:pt x="1969" y="281"/>
                  </a:cubicBezTo>
                  <a:cubicBezTo>
                    <a:pt x="1414" y="241"/>
                    <a:pt x="899" y="122"/>
                    <a:pt x="384" y="3"/>
                  </a:cubicBezTo>
                  <a:cubicBezTo>
                    <a:pt x="370" y="2"/>
                    <a:pt x="35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4"/>
            <p:cNvSpPr/>
            <p:nvPr/>
          </p:nvSpPr>
          <p:spPr>
            <a:xfrm>
              <a:off x="7654497" y="3307374"/>
              <a:ext cx="50922" cy="42701"/>
            </a:xfrm>
            <a:custGeom>
              <a:avLst/>
              <a:gdLst/>
              <a:ahLst/>
              <a:cxnLst/>
              <a:rect l="l" t="t" r="r" b="b"/>
              <a:pathLst>
                <a:path w="793" h="665" extrusionOk="0">
                  <a:moveTo>
                    <a:pt x="258" y="0"/>
                  </a:moveTo>
                  <a:cubicBezTo>
                    <a:pt x="198" y="0"/>
                    <a:pt x="139" y="30"/>
                    <a:pt x="79" y="90"/>
                  </a:cubicBezTo>
                  <a:cubicBezTo>
                    <a:pt x="0" y="169"/>
                    <a:pt x="0" y="327"/>
                    <a:pt x="79" y="407"/>
                  </a:cubicBezTo>
                  <a:lnTo>
                    <a:pt x="357" y="605"/>
                  </a:lnTo>
                  <a:cubicBezTo>
                    <a:pt x="416" y="644"/>
                    <a:pt x="475" y="664"/>
                    <a:pt x="535" y="664"/>
                  </a:cubicBezTo>
                  <a:cubicBezTo>
                    <a:pt x="594" y="664"/>
                    <a:pt x="654" y="644"/>
                    <a:pt x="713" y="605"/>
                  </a:cubicBezTo>
                  <a:cubicBezTo>
                    <a:pt x="792" y="486"/>
                    <a:pt x="792" y="367"/>
                    <a:pt x="713" y="248"/>
                  </a:cubicBezTo>
                  <a:lnTo>
                    <a:pt x="436" y="90"/>
                  </a:lnTo>
                  <a:cubicBezTo>
                    <a:pt x="376" y="30"/>
                    <a:pt x="317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4"/>
            <p:cNvSpPr/>
            <p:nvPr/>
          </p:nvSpPr>
          <p:spPr>
            <a:xfrm>
              <a:off x="7690970" y="3164951"/>
              <a:ext cx="109615" cy="44114"/>
            </a:xfrm>
            <a:custGeom>
              <a:avLst/>
              <a:gdLst/>
              <a:ahLst/>
              <a:cxnLst/>
              <a:rect l="l" t="t" r="r" b="b"/>
              <a:pathLst>
                <a:path w="1707" h="687" extrusionOk="0">
                  <a:moveTo>
                    <a:pt x="1360" y="1"/>
                  </a:moveTo>
                  <a:cubicBezTo>
                    <a:pt x="1339" y="1"/>
                    <a:pt x="1317" y="4"/>
                    <a:pt x="1294" y="10"/>
                  </a:cubicBezTo>
                  <a:lnTo>
                    <a:pt x="304" y="248"/>
                  </a:lnTo>
                  <a:cubicBezTo>
                    <a:pt x="0" y="286"/>
                    <a:pt x="132" y="686"/>
                    <a:pt x="422" y="686"/>
                  </a:cubicBezTo>
                  <a:cubicBezTo>
                    <a:pt x="435" y="686"/>
                    <a:pt x="448" y="685"/>
                    <a:pt x="462" y="684"/>
                  </a:cubicBezTo>
                  <a:lnTo>
                    <a:pt x="1452" y="446"/>
                  </a:lnTo>
                  <a:cubicBezTo>
                    <a:pt x="1707" y="373"/>
                    <a:pt x="1594" y="1"/>
                    <a:pt x="1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" name="Google Shape;1704;p64"/>
          <p:cNvGrpSpPr/>
          <p:nvPr/>
        </p:nvGrpSpPr>
        <p:grpSpPr>
          <a:xfrm rot="733674">
            <a:off x="3624432" y="3262545"/>
            <a:ext cx="284210" cy="619497"/>
            <a:chOff x="3802335" y="3241869"/>
            <a:chExt cx="384392" cy="837867"/>
          </a:xfrm>
        </p:grpSpPr>
        <p:sp>
          <p:nvSpPr>
            <p:cNvPr id="1705" name="Google Shape;1705;p64"/>
            <p:cNvSpPr/>
            <p:nvPr/>
          </p:nvSpPr>
          <p:spPr>
            <a:xfrm>
              <a:off x="3917281" y="3774878"/>
              <a:ext cx="200448" cy="246475"/>
            </a:xfrm>
            <a:custGeom>
              <a:avLst/>
              <a:gdLst/>
              <a:ahLst/>
              <a:cxnLst/>
              <a:rect l="l" t="t" r="r" b="b"/>
              <a:pathLst>
                <a:path w="2417" h="2972" extrusionOk="0">
                  <a:moveTo>
                    <a:pt x="2338" y="1"/>
                  </a:moveTo>
                  <a:lnTo>
                    <a:pt x="2338" y="1"/>
                  </a:lnTo>
                  <a:cubicBezTo>
                    <a:pt x="1704" y="318"/>
                    <a:pt x="1070" y="635"/>
                    <a:pt x="436" y="991"/>
                  </a:cubicBezTo>
                  <a:cubicBezTo>
                    <a:pt x="357" y="1031"/>
                    <a:pt x="317" y="1071"/>
                    <a:pt x="317" y="1150"/>
                  </a:cubicBezTo>
                  <a:cubicBezTo>
                    <a:pt x="278" y="1269"/>
                    <a:pt x="238" y="1387"/>
                    <a:pt x="238" y="1506"/>
                  </a:cubicBezTo>
                  <a:lnTo>
                    <a:pt x="1" y="2972"/>
                  </a:lnTo>
                  <a:cubicBezTo>
                    <a:pt x="1070" y="2497"/>
                    <a:pt x="2417" y="754"/>
                    <a:pt x="2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4"/>
            <p:cNvSpPr/>
            <p:nvPr/>
          </p:nvSpPr>
          <p:spPr>
            <a:xfrm>
              <a:off x="3953439" y="3548223"/>
              <a:ext cx="187345" cy="266213"/>
            </a:xfrm>
            <a:custGeom>
              <a:avLst/>
              <a:gdLst/>
              <a:ahLst/>
              <a:cxnLst/>
              <a:rect l="l" t="t" r="r" b="b"/>
              <a:pathLst>
                <a:path w="2259" h="3210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1862" y="318"/>
                    <a:pt x="1545" y="595"/>
                    <a:pt x="1189" y="833"/>
                  </a:cubicBezTo>
                  <a:cubicBezTo>
                    <a:pt x="793" y="991"/>
                    <a:pt x="515" y="1348"/>
                    <a:pt x="436" y="1783"/>
                  </a:cubicBezTo>
                  <a:cubicBezTo>
                    <a:pt x="396" y="1981"/>
                    <a:pt x="317" y="2140"/>
                    <a:pt x="278" y="2338"/>
                  </a:cubicBezTo>
                  <a:cubicBezTo>
                    <a:pt x="159" y="2615"/>
                    <a:pt x="80" y="2892"/>
                    <a:pt x="0" y="3130"/>
                  </a:cubicBezTo>
                  <a:lnTo>
                    <a:pt x="80" y="3209"/>
                  </a:lnTo>
                  <a:cubicBezTo>
                    <a:pt x="674" y="2853"/>
                    <a:pt x="1268" y="2496"/>
                    <a:pt x="1822" y="2140"/>
                  </a:cubicBezTo>
                  <a:cubicBezTo>
                    <a:pt x="2060" y="2021"/>
                    <a:pt x="2219" y="1744"/>
                    <a:pt x="2179" y="1506"/>
                  </a:cubicBezTo>
                  <a:cubicBezTo>
                    <a:pt x="2179" y="991"/>
                    <a:pt x="2219" y="516"/>
                    <a:pt x="2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4"/>
            <p:cNvSpPr/>
            <p:nvPr/>
          </p:nvSpPr>
          <p:spPr>
            <a:xfrm>
              <a:off x="3933701" y="3344540"/>
              <a:ext cx="138083" cy="259662"/>
            </a:xfrm>
            <a:custGeom>
              <a:avLst/>
              <a:gdLst/>
              <a:ahLst/>
              <a:cxnLst/>
              <a:rect l="l" t="t" r="r" b="b"/>
              <a:pathLst>
                <a:path w="1665" h="3131" extrusionOk="0">
                  <a:moveTo>
                    <a:pt x="1546" y="1"/>
                  </a:moveTo>
                  <a:cubicBezTo>
                    <a:pt x="1070" y="714"/>
                    <a:pt x="555" y="1387"/>
                    <a:pt x="80" y="2100"/>
                  </a:cubicBezTo>
                  <a:cubicBezTo>
                    <a:pt x="1" y="2179"/>
                    <a:pt x="1" y="2259"/>
                    <a:pt x="80" y="2338"/>
                  </a:cubicBezTo>
                  <a:cubicBezTo>
                    <a:pt x="199" y="2615"/>
                    <a:pt x="357" y="2853"/>
                    <a:pt x="555" y="3130"/>
                  </a:cubicBezTo>
                  <a:cubicBezTo>
                    <a:pt x="793" y="2021"/>
                    <a:pt x="1031" y="951"/>
                    <a:pt x="1664" y="80"/>
                  </a:cubicBezTo>
                  <a:lnTo>
                    <a:pt x="15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4"/>
            <p:cNvSpPr/>
            <p:nvPr/>
          </p:nvSpPr>
          <p:spPr>
            <a:xfrm>
              <a:off x="4025674" y="3351091"/>
              <a:ext cx="105241" cy="236689"/>
            </a:xfrm>
            <a:custGeom>
              <a:avLst/>
              <a:gdLst/>
              <a:ahLst/>
              <a:cxnLst/>
              <a:rect l="l" t="t" r="r" b="b"/>
              <a:pathLst>
                <a:path w="1269" h="2854" extrusionOk="0">
                  <a:moveTo>
                    <a:pt x="1031" y="1"/>
                  </a:moveTo>
                  <a:cubicBezTo>
                    <a:pt x="476" y="872"/>
                    <a:pt x="120" y="1863"/>
                    <a:pt x="1" y="2853"/>
                  </a:cubicBezTo>
                  <a:cubicBezTo>
                    <a:pt x="476" y="2615"/>
                    <a:pt x="912" y="2219"/>
                    <a:pt x="1229" y="1744"/>
                  </a:cubicBezTo>
                  <a:cubicBezTo>
                    <a:pt x="1268" y="1704"/>
                    <a:pt x="1268" y="1665"/>
                    <a:pt x="1268" y="1625"/>
                  </a:cubicBezTo>
                  <a:cubicBezTo>
                    <a:pt x="1189" y="1150"/>
                    <a:pt x="1110" y="595"/>
                    <a:pt x="10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4"/>
            <p:cNvSpPr/>
            <p:nvPr/>
          </p:nvSpPr>
          <p:spPr>
            <a:xfrm>
              <a:off x="3854832" y="3571278"/>
              <a:ext cx="108559" cy="233289"/>
            </a:xfrm>
            <a:custGeom>
              <a:avLst/>
              <a:gdLst/>
              <a:ahLst/>
              <a:cxnLst/>
              <a:rect l="l" t="t" r="r" b="b"/>
              <a:pathLst>
                <a:path w="1309" h="2813" extrusionOk="0">
                  <a:moveTo>
                    <a:pt x="635" y="0"/>
                  </a:moveTo>
                  <a:cubicBezTo>
                    <a:pt x="437" y="475"/>
                    <a:pt x="239" y="990"/>
                    <a:pt x="41" y="1505"/>
                  </a:cubicBezTo>
                  <a:cubicBezTo>
                    <a:pt x="1" y="1585"/>
                    <a:pt x="1" y="1664"/>
                    <a:pt x="41" y="1703"/>
                  </a:cubicBezTo>
                  <a:cubicBezTo>
                    <a:pt x="239" y="2060"/>
                    <a:pt x="476" y="2416"/>
                    <a:pt x="754" y="2813"/>
                  </a:cubicBezTo>
                  <a:cubicBezTo>
                    <a:pt x="912" y="2218"/>
                    <a:pt x="1110" y="1664"/>
                    <a:pt x="1308" y="1109"/>
                  </a:cubicBezTo>
                  <a:cubicBezTo>
                    <a:pt x="1308" y="1030"/>
                    <a:pt x="1308" y="951"/>
                    <a:pt x="1308" y="911"/>
                  </a:cubicBezTo>
                  <a:cubicBezTo>
                    <a:pt x="1110" y="594"/>
                    <a:pt x="912" y="277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4"/>
            <p:cNvSpPr/>
            <p:nvPr/>
          </p:nvSpPr>
          <p:spPr>
            <a:xfrm>
              <a:off x="3828625" y="3755223"/>
              <a:ext cx="78869" cy="256344"/>
            </a:xfrm>
            <a:custGeom>
              <a:avLst/>
              <a:gdLst/>
              <a:ahLst/>
              <a:cxnLst/>
              <a:rect l="l" t="t" r="r" b="b"/>
              <a:pathLst>
                <a:path w="951" h="3091" extrusionOk="0">
                  <a:moveTo>
                    <a:pt x="238" y="0"/>
                  </a:moveTo>
                  <a:cubicBezTo>
                    <a:pt x="0" y="1030"/>
                    <a:pt x="119" y="2139"/>
                    <a:pt x="594" y="3090"/>
                  </a:cubicBezTo>
                  <a:cubicBezTo>
                    <a:pt x="673" y="2734"/>
                    <a:pt x="753" y="2377"/>
                    <a:pt x="792" y="2060"/>
                  </a:cubicBezTo>
                  <a:cubicBezTo>
                    <a:pt x="951" y="1624"/>
                    <a:pt x="911" y="1189"/>
                    <a:pt x="673" y="832"/>
                  </a:cubicBezTo>
                  <a:cubicBezTo>
                    <a:pt x="475" y="595"/>
                    <a:pt x="357" y="317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4"/>
            <p:cNvSpPr/>
            <p:nvPr/>
          </p:nvSpPr>
          <p:spPr>
            <a:xfrm>
              <a:off x="3802335" y="3241869"/>
              <a:ext cx="384392" cy="837867"/>
            </a:xfrm>
            <a:custGeom>
              <a:avLst/>
              <a:gdLst/>
              <a:ahLst/>
              <a:cxnLst/>
              <a:rect l="l" t="t" r="r" b="b"/>
              <a:pathLst>
                <a:path w="4635" h="10103" extrusionOk="0">
                  <a:moveTo>
                    <a:pt x="3724" y="1318"/>
                  </a:moveTo>
                  <a:cubicBezTo>
                    <a:pt x="3803" y="1912"/>
                    <a:pt x="3882" y="2427"/>
                    <a:pt x="3961" y="2942"/>
                  </a:cubicBezTo>
                  <a:cubicBezTo>
                    <a:pt x="3961" y="2982"/>
                    <a:pt x="3961" y="3021"/>
                    <a:pt x="3922" y="3061"/>
                  </a:cubicBezTo>
                  <a:cubicBezTo>
                    <a:pt x="3605" y="3536"/>
                    <a:pt x="3169" y="3932"/>
                    <a:pt x="2694" y="4170"/>
                  </a:cubicBezTo>
                  <a:cubicBezTo>
                    <a:pt x="2813" y="3180"/>
                    <a:pt x="3169" y="2189"/>
                    <a:pt x="3724" y="1318"/>
                  </a:cubicBezTo>
                  <a:close/>
                  <a:moveTo>
                    <a:pt x="3130" y="1239"/>
                  </a:moveTo>
                  <a:lnTo>
                    <a:pt x="3248" y="1318"/>
                  </a:lnTo>
                  <a:cubicBezTo>
                    <a:pt x="2575" y="2189"/>
                    <a:pt x="2377" y="3259"/>
                    <a:pt x="2100" y="4368"/>
                  </a:cubicBezTo>
                  <a:cubicBezTo>
                    <a:pt x="1941" y="4091"/>
                    <a:pt x="1783" y="3853"/>
                    <a:pt x="1624" y="3576"/>
                  </a:cubicBezTo>
                  <a:cubicBezTo>
                    <a:pt x="1585" y="3497"/>
                    <a:pt x="1585" y="3417"/>
                    <a:pt x="1624" y="3338"/>
                  </a:cubicBezTo>
                  <a:cubicBezTo>
                    <a:pt x="2139" y="2625"/>
                    <a:pt x="2615" y="1952"/>
                    <a:pt x="3130" y="1239"/>
                  </a:cubicBezTo>
                  <a:close/>
                  <a:moveTo>
                    <a:pt x="1347" y="3932"/>
                  </a:moveTo>
                  <a:cubicBezTo>
                    <a:pt x="1545" y="4249"/>
                    <a:pt x="1743" y="4566"/>
                    <a:pt x="1902" y="4843"/>
                  </a:cubicBezTo>
                  <a:cubicBezTo>
                    <a:pt x="1941" y="4923"/>
                    <a:pt x="1941" y="5002"/>
                    <a:pt x="1902" y="5081"/>
                  </a:cubicBezTo>
                  <a:cubicBezTo>
                    <a:pt x="1743" y="5636"/>
                    <a:pt x="1545" y="6190"/>
                    <a:pt x="1347" y="6785"/>
                  </a:cubicBezTo>
                  <a:cubicBezTo>
                    <a:pt x="1109" y="6388"/>
                    <a:pt x="872" y="6032"/>
                    <a:pt x="634" y="5675"/>
                  </a:cubicBezTo>
                  <a:cubicBezTo>
                    <a:pt x="634" y="5596"/>
                    <a:pt x="634" y="5557"/>
                    <a:pt x="634" y="5477"/>
                  </a:cubicBezTo>
                  <a:cubicBezTo>
                    <a:pt x="832" y="5002"/>
                    <a:pt x="1070" y="4447"/>
                    <a:pt x="1268" y="3932"/>
                  </a:cubicBezTo>
                  <a:close/>
                  <a:moveTo>
                    <a:pt x="4080" y="3695"/>
                  </a:moveTo>
                  <a:lnTo>
                    <a:pt x="4080" y="3695"/>
                  </a:lnTo>
                  <a:cubicBezTo>
                    <a:pt x="4041" y="4170"/>
                    <a:pt x="4041" y="4685"/>
                    <a:pt x="4001" y="5160"/>
                  </a:cubicBezTo>
                  <a:cubicBezTo>
                    <a:pt x="4041" y="5438"/>
                    <a:pt x="3882" y="5675"/>
                    <a:pt x="3644" y="5794"/>
                  </a:cubicBezTo>
                  <a:cubicBezTo>
                    <a:pt x="3090" y="6151"/>
                    <a:pt x="2496" y="6507"/>
                    <a:pt x="1902" y="6903"/>
                  </a:cubicBezTo>
                  <a:lnTo>
                    <a:pt x="1822" y="6824"/>
                  </a:lnTo>
                  <a:cubicBezTo>
                    <a:pt x="1902" y="6547"/>
                    <a:pt x="1981" y="6270"/>
                    <a:pt x="2060" y="5992"/>
                  </a:cubicBezTo>
                  <a:cubicBezTo>
                    <a:pt x="2139" y="5834"/>
                    <a:pt x="2218" y="5636"/>
                    <a:pt x="2258" y="5477"/>
                  </a:cubicBezTo>
                  <a:cubicBezTo>
                    <a:pt x="2337" y="5042"/>
                    <a:pt x="2615" y="4645"/>
                    <a:pt x="3011" y="4487"/>
                  </a:cubicBezTo>
                  <a:cubicBezTo>
                    <a:pt x="3367" y="4289"/>
                    <a:pt x="3684" y="4012"/>
                    <a:pt x="4080" y="3695"/>
                  </a:cubicBezTo>
                  <a:close/>
                  <a:moveTo>
                    <a:pt x="555" y="6230"/>
                  </a:moveTo>
                  <a:lnTo>
                    <a:pt x="555" y="6230"/>
                  </a:lnTo>
                  <a:cubicBezTo>
                    <a:pt x="674" y="6507"/>
                    <a:pt x="792" y="6785"/>
                    <a:pt x="990" y="7022"/>
                  </a:cubicBezTo>
                  <a:cubicBezTo>
                    <a:pt x="1228" y="7379"/>
                    <a:pt x="1268" y="7814"/>
                    <a:pt x="1109" y="8250"/>
                  </a:cubicBezTo>
                  <a:cubicBezTo>
                    <a:pt x="1030" y="8567"/>
                    <a:pt x="990" y="8924"/>
                    <a:pt x="911" y="9280"/>
                  </a:cubicBezTo>
                  <a:cubicBezTo>
                    <a:pt x="436" y="8329"/>
                    <a:pt x="317" y="7260"/>
                    <a:pt x="555" y="6230"/>
                  </a:cubicBezTo>
                  <a:close/>
                  <a:moveTo>
                    <a:pt x="3724" y="6468"/>
                  </a:moveTo>
                  <a:cubicBezTo>
                    <a:pt x="3803" y="7181"/>
                    <a:pt x="2456" y="8963"/>
                    <a:pt x="1387" y="9439"/>
                  </a:cubicBezTo>
                  <a:lnTo>
                    <a:pt x="1624" y="7933"/>
                  </a:lnTo>
                  <a:cubicBezTo>
                    <a:pt x="1624" y="7814"/>
                    <a:pt x="1664" y="7696"/>
                    <a:pt x="1703" y="7577"/>
                  </a:cubicBezTo>
                  <a:cubicBezTo>
                    <a:pt x="1703" y="7537"/>
                    <a:pt x="1743" y="7458"/>
                    <a:pt x="1822" y="7418"/>
                  </a:cubicBezTo>
                  <a:cubicBezTo>
                    <a:pt x="2456" y="7062"/>
                    <a:pt x="3090" y="6745"/>
                    <a:pt x="3724" y="6468"/>
                  </a:cubicBezTo>
                  <a:close/>
                  <a:moveTo>
                    <a:pt x="3896" y="0"/>
                  </a:moveTo>
                  <a:cubicBezTo>
                    <a:pt x="3800" y="0"/>
                    <a:pt x="3709" y="65"/>
                    <a:pt x="3644" y="130"/>
                  </a:cubicBezTo>
                  <a:cubicBezTo>
                    <a:pt x="2892" y="1001"/>
                    <a:pt x="2139" y="1873"/>
                    <a:pt x="1466" y="2823"/>
                  </a:cubicBezTo>
                  <a:cubicBezTo>
                    <a:pt x="555" y="4051"/>
                    <a:pt x="0" y="5557"/>
                    <a:pt x="0" y="7101"/>
                  </a:cubicBezTo>
                  <a:cubicBezTo>
                    <a:pt x="0" y="7379"/>
                    <a:pt x="0" y="7616"/>
                    <a:pt x="40" y="7894"/>
                  </a:cubicBezTo>
                  <a:cubicBezTo>
                    <a:pt x="119" y="8527"/>
                    <a:pt x="198" y="9240"/>
                    <a:pt x="792" y="9676"/>
                  </a:cubicBezTo>
                  <a:cubicBezTo>
                    <a:pt x="832" y="9676"/>
                    <a:pt x="832" y="9755"/>
                    <a:pt x="832" y="9755"/>
                  </a:cubicBezTo>
                  <a:cubicBezTo>
                    <a:pt x="888" y="9978"/>
                    <a:pt x="963" y="10103"/>
                    <a:pt x="1098" y="10103"/>
                  </a:cubicBezTo>
                  <a:cubicBezTo>
                    <a:pt x="1156" y="10103"/>
                    <a:pt x="1225" y="10080"/>
                    <a:pt x="1307" y="10033"/>
                  </a:cubicBezTo>
                  <a:cubicBezTo>
                    <a:pt x="1902" y="9716"/>
                    <a:pt x="2456" y="9320"/>
                    <a:pt x="2971" y="8884"/>
                  </a:cubicBezTo>
                  <a:cubicBezTo>
                    <a:pt x="4278" y="7418"/>
                    <a:pt x="4635" y="5636"/>
                    <a:pt x="4516" y="3774"/>
                  </a:cubicBezTo>
                  <a:cubicBezTo>
                    <a:pt x="4437" y="2586"/>
                    <a:pt x="4278" y="1437"/>
                    <a:pt x="4159" y="288"/>
                  </a:cubicBezTo>
                  <a:cubicBezTo>
                    <a:pt x="4120" y="169"/>
                    <a:pt x="4041" y="50"/>
                    <a:pt x="3961" y="11"/>
                  </a:cubicBezTo>
                  <a:cubicBezTo>
                    <a:pt x="3940" y="4"/>
                    <a:pt x="3918" y="0"/>
                    <a:pt x="3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2" name="Google Shape;1712;p64"/>
          <p:cNvSpPr/>
          <p:nvPr/>
        </p:nvSpPr>
        <p:spPr>
          <a:xfrm>
            <a:off x="3547972" y="2650149"/>
            <a:ext cx="383577" cy="343704"/>
          </a:xfrm>
          <a:custGeom>
            <a:avLst/>
            <a:gdLst/>
            <a:ahLst/>
            <a:cxnLst/>
            <a:rect l="l" t="t" r="r" b="b"/>
            <a:pathLst>
              <a:path w="7805" h="6597" extrusionOk="0">
                <a:moveTo>
                  <a:pt x="6285" y="481"/>
                </a:moveTo>
                <a:cubicBezTo>
                  <a:pt x="6833" y="481"/>
                  <a:pt x="7178" y="1051"/>
                  <a:pt x="6972" y="2105"/>
                </a:cubicBezTo>
                <a:cubicBezTo>
                  <a:pt x="6854" y="2660"/>
                  <a:pt x="6695" y="3214"/>
                  <a:pt x="6497" y="3769"/>
                </a:cubicBezTo>
                <a:cubicBezTo>
                  <a:pt x="6141" y="4561"/>
                  <a:pt x="5705" y="5353"/>
                  <a:pt x="5190" y="6106"/>
                </a:cubicBezTo>
                <a:cubicBezTo>
                  <a:pt x="4001" y="5670"/>
                  <a:pt x="2615" y="5551"/>
                  <a:pt x="1625" y="4759"/>
                </a:cubicBezTo>
                <a:cubicBezTo>
                  <a:pt x="793" y="4046"/>
                  <a:pt x="634" y="2779"/>
                  <a:pt x="1704" y="2145"/>
                </a:cubicBezTo>
                <a:cubicBezTo>
                  <a:pt x="1982" y="1976"/>
                  <a:pt x="2274" y="1902"/>
                  <a:pt x="2565" y="1902"/>
                </a:cubicBezTo>
                <a:cubicBezTo>
                  <a:pt x="3227" y="1902"/>
                  <a:pt x="3878" y="2283"/>
                  <a:pt x="4318" y="2779"/>
                </a:cubicBezTo>
                <a:cubicBezTo>
                  <a:pt x="4370" y="2830"/>
                  <a:pt x="4433" y="2852"/>
                  <a:pt x="4493" y="2852"/>
                </a:cubicBezTo>
                <a:cubicBezTo>
                  <a:pt x="4665" y="2852"/>
                  <a:pt x="4821" y="2677"/>
                  <a:pt x="4675" y="2501"/>
                </a:cubicBezTo>
                <a:cubicBezTo>
                  <a:pt x="4754" y="2462"/>
                  <a:pt x="4794" y="2382"/>
                  <a:pt x="4794" y="2303"/>
                </a:cubicBezTo>
                <a:cubicBezTo>
                  <a:pt x="4794" y="1828"/>
                  <a:pt x="4952" y="1353"/>
                  <a:pt x="5269" y="996"/>
                </a:cubicBezTo>
                <a:cubicBezTo>
                  <a:pt x="5631" y="648"/>
                  <a:pt x="5988" y="481"/>
                  <a:pt x="6285" y="481"/>
                </a:cubicBezTo>
                <a:close/>
                <a:moveTo>
                  <a:pt x="6180" y="0"/>
                </a:moveTo>
                <a:cubicBezTo>
                  <a:pt x="5272" y="0"/>
                  <a:pt x="4436" y="1245"/>
                  <a:pt x="4318" y="2184"/>
                </a:cubicBezTo>
                <a:cubicBezTo>
                  <a:pt x="3781" y="1765"/>
                  <a:pt x="3088" y="1516"/>
                  <a:pt x="2434" y="1516"/>
                </a:cubicBezTo>
                <a:cubicBezTo>
                  <a:pt x="1544" y="1516"/>
                  <a:pt x="727" y="1977"/>
                  <a:pt x="476" y="3095"/>
                </a:cubicBezTo>
                <a:cubicBezTo>
                  <a:pt x="1" y="5551"/>
                  <a:pt x="3526" y="5948"/>
                  <a:pt x="5071" y="6542"/>
                </a:cubicBezTo>
                <a:lnTo>
                  <a:pt x="5150" y="6542"/>
                </a:lnTo>
                <a:cubicBezTo>
                  <a:pt x="5186" y="6577"/>
                  <a:pt x="5237" y="6597"/>
                  <a:pt x="5287" y="6597"/>
                </a:cubicBezTo>
                <a:cubicBezTo>
                  <a:pt x="5348" y="6597"/>
                  <a:pt x="5406" y="6568"/>
                  <a:pt x="5427" y="6502"/>
                </a:cubicBezTo>
                <a:cubicBezTo>
                  <a:pt x="6141" y="5551"/>
                  <a:pt x="6695" y="4482"/>
                  <a:pt x="7091" y="3373"/>
                </a:cubicBezTo>
                <a:cubicBezTo>
                  <a:pt x="7408" y="2501"/>
                  <a:pt x="7804" y="1313"/>
                  <a:pt x="7131" y="521"/>
                </a:cubicBezTo>
                <a:cubicBezTo>
                  <a:pt x="6823" y="152"/>
                  <a:pt x="6497" y="0"/>
                  <a:pt x="6180" y="0"/>
                </a:cubicBezTo>
                <a:close/>
              </a:path>
            </a:pathLst>
          </a:custGeom>
          <a:solidFill>
            <a:srgbClr val="2130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64"/>
          <p:cNvSpPr/>
          <p:nvPr/>
        </p:nvSpPr>
        <p:spPr>
          <a:xfrm rot="-9474529" flipH="1">
            <a:off x="3544802" y="2295707"/>
            <a:ext cx="547969" cy="406450"/>
          </a:xfrm>
          <a:custGeom>
            <a:avLst/>
            <a:gdLst/>
            <a:ahLst/>
            <a:cxnLst/>
            <a:rect l="l" t="t" r="r" b="b"/>
            <a:pathLst>
              <a:path w="12437" h="9225" extrusionOk="0">
                <a:moveTo>
                  <a:pt x="1895" y="0"/>
                </a:moveTo>
                <a:cubicBezTo>
                  <a:pt x="1313" y="0"/>
                  <a:pt x="705" y="248"/>
                  <a:pt x="197" y="558"/>
                </a:cubicBezTo>
                <a:cubicBezTo>
                  <a:pt x="0" y="721"/>
                  <a:pt x="155" y="993"/>
                  <a:pt x="349" y="993"/>
                </a:cubicBezTo>
                <a:cubicBezTo>
                  <a:pt x="390" y="993"/>
                  <a:pt x="433" y="981"/>
                  <a:pt x="474" y="954"/>
                </a:cubicBezTo>
                <a:cubicBezTo>
                  <a:pt x="915" y="666"/>
                  <a:pt x="1403" y="443"/>
                  <a:pt x="1857" y="443"/>
                </a:cubicBezTo>
                <a:cubicBezTo>
                  <a:pt x="2339" y="443"/>
                  <a:pt x="2782" y="695"/>
                  <a:pt x="3088" y="1390"/>
                </a:cubicBezTo>
                <a:cubicBezTo>
                  <a:pt x="3247" y="1825"/>
                  <a:pt x="3366" y="2340"/>
                  <a:pt x="3405" y="2816"/>
                </a:cubicBezTo>
                <a:cubicBezTo>
                  <a:pt x="3405" y="3331"/>
                  <a:pt x="3564" y="3846"/>
                  <a:pt x="3881" y="4321"/>
                </a:cubicBezTo>
                <a:cubicBezTo>
                  <a:pt x="4166" y="4574"/>
                  <a:pt x="4552" y="4701"/>
                  <a:pt x="4939" y="4701"/>
                </a:cubicBezTo>
                <a:cubicBezTo>
                  <a:pt x="5036" y="4701"/>
                  <a:pt x="5132" y="4693"/>
                  <a:pt x="5227" y="4677"/>
                </a:cubicBezTo>
                <a:cubicBezTo>
                  <a:pt x="5604" y="4638"/>
                  <a:pt x="5802" y="4578"/>
                  <a:pt x="6005" y="4578"/>
                </a:cubicBezTo>
                <a:cubicBezTo>
                  <a:pt x="6208" y="4578"/>
                  <a:pt x="6416" y="4638"/>
                  <a:pt x="6812" y="4836"/>
                </a:cubicBezTo>
                <a:cubicBezTo>
                  <a:pt x="7248" y="4836"/>
                  <a:pt x="7604" y="5232"/>
                  <a:pt x="7564" y="5707"/>
                </a:cubicBezTo>
                <a:cubicBezTo>
                  <a:pt x="7564" y="5905"/>
                  <a:pt x="7604" y="6143"/>
                  <a:pt x="7604" y="6381"/>
                </a:cubicBezTo>
                <a:cubicBezTo>
                  <a:pt x="7683" y="7569"/>
                  <a:pt x="8119" y="8599"/>
                  <a:pt x="9466" y="8599"/>
                </a:cubicBezTo>
                <a:cubicBezTo>
                  <a:pt x="10535" y="8599"/>
                  <a:pt x="11328" y="7926"/>
                  <a:pt x="11961" y="7133"/>
                </a:cubicBezTo>
                <a:lnTo>
                  <a:pt x="11961" y="7133"/>
                </a:lnTo>
                <a:cubicBezTo>
                  <a:pt x="11922" y="7728"/>
                  <a:pt x="11882" y="8361"/>
                  <a:pt x="11763" y="8956"/>
                </a:cubicBezTo>
                <a:cubicBezTo>
                  <a:pt x="11740" y="9117"/>
                  <a:pt x="11891" y="9224"/>
                  <a:pt x="12029" y="9224"/>
                </a:cubicBezTo>
                <a:cubicBezTo>
                  <a:pt x="12129" y="9224"/>
                  <a:pt x="12222" y="9168"/>
                  <a:pt x="12239" y="9035"/>
                </a:cubicBezTo>
                <a:cubicBezTo>
                  <a:pt x="12358" y="8282"/>
                  <a:pt x="12397" y="7490"/>
                  <a:pt x="12437" y="6698"/>
                </a:cubicBezTo>
                <a:cubicBezTo>
                  <a:pt x="12437" y="6618"/>
                  <a:pt x="12397" y="6579"/>
                  <a:pt x="12358" y="6539"/>
                </a:cubicBezTo>
                <a:cubicBezTo>
                  <a:pt x="12414" y="6371"/>
                  <a:pt x="12272" y="6203"/>
                  <a:pt x="12127" y="6203"/>
                </a:cubicBezTo>
                <a:cubicBezTo>
                  <a:pt x="12068" y="6203"/>
                  <a:pt x="12008" y="6232"/>
                  <a:pt x="11961" y="6302"/>
                </a:cubicBezTo>
                <a:lnTo>
                  <a:pt x="11961" y="6341"/>
                </a:lnTo>
                <a:cubicBezTo>
                  <a:pt x="11922" y="6302"/>
                  <a:pt x="11882" y="6302"/>
                  <a:pt x="11843" y="6302"/>
                </a:cubicBezTo>
                <a:cubicBezTo>
                  <a:pt x="11130" y="6302"/>
                  <a:pt x="10417" y="6222"/>
                  <a:pt x="9704" y="6024"/>
                </a:cubicBezTo>
                <a:cubicBezTo>
                  <a:pt x="9681" y="6018"/>
                  <a:pt x="9659" y="6015"/>
                  <a:pt x="9639" y="6015"/>
                </a:cubicBezTo>
                <a:cubicBezTo>
                  <a:pt x="9416" y="6015"/>
                  <a:pt x="9370" y="6387"/>
                  <a:pt x="9624" y="6460"/>
                </a:cubicBezTo>
                <a:cubicBezTo>
                  <a:pt x="10298" y="6658"/>
                  <a:pt x="10971" y="6737"/>
                  <a:pt x="11645" y="6737"/>
                </a:cubicBezTo>
                <a:cubicBezTo>
                  <a:pt x="11146" y="7449"/>
                  <a:pt x="10456" y="8193"/>
                  <a:pt x="9574" y="8193"/>
                </a:cubicBezTo>
                <a:cubicBezTo>
                  <a:pt x="9474" y="8193"/>
                  <a:pt x="9372" y="8183"/>
                  <a:pt x="9268" y="8163"/>
                </a:cubicBezTo>
                <a:cubicBezTo>
                  <a:pt x="7763" y="7886"/>
                  <a:pt x="8277" y="6341"/>
                  <a:pt x="8000" y="5311"/>
                </a:cubicBezTo>
                <a:cubicBezTo>
                  <a:pt x="7742" y="4439"/>
                  <a:pt x="7167" y="4067"/>
                  <a:pt x="6405" y="4067"/>
                </a:cubicBezTo>
                <a:cubicBezTo>
                  <a:pt x="6233" y="4067"/>
                  <a:pt x="6051" y="4086"/>
                  <a:pt x="5861" y="4123"/>
                </a:cubicBezTo>
                <a:cubicBezTo>
                  <a:pt x="5573" y="4157"/>
                  <a:pt x="5292" y="4234"/>
                  <a:pt x="5025" y="4234"/>
                </a:cubicBezTo>
                <a:cubicBezTo>
                  <a:pt x="4667" y="4234"/>
                  <a:pt x="4334" y="4096"/>
                  <a:pt x="4039" y="3529"/>
                </a:cubicBezTo>
                <a:cubicBezTo>
                  <a:pt x="3801" y="3093"/>
                  <a:pt x="3841" y="2301"/>
                  <a:pt x="3722" y="1825"/>
                </a:cubicBezTo>
                <a:cubicBezTo>
                  <a:pt x="3643" y="1350"/>
                  <a:pt x="3445" y="914"/>
                  <a:pt x="3167" y="558"/>
                </a:cubicBezTo>
                <a:cubicBezTo>
                  <a:pt x="2800" y="155"/>
                  <a:pt x="2355" y="0"/>
                  <a:pt x="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64"/>
          <p:cNvSpPr/>
          <p:nvPr/>
        </p:nvSpPr>
        <p:spPr>
          <a:xfrm rot="-2019064">
            <a:off x="3350746" y="3093442"/>
            <a:ext cx="174849" cy="184487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64"/>
          <p:cNvSpPr/>
          <p:nvPr/>
        </p:nvSpPr>
        <p:spPr>
          <a:xfrm rot="-2019064">
            <a:off x="4167277" y="3723790"/>
            <a:ext cx="105947" cy="97740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64"/>
          <p:cNvSpPr/>
          <p:nvPr/>
        </p:nvSpPr>
        <p:spPr>
          <a:xfrm rot="-2019064">
            <a:off x="3231388" y="3373725"/>
            <a:ext cx="277738" cy="274989"/>
          </a:xfrm>
          <a:custGeom>
            <a:avLst/>
            <a:gdLst/>
            <a:ahLst/>
            <a:cxnLst/>
            <a:rect l="l" t="t" r="r" b="b"/>
            <a:pathLst>
              <a:path w="7175" h="7104" extrusionOk="0">
                <a:moveTo>
                  <a:pt x="1980" y="0"/>
                </a:moveTo>
                <a:cubicBezTo>
                  <a:pt x="1831" y="0"/>
                  <a:pt x="1685" y="128"/>
                  <a:pt x="1760" y="303"/>
                </a:cubicBezTo>
                <a:cubicBezTo>
                  <a:pt x="2116" y="1016"/>
                  <a:pt x="2433" y="1729"/>
                  <a:pt x="2750" y="2482"/>
                </a:cubicBezTo>
                <a:cubicBezTo>
                  <a:pt x="1958" y="2284"/>
                  <a:pt x="1126" y="2086"/>
                  <a:pt x="334" y="1888"/>
                </a:cubicBezTo>
                <a:cubicBezTo>
                  <a:pt x="311" y="1881"/>
                  <a:pt x="289" y="1878"/>
                  <a:pt x="269" y="1878"/>
                </a:cubicBezTo>
                <a:cubicBezTo>
                  <a:pt x="46" y="1878"/>
                  <a:pt x="0" y="2251"/>
                  <a:pt x="255" y="2324"/>
                </a:cubicBezTo>
                <a:lnTo>
                  <a:pt x="2631" y="2918"/>
                </a:lnTo>
                <a:lnTo>
                  <a:pt x="1364" y="3552"/>
                </a:lnTo>
                <a:cubicBezTo>
                  <a:pt x="1159" y="3688"/>
                  <a:pt x="1307" y="3972"/>
                  <a:pt x="1529" y="3972"/>
                </a:cubicBezTo>
                <a:cubicBezTo>
                  <a:pt x="1565" y="3972"/>
                  <a:pt x="1603" y="3964"/>
                  <a:pt x="1641" y="3948"/>
                </a:cubicBezTo>
                <a:lnTo>
                  <a:pt x="2909" y="3314"/>
                </a:lnTo>
                <a:lnTo>
                  <a:pt x="2909" y="3314"/>
                </a:lnTo>
                <a:cubicBezTo>
                  <a:pt x="2552" y="4067"/>
                  <a:pt x="2275" y="4819"/>
                  <a:pt x="1958" y="5611"/>
                </a:cubicBezTo>
                <a:cubicBezTo>
                  <a:pt x="1906" y="5795"/>
                  <a:pt x="2060" y="5943"/>
                  <a:pt x="2206" y="5943"/>
                </a:cubicBezTo>
                <a:cubicBezTo>
                  <a:pt x="2281" y="5943"/>
                  <a:pt x="2353" y="5904"/>
                  <a:pt x="2394" y="5809"/>
                </a:cubicBezTo>
                <a:cubicBezTo>
                  <a:pt x="2671" y="5057"/>
                  <a:pt x="2988" y="4304"/>
                  <a:pt x="3305" y="3591"/>
                </a:cubicBezTo>
                <a:cubicBezTo>
                  <a:pt x="3780" y="4700"/>
                  <a:pt x="4255" y="5809"/>
                  <a:pt x="4691" y="6958"/>
                </a:cubicBezTo>
                <a:cubicBezTo>
                  <a:pt x="4735" y="7060"/>
                  <a:pt x="4810" y="7103"/>
                  <a:pt x="4887" y="7103"/>
                </a:cubicBezTo>
                <a:cubicBezTo>
                  <a:pt x="5018" y="7103"/>
                  <a:pt x="5152" y="6975"/>
                  <a:pt x="5127" y="6800"/>
                </a:cubicBezTo>
                <a:cubicBezTo>
                  <a:pt x="4651" y="5572"/>
                  <a:pt x="4137" y="4344"/>
                  <a:pt x="3582" y="3155"/>
                </a:cubicBezTo>
                <a:lnTo>
                  <a:pt x="3582" y="3155"/>
                </a:lnTo>
                <a:cubicBezTo>
                  <a:pt x="4651" y="3393"/>
                  <a:pt x="5721" y="3631"/>
                  <a:pt x="6830" y="3868"/>
                </a:cubicBezTo>
                <a:cubicBezTo>
                  <a:pt x="6842" y="3870"/>
                  <a:pt x="6854" y="3871"/>
                  <a:pt x="6865" y="3871"/>
                </a:cubicBezTo>
                <a:cubicBezTo>
                  <a:pt x="7114" y="3871"/>
                  <a:pt x="7175" y="3469"/>
                  <a:pt x="6909" y="3393"/>
                </a:cubicBezTo>
                <a:cubicBezTo>
                  <a:pt x="5919" y="3195"/>
                  <a:pt x="4929" y="2957"/>
                  <a:pt x="3978" y="2759"/>
                </a:cubicBezTo>
                <a:lnTo>
                  <a:pt x="5483" y="1927"/>
                </a:lnTo>
                <a:cubicBezTo>
                  <a:pt x="5722" y="1825"/>
                  <a:pt x="5550" y="1547"/>
                  <a:pt x="5346" y="1547"/>
                </a:cubicBezTo>
                <a:cubicBezTo>
                  <a:pt x="5313" y="1547"/>
                  <a:pt x="5279" y="1554"/>
                  <a:pt x="5246" y="1571"/>
                </a:cubicBezTo>
                <a:lnTo>
                  <a:pt x="3859" y="2284"/>
                </a:lnTo>
                <a:cubicBezTo>
                  <a:pt x="4176" y="1690"/>
                  <a:pt x="4453" y="1096"/>
                  <a:pt x="4770" y="501"/>
                </a:cubicBezTo>
                <a:cubicBezTo>
                  <a:pt x="4849" y="318"/>
                  <a:pt x="4703" y="170"/>
                  <a:pt x="4549" y="170"/>
                </a:cubicBezTo>
                <a:cubicBezTo>
                  <a:pt x="4470" y="170"/>
                  <a:pt x="4388" y="209"/>
                  <a:pt x="4335" y="303"/>
                </a:cubicBezTo>
                <a:cubicBezTo>
                  <a:pt x="3978" y="1016"/>
                  <a:pt x="3622" y="1729"/>
                  <a:pt x="3265" y="2482"/>
                </a:cubicBezTo>
                <a:cubicBezTo>
                  <a:pt x="2909" y="1690"/>
                  <a:pt x="2552" y="898"/>
                  <a:pt x="2196" y="145"/>
                </a:cubicBezTo>
                <a:cubicBezTo>
                  <a:pt x="2152" y="43"/>
                  <a:pt x="2066" y="0"/>
                  <a:pt x="19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7" name="Google Shape;1717;p64"/>
          <p:cNvGrpSpPr/>
          <p:nvPr/>
        </p:nvGrpSpPr>
        <p:grpSpPr>
          <a:xfrm>
            <a:off x="5205782" y="3339031"/>
            <a:ext cx="352434" cy="363596"/>
            <a:chOff x="6109266" y="2958701"/>
            <a:chExt cx="158099" cy="163114"/>
          </a:xfrm>
        </p:grpSpPr>
        <p:sp>
          <p:nvSpPr>
            <p:cNvPr id="1718" name="Google Shape;1718;p64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4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4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1" name="Google Shape;1721;p64"/>
          <p:cNvSpPr/>
          <p:nvPr/>
        </p:nvSpPr>
        <p:spPr>
          <a:xfrm>
            <a:off x="5703521" y="3361839"/>
            <a:ext cx="310645" cy="420960"/>
          </a:xfrm>
          <a:custGeom>
            <a:avLst/>
            <a:gdLst/>
            <a:ahLst/>
            <a:cxnLst/>
            <a:rect l="l" t="t" r="r" b="b"/>
            <a:pathLst>
              <a:path w="6412" h="8689" extrusionOk="0">
                <a:moveTo>
                  <a:pt x="1262" y="565"/>
                </a:moveTo>
                <a:cubicBezTo>
                  <a:pt x="2252" y="1001"/>
                  <a:pt x="3164" y="1556"/>
                  <a:pt x="3995" y="2190"/>
                </a:cubicBezTo>
                <a:lnTo>
                  <a:pt x="3045" y="2704"/>
                </a:lnTo>
                <a:cubicBezTo>
                  <a:pt x="2821" y="2816"/>
                  <a:pt x="2984" y="3104"/>
                  <a:pt x="3169" y="3104"/>
                </a:cubicBezTo>
                <a:cubicBezTo>
                  <a:pt x="3180" y="3104"/>
                  <a:pt x="3192" y="3103"/>
                  <a:pt x="3203" y="3101"/>
                </a:cubicBezTo>
                <a:cubicBezTo>
                  <a:pt x="3679" y="3932"/>
                  <a:pt x="4114" y="4764"/>
                  <a:pt x="4550" y="5636"/>
                </a:cubicBezTo>
                <a:cubicBezTo>
                  <a:pt x="4867" y="6111"/>
                  <a:pt x="5144" y="6587"/>
                  <a:pt x="5342" y="7101"/>
                </a:cubicBezTo>
                <a:cubicBezTo>
                  <a:pt x="5515" y="7552"/>
                  <a:pt x="5689" y="8214"/>
                  <a:pt x="5173" y="8214"/>
                </a:cubicBezTo>
                <a:cubicBezTo>
                  <a:pt x="5099" y="8214"/>
                  <a:pt x="5011" y="8201"/>
                  <a:pt x="4907" y="8171"/>
                </a:cubicBezTo>
                <a:cubicBezTo>
                  <a:pt x="4233" y="7973"/>
                  <a:pt x="3797" y="6547"/>
                  <a:pt x="3441" y="5913"/>
                </a:cubicBezTo>
                <a:cubicBezTo>
                  <a:pt x="2966" y="5002"/>
                  <a:pt x="2490" y="4091"/>
                  <a:pt x="2015" y="3180"/>
                </a:cubicBezTo>
                <a:cubicBezTo>
                  <a:pt x="1993" y="3114"/>
                  <a:pt x="1935" y="3085"/>
                  <a:pt x="1874" y="3085"/>
                </a:cubicBezTo>
                <a:cubicBezTo>
                  <a:pt x="1825" y="3085"/>
                  <a:pt x="1773" y="3105"/>
                  <a:pt x="1738" y="3140"/>
                </a:cubicBezTo>
                <a:lnTo>
                  <a:pt x="1658" y="3140"/>
                </a:lnTo>
                <a:lnTo>
                  <a:pt x="589" y="3695"/>
                </a:lnTo>
                <a:cubicBezTo>
                  <a:pt x="826" y="2665"/>
                  <a:pt x="1064" y="1595"/>
                  <a:pt x="1262" y="565"/>
                </a:cubicBezTo>
                <a:close/>
                <a:moveTo>
                  <a:pt x="1139" y="1"/>
                </a:moveTo>
                <a:cubicBezTo>
                  <a:pt x="1013" y="1"/>
                  <a:pt x="906" y="72"/>
                  <a:pt x="906" y="169"/>
                </a:cubicBezTo>
                <a:cubicBezTo>
                  <a:pt x="628" y="1477"/>
                  <a:pt x="311" y="2784"/>
                  <a:pt x="34" y="4051"/>
                </a:cubicBezTo>
                <a:cubicBezTo>
                  <a:pt x="1" y="4185"/>
                  <a:pt x="136" y="4347"/>
                  <a:pt x="275" y="4347"/>
                </a:cubicBezTo>
                <a:cubicBezTo>
                  <a:pt x="300" y="4347"/>
                  <a:pt x="326" y="4341"/>
                  <a:pt x="351" y="4329"/>
                </a:cubicBezTo>
                <a:lnTo>
                  <a:pt x="1738" y="3616"/>
                </a:lnTo>
                <a:cubicBezTo>
                  <a:pt x="2451" y="5042"/>
                  <a:pt x="3203" y="6428"/>
                  <a:pt x="3956" y="7775"/>
                </a:cubicBezTo>
                <a:cubicBezTo>
                  <a:pt x="4279" y="8362"/>
                  <a:pt x="4537" y="8689"/>
                  <a:pt x="5004" y="8689"/>
                </a:cubicBezTo>
                <a:cubicBezTo>
                  <a:pt x="5167" y="8689"/>
                  <a:pt x="5355" y="8649"/>
                  <a:pt x="5580" y="8567"/>
                </a:cubicBezTo>
                <a:cubicBezTo>
                  <a:pt x="6412" y="8290"/>
                  <a:pt x="6333" y="7933"/>
                  <a:pt x="5936" y="7220"/>
                </a:cubicBezTo>
                <a:lnTo>
                  <a:pt x="3639" y="2903"/>
                </a:lnTo>
                <a:lnTo>
                  <a:pt x="4550" y="2388"/>
                </a:lnTo>
                <a:cubicBezTo>
                  <a:pt x="4669" y="2348"/>
                  <a:pt x="4669" y="2150"/>
                  <a:pt x="4550" y="2071"/>
                </a:cubicBezTo>
                <a:cubicBezTo>
                  <a:pt x="3679" y="1160"/>
                  <a:pt x="2292" y="645"/>
                  <a:pt x="1223" y="11"/>
                </a:cubicBezTo>
                <a:cubicBezTo>
                  <a:pt x="1195" y="4"/>
                  <a:pt x="1166" y="1"/>
                  <a:pt x="113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64"/>
          <p:cNvSpPr/>
          <p:nvPr/>
        </p:nvSpPr>
        <p:spPr>
          <a:xfrm>
            <a:off x="5031465" y="3854896"/>
            <a:ext cx="250506" cy="302808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64"/>
          <p:cNvSpPr/>
          <p:nvPr/>
        </p:nvSpPr>
        <p:spPr>
          <a:xfrm>
            <a:off x="4980500" y="2321415"/>
            <a:ext cx="352456" cy="355014"/>
          </a:xfrm>
          <a:custGeom>
            <a:avLst/>
            <a:gdLst/>
            <a:ahLst/>
            <a:cxnLst/>
            <a:rect l="l" t="t" r="r" b="b"/>
            <a:pathLst>
              <a:path w="6933" h="6984" extrusionOk="0">
                <a:moveTo>
                  <a:pt x="3526" y="457"/>
                </a:moveTo>
                <a:cubicBezTo>
                  <a:pt x="3724" y="497"/>
                  <a:pt x="3922" y="497"/>
                  <a:pt x="4120" y="536"/>
                </a:cubicBezTo>
                <a:cubicBezTo>
                  <a:pt x="4199" y="536"/>
                  <a:pt x="4437" y="536"/>
                  <a:pt x="4476" y="576"/>
                </a:cubicBezTo>
                <a:cubicBezTo>
                  <a:pt x="4516" y="655"/>
                  <a:pt x="4476" y="972"/>
                  <a:pt x="4476" y="1051"/>
                </a:cubicBezTo>
                <a:cubicBezTo>
                  <a:pt x="4358" y="1606"/>
                  <a:pt x="4278" y="2121"/>
                  <a:pt x="4199" y="2676"/>
                </a:cubicBezTo>
                <a:cubicBezTo>
                  <a:pt x="4199" y="2834"/>
                  <a:pt x="4278" y="2953"/>
                  <a:pt x="4437" y="2953"/>
                </a:cubicBezTo>
                <a:cubicBezTo>
                  <a:pt x="4476" y="2992"/>
                  <a:pt x="4516" y="2992"/>
                  <a:pt x="4556" y="2992"/>
                </a:cubicBezTo>
                <a:lnTo>
                  <a:pt x="6417" y="3349"/>
                </a:lnTo>
                <a:cubicBezTo>
                  <a:pt x="6338" y="3785"/>
                  <a:pt x="6180" y="4181"/>
                  <a:pt x="5942" y="4498"/>
                </a:cubicBezTo>
                <a:cubicBezTo>
                  <a:pt x="5858" y="4582"/>
                  <a:pt x="5766" y="4609"/>
                  <a:pt x="5671" y="4609"/>
                </a:cubicBezTo>
                <a:cubicBezTo>
                  <a:pt x="5542" y="4609"/>
                  <a:pt x="5405" y="4560"/>
                  <a:pt x="5269" y="4537"/>
                </a:cubicBezTo>
                <a:lnTo>
                  <a:pt x="4516" y="4458"/>
                </a:lnTo>
                <a:cubicBezTo>
                  <a:pt x="4437" y="4458"/>
                  <a:pt x="4318" y="4498"/>
                  <a:pt x="4278" y="4577"/>
                </a:cubicBezTo>
                <a:cubicBezTo>
                  <a:pt x="4239" y="4617"/>
                  <a:pt x="4199" y="4656"/>
                  <a:pt x="4199" y="4735"/>
                </a:cubicBezTo>
                <a:lnTo>
                  <a:pt x="4041" y="6082"/>
                </a:lnTo>
                <a:lnTo>
                  <a:pt x="4001" y="6439"/>
                </a:lnTo>
                <a:cubicBezTo>
                  <a:pt x="4001" y="6504"/>
                  <a:pt x="3989" y="6534"/>
                  <a:pt x="3958" y="6534"/>
                </a:cubicBezTo>
                <a:cubicBezTo>
                  <a:pt x="3933" y="6534"/>
                  <a:pt x="3896" y="6514"/>
                  <a:pt x="3843" y="6478"/>
                </a:cubicBezTo>
                <a:cubicBezTo>
                  <a:pt x="3565" y="6478"/>
                  <a:pt x="3328" y="6478"/>
                  <a:pt x="3090" y="6439"/>
                </a:cubicBezTo>
                <a:lnTo>
                  <a:pt x="2813" y="6399"/>
                </a:lnTo>
                <a:cubicBezTo>
                  <a:pt x="2785" y="6406"/>
                  <a:pt x="2762" y="6409"/>
                  <a:pt x="2742" y="6409"/>
                </a:cubicBezTo>
                <a:cubicBezTo>
                  <a:pt x="2644" y="6409"/>
                  <a:pt x="2628" y="6332"/>
                  <a:pt x="2694" y="6201"/>
                </a:cubicBezTo>
                <a:cubicBezTo>
                  <a:pt x="2694" y="5963"/>
                  <a:pt x="2733" y="5765"/>
                  <a:pt x="2813" y="5567"/>
                </a:cubicBezTo>
                <a:cubicBezTo>
                  <a:pt x="2852" y="5131"/>
                  <a:pt x="2892" y="4735"/>
                  <a:pt x="2932" y="4300"/>
                </a:cubicBezTo>
                <a:cubicBezTo>
                  <a:pt x="3011" y="4181"/>
                  <a:pt x="3011" y="3943"/>
                  <a:pt x="2813" y="3943"/>
                </a:cubicBezTo>
                <a:cubicBezTo>
                  <a:pt x="2377" y="3904"/>
                  <a:pt x="1941" y="3864"/>
                  <a:pt x="1505" y="3824"/>
                </a:cubicBezTo>
                <a:cubicBezTo>
                  <a:pt x="1442" y="3835"/>
                  <a:pt x="1375" y="3840"/>
                  <a:pt x="1307" y="3840"/>
                </a:cubicBezTo>
                <a:cubicBezTo>
                  <a:pt x="1122" y="3840"/>
                  <a:pt x="927" y="3803"/>
                  <a:pt x="753" y="3745"/>
                </a:cubicBezTo>
                <a:cubicBezTo>
                  <a:pt x="515" y="3626"/>
                  <a:pt x="634" y="3309"/>
                  <a:pt x="634" y="3072"/>
                </a:cubicBezTo>
                <a:cubicBezTo>
                  <a:pt x="634" y="2953"/>
                  <a:pt x="634" y="2834"/>
                  <a:pt x="674" y="2715"/>
                </a:cubicBezTo>
                <a:cubicBezTo>
                  <a:pt x="704" y="2623"/>
                  <a:pt x="687" y="2531"/>
                  <a:pt x="752" y="2531"/>
                </a:cubicBezTo>
                <a:cubicBezTo>
                  <a:pt x="771" y="2531"/>
                  <a:pt x="796" y="2539"/>
                  <a:pt x="832" y="2557"/>
                </a:cubicBezTo>
                <a:cubicBezTo>
                  <a:pt x="1030" y="2557"/>
                  <a:pt x="1268" y="2596"/>
                  <a:pt x="1466" y="2636"/>
                </a:cubicBezTo>
                <a:lnTo>
                  <a:pt x="2813" y="2874"/>
                </a:lnTo>
                <a:cubicBezTo>
                  <a:pt x="2892" y="2874"/>
                  <a:pt x="2971" y="2874"/>
                  <a:pt x="3011" y="2834"/>
                </a:cubicBezTo>
                <a:cubicBezTo>
                  <a:pt x="3031" y="2841"/>
                  <a:pt x="3053" y="2844"/>
                  <a:pt x="3074" y="2844"/>
                </a:cubicBezTo>
                <a:cubicBezTo>
                  <a:pt x="3179" y="2844"/>
                  <a:pt x="3288" y="2767"/>
                  <a:pt x="3288" y="2636"/>
                </a:cubicBezTo>
                <a:cubicBezTo>
                  <a:pt x="3328" y="2279"/>
                  <a:pt x="3367" y="1883"/>
                  <a:pt x="3407" y="1527"/>
                </a:cubicBezTo>
                <a:cubicBezTo>
                  <a:pt x="3407" y="1170"/>
                  <a:pt x="3486" y="814"/>
                  <a:pt x="3526" y="457"/>
                </a:cubicBezTo>
                <a:close/>
                <a:moveTo>
                  <a:pt x="3510" y="0"/>
                </a:moveTo>
                <a:cubicBezTo>
                  <a:pt x="3330" y="0"/>
                  <a:pt x="3194" y="61"/>
                  <a:pt x="3130" y="299"/>
                </a:cubicBezTo>
                <a:cubicBezTo>
                  <a:pt x="3011" y="655"/>
                  <a:pt x="2971" y="1051"/>
                  <a:pt x="2971" y="1408"/>
                </a:cubicBezTo>
                <a:cubicBezTo>
                  <a:pt x="2932" y="1764"/>
                  <a:pt x="2892" y="2081"/>
                  <a:pt x="2852" y="2398"/>
                </a:cubicBezTo>
                <a:cubicBezTo>
                  <a:pt x="2139" y="2240"/>
                  <a:pt x="1466" y="2161"/>
                  <a:pt x="753" y="2081"/>
                </a:cubicBezTo>
                <a:cubicBezTo>
                  <a:pt x="198" y="2081"/>
                  <a:pt x="198" y="2557"/>
                  <a:pt x="159" y="3032"/>
                </a:cubicBezTo>
                <a:cubicBezTo>
                  <a:pt x="159" y="3468"/>
                  <a:pt x="0" y="4062"/>
                  <a:pt x="476" y="4181"/>
                </a:cubicBezTo>
                <a:cubicBezTo>
                  <a:pt x="832" y="4260"/>
                  <a:pt x="1149" y="4300"/>
                  <a:pt x="1505" y="4300"/>
                </a:cubicBezTo>
                <a:lnTo>
                  <a:pt x="2456" y="4379"/>
                </a:lnTo>
                <a:cubicBezTo>
                  <a:pt x="2456" y="4775"/>
                  <a:pt x="2377" y="5171"/>
                  <a:pt x="2337" y="5567"/>
                </a:cubicBezTo>
                <a:cubicBezTo>
                  <a:pt x="2298" y="5805"/>
                  <a:pt x="2179" y="6082"/>
                  <a:pt x="2179" y="6359"/>
                </a:cubicBezTo>
                <a:cubicBezTo>
                  <a:pt x="2139" y="6914"/>
                  <a:pt x="2773" y="6874"/>
                  <a:pt x="3169" y="6914"/>
                </a:cubicBezTo>
                <a:cubicBezTo>
                  <a:pt x="3347" y="6934"/>
                  <a:pt x="3595" y="6983"/>
                  <a:pt x="3828" y="6983"/>
                </a:cubicBezTo>
                <a:cubicBezTo>
                  <a:pt x="4060" y="6983"/>
                  <a:pt x="4278" y="6934"/>
                  <a:pt x="4397" y="6756"/>
                </a:cubicBezTo>
                <a:cubicBezTo>
                  <a:pt x="4476" y="6478"/>
                  <a:pt x="4516" y="6241"/>
                  <a:pt x="4516" y="5963"/>
                </a:cubicBezTo>
                <a:cubicBezTo>
                  <a:pt x="4556" y="5607"/>
                  <a:pt x="4595" y="5290"/>
                  <a:pt x="4635" y="4933"/>
                </a:cubicBezTo>
                <a:lnTo>
                  <a:pt x="5546" y="5052"/>
                </a:lnTo>
                <a:cubicBezTo>
                  <a:pt x="5637" y="5083"/>
                  <a:pt x="5727" y="5095"/>
                  <a:pt x="5816" y="5095"/>
                </a:cubicBezTo>
                <a:cubicBezTo>
                  <a:pt x="5959" y="5095"/>
                  <a:pt x="6097" y="5062"/>
                  <a:pt x="6219" y="5013"/>
                </a:cubicBezTo>
                <a:cubicBezTo>
                  <a:pt x="6417" y="4854"/>
                  <a:pt x="6497" y="4617"/>
                  <a:pt x="6536" y="4379"/>
                </a:cubicBezTo>
                <a:cubicBezTo>
                  <a:pt x="6655" y="4022"/>
                  <a:pt x="6774" y="3626"/>
                  <a:pt x="6893" y="3230"/>
                </a:cubicBezTo>
                <a:cubicBezTo>
                  <a:pt x="6932" y="3111"/>
                  <a:pt x="6853" y="2992"/>
                  <a:pt x="6734" y="2953"/>
                </a:cubicBezTo>
                <a:lnTo>
                  <a:pt x="4714" y="2557"/>
                </a:lnTo>
                <a:cubicBezTo>
                  <a:pt x="4833" y="1923"/>
                  <a:pt x="4912" y="1289"/>
                  <a:pt x="4991" y="655"/>
                </a:cubicBezTo>
                <a:cubicBezTo>
                  <a:pt x="4991" y="101"/>
                  <a:pt x="4437" y="140"/>
                  <a:pt x="4041" y="61"/>
                </a:cubicBezTo>
                <a:cubicBezTo>
                  <a:pt x="3842" y="43"/>
                  <a:pt x="3660" y="0"/>
                  <a:pt x="351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64"/>
          <p:cNvSpPr/>
          <p:nvPr/>
        </p:nvSpPr>
        <p:spPr>
          <a:xfrm>
            <a:off x="4387764" y="2321550"/>
            <a:ext cx="167427" cy="202340"/>
          </a:xfrm>
          <a:custGeom>
            <a:avLst/>
            <a:gdLst/>
            <a:ahLst/>
            <a:cxnLst/>
            <a:rect l="l" t="t" r="r" b="b"/>
            <a:pathLst>
              <a:path w="6945" h="8395" extrusionOk="0">
                <a:moveTo>
                  <a:pt x="1685" y="0"/>
                </a:moveTo>
                <a:cubicBezTo>
                  <a:pt x="1533" y="0"/>
                  <a:pt x="1382" y="187"/>
                  <a:pt x="1465" y="354"/>
                </a:cubicBezTo>
                <a:cubicBezTo>
                  <a:pt x="2020" y="1424"/>
                  <a:pt x="2456" y="2493"/>
                  <a:pt x="2852" y="3602"/>
                </a:cubicBezTo>
                <a:cubicBezTo>
                  <a:pt x="2060" y="3246"/>
                  <a:pt x="1267" y="2929"/>
                  <a:pt x="475" y="2572"/>
                </a:cubicBezTo>
                <a:cubicBezTo>
                  <a:pt x="440" y="2557"/>
                  <a:pt x="405" y="2550"/>
                  <a:pt x="372" y="2550"/>
                </a:cubicBezTo>
                <a:cubicBezTo>
                  <a:pt x="146" y="2550"/>
                  <a:pt x="1" y="2865"/>
                  <a:pt x="277" y="2968"/>
                </a:cubicBezTo>
                <a:cubicBezTo>
                  <a:pt x="1030" y="3325"/>
                  <a:pt x="1782" y="3642"/>
                  <a:pt x="2575" y="3959"/>
                </a:cubicBezTo>
                <a:cubicBezTo>
                  <a:pt x="2060" y="4196"/>
                  <a:pt x="1505" y="4394"/>
                  <a:pt x="990" y="4632"/>
                </a:cubicBezTo>
                <a:cubicBezTo>
                  <a:pt x="736" y="4705"/>
                  <a:pt x="848" y="5077"/>
                  <a:pt x="1082" y="5077"/>
                </a:cubicBezTo>
                <a:cubicBezTo>
                  <a:pt x="1104" y="5077"/>
                  <a:pt x="1126" y="5074"/>
                  <a:pt x="1149" y="5068"/>
                </a:cubicBezTo>
                <a:cubicBezTo>
                  <a:pt x="1703" y="4830"/>
                  <a:pt x="2258" y="4593"/>
                  <a:pt x="2852" y="4355"/>
                </a:cubicBezTo>
                <a:lnTo>
                  <a:pt x="2852" y="4355"/>
                </a:lnTo>
                <a:cubicBezTo>
                  <a:pt x="2416" y="5266"/>
                  <a:pt x="1980" y="6177"/>
                  <a:pt x="1584" y="7088"/>
                </a:cubicBezTo>
                <a:cubicBezTo>
                  <a:pt x="1506" y="7271"/>
                  <a:pt x="1652" y="7437"/>
                  <a:pt x="1795" y="7437"/>
                </a:cubicBezTo>
                <a:cubicBezTo>
                  <a:pt x="1868" y="7437"/>
                  <a:pt x="1940" y="7394"/>
                  <a:pt x="1980" y="7286"/>
                </a:cubicBezTo>
                <a:cubicBezTo>
                  <a:pt x="2416" y="6415"/>
                  <a:pt x="2812" y="5504"/>
                  <a:pt x="3208" y="4593"/>
                </a:cubicBezTo>
                <a:cubicBezTo>
                  <a:pt x="3644" y="5860"/>
                  <a:pt x="4159" y="7088"/>
                  <a:pt x="4714" y="8276"/>
                </a:cubicBezTo>
                <a:cubicBezTo>
                  <a:pt x="4755" y="8359"/>
                  <a:pt x="4835" y="8394"/>
                  <a:pt x="4917" y="8394"/>
                </a:cubicBezTo>
                <a:cubicBezTo>
                  <a:pt x="5069" y="8394"/>
                  <a:pt x="5227" y="8273"/>
                  <a:pt x="5149" y="8118"/>
                </a:cubicBezTo>
                <a:cubicBezTo>
                  <a:pt x="4595" y="6890"/>
                  <a:pt x="4080" y="5662"/>
                  <a:pt x="3644" y="4394"/>
                </a:cubicBezTo>
                <a:lnTo>
                  <a:pt x="3644" y="4394"/>
                </a:lnTo>
                <a:cubicBezTo>
                  <a:pt x="4595" y="4791"/>
                  <a:pt x="5546" y="5147"/>
                  <a:pt x="6536" y="5504"/>
                </a:cubicBezTo>
                <a:cubicBezTo>
                  <a:pt x="6559" y="5511"/>
                  <a:pt x="6582" y="5515"/>
                  <a:pt x="6604" y="5515"/>
                </a:cubicBezTo>
                <a:cubicBezTo>
                  <a:pt x="6808" y="5515"/>
                  <a:pt x="6944" y="5211"/>
                  <a:pt x="6694" y="5068"/>
                </a:cubicBezTo>
                <a:cubicBezTo>
                  <a:pt x="5704" y="4751"/>
                  <a:pt x="4753" y="4355"/>
                  <a:pt x="3803" y="3998"/>
                </a:cubicBezTo>
                <a:cubicBezTo>
                  <a:pt x="4357" y="3761"/>
                  <a:pt x="4912" y="3563"/>
                  <a:pt x="5427" y="3365"/>
                </a:cubicBezTo>
                <a:cubicBezTo>
                  <a:pt x="5690" y="3252"/>
                  <a:pt x="5561" y="2926"/>
                  <a:pt x="5344" y="2926"/>
                </a:cubicBezTo>
                <a:cubicBezTo>
                  <a:pt x="5332" y="2926"/>
                  <a:pt x="5320" y="2927"/>
                  <a:pt x="5308" y="2929"/>
                </a:cubicBezTo>
                <a:cubicBezTo>
                  <a:pt x="4753" y="3127"/>
                  <a:pt x="4238" y="3325"/>
                  <a:pt x="3723" y="3523"/>
                </a:cubicBezTo>
                <a:lnTo>
                  <a:pt x="4714" y="1384"/>
                </a:lnTo>
                <a:cubicBezTo>
                  <a:pt x="4792" y="1201"/>
                  <a:pt x="4629" y="1052"/>
                  <a:pt x="4475" y="1052"/>
                </a:cubicBezTo>
                <a:cubicBezTo>
                  <a:pt x="4395" y="1052"/>
                  <a:pt x="4318" y="1092"/>
                  <a:pt x="4278" y="1186"/>
                </a:cubicBezTo>
                <a:lnTo>
                  <a:pt x="3288" y="3404"/>
                </a:lnTo>
                <a:cubicBezTo>
                  <a:pt x="2892" y="2255"/>
                  <a:pt x="2416" y="1186"/>
                  <a:pt x="1862" y="116"/>
                </a:cubicBezTo>
                <a:cubicBezTo>
                  <a:pt x="1814" y="34"/>
                  <a:pt x="1750" y="0"/>
                  <a:pt x="16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5" name="Google Shape;1725;p64"/>
          <p:cNvGrpSpPr/>
          <p:nvPr/>
        </p:nvGrpSpPr>
        <p:grpSpPr>
          <a:xfrm rot="-1723955">
            <a:off x="4360087" y="3943511"/>
            <a:ext cx="222757" cy="246344"/>
            <a:chOff x="5414907" y="2017485"/>
            <a:chExt cx="220338" cy="243702"/>
          </a:xfrm>
        </p:grpSpPr>
        <p:sp>
          <p:nvSpPr>
            <p:cNvPr id="1726" name="Google Shape;1726;p64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4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4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9" name="Google Shape;1729;p64"/>
          <p:cNvSpPr/>
          <p:nvPr/>
        </p:nvSpPr>
        <p:spPr>
          <a:xfrm>
            <a:off x="4069075" y="2586504"/>
            <a:ext cx="891234" cy="1252701"/>
          </a:xfrm>
          <a:custGeom>
            <a:avLst/>
            <a:gdLst/>
            <a:ahLst/>
            <a:cxnLst/>
            <a:rect l="l" t="t" r="r" b="b"/>
            <a:pathLst>
              <a:path w="27149" h="38347" extrusionOk="0">
                <a:moveTo>
                  <a:pt x="15271" y="12033"/>
                </a:moveTo>
                <a:lnTo>
                  <a:pt x="13722" y="17418"/>
                </a:lnTo>
                <a:cubicBezTo>
                  <a:pt x="13280" y="19078"/>
                  <a:pt x="12136" y="19889"/>
                  <a:pt x="10402" y="19963"/>
                </a:cubicBezTo>
                <a:cubicBezTo>
                  <a:pt x="9886" y="19963"/>
                  <a:pt x="9333" y="19963"/>
                  <a:pt x="8816" y="20000"/>
                </a:cubicBezTo>
                <a:cubicBezTo>
                  <a:pt x="10734" y="17160"/>
                  <a:pt x="12874" y="14504"/>
                  <a:pt x="15271" y="12033"/>
                </a:cubicBezTo>
                <a:close/>
                <a:moveTo>
                  <a:pt x="19590" y="1"/>
                </a:moveTo>
                <a:cubicBezTo>
                  <a:pt x="16150" y="1"/>
                  <a:pt x="11851" y="4839"/>
                  <a:pt x="10107" y="6832"/>
                </a:cubicBezTo>
                <a:cubicBezTo>
                  <a:pt x="7968" y="9230"/>
                  <a:pt x="5976" y="11775"/>
                  <a:pt x="4169" y="14430"/>
                </a:cubicBezTo>
                <a:cubicBezTo>
                  <a:pt x="2620" y="16607"/>
                  <a:pt x="1" y="19373"/>
                  <a:pt x="222" y="22250"/>
                </a:cubicBezTo>
                <a:cubicBezTo>
                  <a:pt x="552" y="27147"/>
                  <a:pt x="5745" y="27468"/>
                  <a:pt x="10078" y="27468"/>
                </a:cubicBezTo>
                <a:cubicBezTo>
                  <a:pt x="10732" y="27468"/>
                  <a:pt x="11366" y="27461"/>
                  <a:pt x="11962" y="27461"/>
                </a:cubicBezTo>
                <a:cubicBezTo>
                  <a:pt x="12710" y="27461"/>
                  <a:pt x="13396" y="27472"/>
                  <a:pt x="13980" y="27525"/>
                </a:cubicBezTo>
                <a:cubicBezTo>
                  <a:pt x="13943" y="27525"/>
                  <a:pt x="13870" y="27598"/>
                  <a:pt x="13870" y="27635"/>
                </a:cubicBezTo>
                <a:cubicBezTo>
                  <a:pt x="13353" y="30070"/>
                  <a:pt x="12357" y="33463"/>
                  <a:pt x="12837" y="35934"/>
                </a:cubicBezTo>
                <a:cubicBezTo>
                  <a:pt x="13259" y="38012"/>
                  <a:pt x="14939" y="38347"/>
                  <a:pt x="16719" y="38347"/>
                </a:cubicBezTo>
                <a:cubicBezTo>
                  <a:pt x="16961" y="38347"/>
                  <a:pt x="17205" y="38341"/>
                  <a:pt x="17448" y="38332"/>
                </a:cubicBezTo>
                <a:cubicBezTo>
                  <a:pt x="19107" y="38258"/>
                  <a:pt x="22169" y="38221"/>
                  <a:pt x="22943" y="36451"/>
                </a:cubicBezTo>
                <a:cubicBezTo>
                  <a:pt x="23939" y="34201"/>
                  <a:pt x="22759" y="30328"/>
                  <a:pt x="21911" y="28078"/>
                </a:cubicBezTo>
                <a:lnTo>
                  <a:pt x="21911" y="28078"/>
                </a:lnTo>
                <a:cubicBezTo>
                  <a:pt x="22775" y="28332"/>
                  <a:pt x="23726" y="28779"/>
                  <a:pt x="24621" y="28779"/>
                </a:cubicBezTo>
                <a:cubicBezTo>
                  <a:pt x="25024" y="28779"/>
                  <a:pt x="25417" y="28688"/>
                  <a:pt x="25784" y="28447"/>
                </a:cubicBezTo>
                <a:cubicBezTo>
                  <a:pt x="27148" y="27488"/>
                  <a:pt x="26706" y="24795"/>
                  <a:pt x="26632" y="23467"/>
                </a:cubicBezTo>
                <a:cubicBezTo>
                  <a:pt x="26521" y="22176"/>
                  <a:pt x="26595" y="20627"/>
                  <a:pt x="25009" y="20406"/>
                </a:cubicBezTo>
                <a:cubicBezTo>
                  <a:pt x="24749" y="20367"/>
                  <a:pt x="24482" y="20349"/>
                  <a:pt x="24210" y="20349"/>
                </a:cubicBezTo>
                <a:cubicBezTo>
                  <a:pt x="22666" y="20349"/>
                  <a:pt x="20967" y="20928"/>
                  <a:pt x="19587" y="21586"/>
                </a:cubicBezTo>
                <a:cubicBezTo>
                  <a:pt x="20878" y="18008"/>
                  <a:pt x="21874" y="14357"/>
                  <a:pt x="22612" y="10631"/>
                </a:cubicBezTo>
                <a:cubicBezTo>
                  <a:pt x="23128" y="7975"/>
                  <a:pt x="24161" y="4361"/>
                  <a:pt x="22612" y="1889"/>
                </a:cubicBezTo>
                <a:cubicBezTo>
                  <a:pt x="21783" y="536"/>
                  <a:pt x="20734" y="1"/>
                  <a:pt x="1959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65"/>
          <p:cNvSpPr txBox="1">
            <a:spLocks noGrp="1"/>
          </p:cNvSpPr>
          <p:nvPr>
            <p:ph type="title"/>
          </p:nvPr>
        </p:nvSpPr>
        <p:spPr>
          <a:xfrm>
            <a:off x="1532550" y="2265425"/>
            <a:ext cx="6078900" cy="104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4,498,300,000</a:t>
            </a:r>
            <a:endParaRPr dirty="0"/>
          </a:p>
        </p:txBody>
      </p:sp>
      <p:sp>
        <p:nvSpPr>
          <p:cNvPr id="1735" name="Google Shape;1735;p65"/>
          <p:cNvSpPr txBox="1">
            <a:spLocks noGrp="1"/>
          </p:cNvSpPr>
          <p:nvPr>
            <p:ph type="body" idx="1"/>
          </p:nvPr>
        </p:nvSpPr>
        <p:spPr>
          <a:xfrm>
            <a:off x="1532550" y="3390325"/>
            <a:ext cx="6078900" cy="6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Big numbers catch your audience’s attention</a:t>
            </a:r>
            <a:endParaRPr dirty="0"/>
          </a:p>
        </p:txBody>
      </p:sp>
      <p:grpSp>
        <p:nvGrpSpPr>
          <p:cNvPr id="1736" name="Google Shape;1736;p65"/>
          <p:cNvGrpSpPr/>
          <p:nvPr/>
        </p:nvGrpSpPr>
        <p:grpSpPr>
          <a:xfrm>
            <a:off x="3951493" y="793685"/>
            <a:ext cx="1241013" cy="1471764"/>
            <a:chOff x="3951493" y="793685"/>
            <a:chExt cx="1241013" cy="1471764"/>
          </a:xfrm>
        </p:grpSpPr>
        <p:grpSp>
          <p:nvGrpSpPr>
            <p:cNvPr id="1737" name="Google Shape;1737;p65"/>
            <p:cNvGrpSpPr/>
            <p:nvPr/>
          </p:nvGrpSpPr>
          <p:grpSpPr>
            <a:xfrm>
              <a:off x="3951493" y="1120786"/>
              <a:ext cx="1241013" cy="1144664"/>
              <a:chOff x="5243226" y="2832776"/>
              <a:chExt cx="2144483" cy="1977308"/>
            </a:xfrm>
          </p:grpSpPr>
          <p:sp>
            <p:nvSpPr>
              <p:cNvPr id="1738" name="Google Shape;1738;p65"/>
              <p:cNvSpPr/>
              <p:nvPr/>
            </p:nvSpPr>
            <p:spPr>
              <a:xfrm>
                <a:off x="5769820" y="2957704"/>
                <a:ext cx="1083753" cy="1659926"/>
              </a:xfrm>
              <a:custGeom>
                <a:avLst/>
                <a:gdLst/>
                <a:ahLst/>
                <a:cxnLst/>
                <a:rect l="l" t="t" r="r" b="b"/>
                <a:pathLst>
                  <a:path w="11251" h="17233" extrusionOk="0">
                    <a:moveTo>
                      <a:pt x="713" y="2338"/>
                    </a:moveTo>
                    <a:cubicBezTo>
                      <a:pt x="792" y="2457"/>
                      <a:pt x="911" y="2536"/>
                      <a:pt x="911" y="2655"/>
                    </a:cubicBezTo>
                    <a:lnTo>
                      <a:pt x="911" y="4556"/>
                    </a:lnTo>
                    <a:cubicBezTo>
                      <a:pt x="911" y="4675"/>
                      <a:pt x="872" y="4794"/>
                      <a:pt x="792" y="4873"/>
                    </a:cubicBezTo>
                    <a:lnTo>
                      <a:pt x="674" y="4873"/>
                    </a:lnTo>
                    <a:cubicBezTo>
                      <a:pt x="594" y="4715"/>
                      <a:pt x="555" y="4517"/>
                      <a:pt x="515" y="4319"/>
                    </a:cubicBezTo>
                    <a:cubicBezTo>
                      <a:pt x="476" y="3724"/>
                      <a:pt x="476" y="3170"/>
                      <a:pt x="515" y="2655"/>
                    </a:cubicBezTo>
                    <a:cubicBezTo>
                      <a:pt x="515" y="2536"/>
                      <a:pt x="634" y="2457"/>
                      <a:pt x="713" y="2338"/>
                    </a:cubicBezTo>
                    <a:close/>
                    <a:moveTo>
                      <a:pt x="1624" y="4041"/>
                    </a:moveTo>
                    <a:cubicBezTo>
                      <a:pt x="1664" y="4041"/>
                      <a:pt x="1743" y="4081"/>
                      <a:pt x="1743" y="4160"/>
                    </a:cubicBezTo>
                    <a:cubicBezTo>
                      <a:pt x="1783" y="4279"/>
                      <a:pt x="1783" y="4398"/>
                      <a:pt x="1783" y="4477"/>
                    </a:cubicBezTo>
                    <a:cubicBezTo>
                      <a:pt x="1743" y="5190"/>
                      <a:pt x="1704" y="5863"/>
                      <a:pt x="1664" y="6537"/>
                    </a:cubicBezTo>
                    <a:lnTo>
                      <a:pt x="1664" y="6577"/>
                    </a:lnTo>
                    <a:cubicBezTo>
                      <a:pt x="1664" y="6616"/>
                      <a:pt x="1664" y="6656"/>
                      <a:pt x="1624" y="6735"/>
                    </a:cubicBezTo>
                    <a:lnTo>
                      <a:pt x="1545" y="6735"/>
                    </a:lnTo>
                    <a:cubicBezTo>
                      <a:pt x="1426" y="6537"/>
                      <a:pt x="1387" y="6339"/>
                      <a:pt x="1347" y="6141"/>
                    </a:cubicBezTo>
                    <a:cubicBezTo>
                      <a:pt x="1347" y="5547"/>
                      <a:pt x="1347" y="4952"/>
                      <a:pt x="1387" y="4358"/>
                    </a:cubicBezTo>
                    <a:cubicBezTo>
                      <a:pt x="1387" y="4279"/>
                      <a:pt x="1387" y="4200"/>
                      <a:pt x="1426" y="4121"/>
                    </a:cubicBezTo>
                    <a:cubicBezTo>
                      <a:pt x="1466" y="4081"/>
                      <a:pt x="1545" y="4041"/>
                      <a:pt x="1624" y="4041"/>
                    </a:cubicBezTo>
                    <a:close/>
                    <a:moveTo>
                      <a:pt x="872" y="5903"/>
                    </a:moveTo>
                    <a:cubicBezTo>
                      <a:pt x="911" y="5982"/>
                      <a:pt x="1030" y="6022"/>
                      <a:pt x="1030" y="6101"/>
                    </a:cubicBezTo>
                    <a:cubicBezTo>
                      <a:pt x="991" y="6854"/>
                      <a:pt x="1070" y="7646"/>
                      <a:pt x="1307" y="8399"/>
                    </a:cubicBezTo>
                    <a:cubicBezTo>
                      <a:pt x="1307" y="8399"/>
                      <a:pt x="1307" y="8399"/>
                      <a:pt x="1268" y="8518"/>
                    </a:cubicBezTo>
                    <a:cubicBezTo>
                      <a:pt x="1149" y="8438"/>
                      <a:pt x="991" y="8399"/>
                      <a:pt x="951" y="8319"/>
                    </a:cubicBezTo>
                    <a:cubicBezTo>
                      <a:pt x="515" y="7646"/>
                      <a:pt x="436" y="6814"/>
                      <a:pt x="674" y="6062"/>
                    </a:cubicBezTo>
                    <a:cubicBezTo>
                      <a:pt x="674" y="6022"/>
                      <a:pt x="792" y="5943"/>
                      <a:pt x="872" y="5903"/>
                    </a:cubicBezTo>
                    <a:close/>
                    <a:moveTo>
                      <a:pt x="7001" y="1559"/>
                    </a:moveTo>
                    <a:cubicBezTo>
                      <a:pt x="7266" y="1559"/>
                      <a:pt x="7297" y="1694"/>
                      <a:pt x="7328" y="2100"/>
                    </a:cubicBezTo>
                    <a:cubicBezTo>
                      <a:pt x="7368" y="3606"/>
                      <a:pt x="7408" y="5111"/>
                      <a:pt x="7447" y="6616"/>
                    </a:cubicBezTo>
                    <a:lnTo>
                      <a:pt x="7447" y="7884"/>
                    </a:lnTo>
                    <a:lnTo>
                      <a:pt x="8358" y="7884"/>
                    </a:lnTo>
                    <a:cubicBezTo>
                      <a:pt x="8755" y="7884"/>
                      <a:pt x="8834" y="8003"/>
                      <a:pt x="8834" y="8438"/>
                    </a:cubicBezTo>
                    <a:cubicBezTo>
                      <a:pt x="8834" y="8636"/>
                      <a:pt x="8794" y="8834"/>
                      <a:pt x="8755" y="9032"/>
                    </a:cubicBezTo>
                    <a:cubicBezTo>
                      <a:pt x="8715" y="9508"/>
                      <a:pt x="8596" y="9627"/>
                      <a:pt x="8121" y="9666"/>
                    </a:cubicBezTo>
                    <a:cubicBezTo>
                      <a:pt x="7447" y="9706"/>
                      <a:pt x="6734" y="9706"/>
                      <a:pt x="6061" y="9746"/>
                    </a:cubicBezTo>
                    <a:lnTo>
                      <a:pt x="4358" y="9825"/>
                    </a:lnTo>
                    <a:cubicBezTo>
                      <a:pt x="4199" y="9825"/>
                      <a:pt x="4041" y="9825"/>
                      <a:pt x="3843" y="9785"/>
                    </a:cubicBezTo>
                    <a:cubicBezTo>
                      <a:pt x="3565" y="9746"/>
                      <a:pt x="3328" y="9508"/>
                      <a:pt x="3328" y="9191"/>
                    </a:cubicBezTo>
                    <a:cubicBezTo>
                      <a:pt x="3288" y="8914"/>
                      <a:pt x="3288" y="8636"/>
                      <a:pt x="3328" y="8359"/>
                    </a:cubicBezTo>
                    <a:cubicBezTo>
                      <a:pt x="3328" y="8042"/>
                      <a:pt x="3446" y="7923"/>
                      <a:pt x="3803" y="7923"/>
                    </a:cubicBezTo>
                    <a:cubicBezTo>
                      <a:pt x="4159" y="7923"/>
                      <a:pt x="4516" y="7963"/>
                      <a:pt x="4873" y="7963"/>
                    </a:cubicBezTo>
                    <a:lnTo>
                      <a:pt x="5150" y="7963"/>
                    </a:lnTo>
                    <a:cubicBezTo>
                      <a:pt x="5189" y="6933"/>
                      <a:pt x="5229" y="5943"/>
                      <a:pt x="5269" y="4873"/>
                    </a:cubicBezTo>
                    <a:lnTo>
                      <a:pt x="5269" y="4873"/>
                    </a:lnTo>
                    <a:cubicBezTo>
                      <a:pt x="5071" y="5032"/>
                      <a:pt x="4952" y="5150"/>
                      <a:pt x="4793" y="5269"/>
                    </a:cubicBezTo>
                    <a:cubicBezTo>
                      <a:pt x="4645" y="5368"/>
                      <a:pt x="4524" y="5419"/>
                      <a:pt x="4419" y="5419"/>
                    </a:cubicBezTo>
                    <a:cubicBezTo>
                      <a:pt x="4272" y="5419"/>
                      <a:pt x="4156" y="5319"/>
                      <a:pt x="4041" y="5111"/>
                    </a:cubicBezTo>
                    <a:cubicBezTo>
                      <a:pt x="3961" y="4913"/>
                      <a:pt x="3882" y="4715"/>
                      <a:pt x="3763" y="4556"/>
                    </a:cubicBezTo>
                    <a:cubicBezTo>
                      <a:pt x="3645" y="4358"/>
                      <a:pt x="3645" y="4121"/>
                      <a:pt x="3803" y="3922"/>
                    </a:cubicBezTo>
                    <a:cubicBezTo>
                      <a:pt x="4199" y="3408"/>
                      <a:pt x="4476" y="2853"/>
                      <a:pt x="4595" y="2219"/>
                    </a:cubicBezTo>
                    <a:cubicBezTo>
                      <a:pt x="4714" y="1823"/>
                      <a:pt x="4754" y="1823"/>
                      <a:pt x="5189" y="1783"/>
                    </a:cubicBezTo>
                    <a:cubicBezTo>
                      <a:pt x="5704" y="1744"/>
                      <a:pt x="6219" y="1665"/>
                      <a:pt x="6734" y="1585"/>
                    </a:cubicBezTo>
                    <a:cubicBezTo>
                      <a:pt x="6843" y="1569"/>
                      <a:pt x="6930" y="1559"/>
                      <a:pt x="7001" y="1559"/>
                    </a:cubicBezTo>
                    <a:close/>
                    <a:moveTo>
                      <a:pt x="11250" y="1"/>
                    </a:moveTo>
                    <a:cubicBezTo>
                      <a:pt x="8956" y="318"/>
                      <a:pt x="6677" y="620"/>
                      <a:pt x="4403" y="620"/>
                    </a:cubicBezTo>
                    <a:cubicBezTo>
                      <a:pt x="2987" y="620"/>
                      <a:pt x="1573" y="503"/>
                      <a:pt x="159" y="199"/>
                    </a:cubicBezTo>
                    <a:lnTo>
                      <a:pt x="159" y="476"/>
                    </a:lnTo>
                    <a:cubicBezTo>
                      <a:pt x="119" y="1863"/>
                      <a:pt x="79" y="3289"/>
                      <a:pt x="40" y="4715"/>
                    </a:cubicBezTo>
                    <a:cubicBezTo>
                      <a:pt x="0" y="5467"/>
                      <a:pt x="40" y="6260"/>
                      <a:pt x="119" y="7012"/>
                    </a:cubicBezTo>
                    <a:cubicBezTo>
                      <a:pt x="198" y="7686"/>
                      <a:pt x="357" y="8359"/>
                      <a:pt x="674" y="8993"/>
                    </a:cubicBezTo>
                    <a:cubicBezTo>
                      <a:pt x="1228" y="10062"/>
                      <a:pt x="2258" y="10538"/>
                      <a:pt x="3407" y="10736"/>
                    </a:cubicBezTo>
                    <a:cubicBezTo>
                      <a:pt x="3684" y="10775"/>
                      <a:pt x="3961" y="10815"/>
                      <a:pt x="4239" y="10855"/>
                    </a:cubicBezTo>
                    <a:cubicBezTo>
                      <a:pt x="4793" y="10894"/>
                      <a:pt x="4912" y="11013"/>
                      <a:pt x="5031" y="11528"/>
                    </a:cubicBezTo>
                    <a:cubicBezTo>
                      <a:pt x="5427" y="12954"/>
                      <a:pt x="5229" y="14380"/>
                      <a:pt x="5031" y="15806"/>
                    </a:cubicBezTo>
                    <a:cubicBezTo>
                      <a:pt x="4952" y="16123"/>
                      <a:pt x="4674" y="16400"/>
                      <a:pt x="4318" y="16400"/>
                    </a:cubicBezTo>
                    <a:cubicBezTo>
                      <a:pt x="4120" y="16400"/>
                      <a:pt x="3961" y="16440"/>
                      <a:pt x="3803" y="16480"/>
                    </a:cubicBezTo>
                    <a:cubicBezTo>
                      <a:pt x="3328" y="16559"/>
                      <a:pt x="3328" y="16559"/>
                      <a:pt x="3328" y="17074"/>
                    </a:cubicBezTo>
                    <a:cubicBezTo>
                      <a:pt x="3328" y="17113"/>
                      <a:pt x="3328" y="17153"/>
                      <a:pt x="3367" y="17232"/>
                    </a:cubicBezTo>
                    <a:lnTo>
                      <a:pt x="7804" y="17074"/>
                    </a:lnTo>
                    <a:cubicBezTo>
                      <a:pt x="7764" y="16797"/>
                      <a:pt x="7764" y="16480"/>
                      <a:pt x="7645" y="16321"/>
                    </a:cubicBezTo>
                    <a:cubicBezTo>
                      <a:pt x="7487" y="16202"/>
                      <a:pt x="7210" y="16242"/>
                      <a:pt x="6972" y="16202"/>
                    </a:cubicBezTo>
                    <a:lnTo>
                      <a:pt x="6893" y="16202"/>
                    </a:lnTo>
                    <a:cubicBezTo>
                      <a:pt x="6457" y="16123"/>
                      <a:pt x="6457" y="16123"/>
                      <a:pt x="6497" y="15727"/>
                    </a:cubicBezTo>
                    <a:cubicBezTo>
                      <a:pt x="6615" y="14261"/>
                      <a:pt x="6734" y="12756"/>
                      <a:pt x="6853" y="11290"/>
                    </a:cubicBezTo>
                    <a:cubicBezTo>
                      <a:pt x="6853" y="11211"/>
                      <a:pt x="7051" y="11092"/>
                      <a:pt x="7130" y="11053"/>
                    </a:cubicBezTo>
                    <a:cubicBezTo>
                      <a:pt x="7328" y="11013"/>
                      <a:pt x="7566" y="11013"/>
                      <a:pt x="7764" y="11013"/>
                    </a:cubicBezTo>
                    <a:cubicBezTo>
                      <a:pt x="8992" y="10974"/>
                      <a:pt x="10062" y="10142"/>
                      <a:pt x="10339" y="8953"/>
                    </a:cubicBezTo>
                    <a:cubicBezTo>
                      <a:pt x="10656" y="7646"/>
                      <a:pt x="10894" y="6339"/>
                      <a:pt x="11052" y="4992"/>
                    </a:cubicBezTo>
                    <a:cubicBezTo>
                      <a:pt x="11171" y="3526"/>
                      <a:pt x="11171" y="2061"/>
                      <a:pt x="11250" y="595"/>
                    </a:cubicBezTo>
                    <a:lnTo>
                      <a:pt x="112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65"/>
              <p:cNvSpPr/>
              <p:nvPr/>
            </p:nvSpPr>
            <p:spPr>
              <a:xfrm>
                <a:off x="5243226" y="2832776"/>
                <a:ext cx="2144483" cy="1977308"/>
              </a:xfrm>
              <a:custGeom>
                <a:avLst/>
                <a:gdLst/>
                <a:ahLst/>
                <a:cxnLst/>
                <a:rect l="l" t="t" r="r" b="b"/>
                <a:pathLst>
                  <a:path w="22263" h="20528" extrusionOk="0">
                    <a:moveTo>
                      <a:pt x="10775" y="466"/>
                    </a:moveTo>
                    <a:cubicBezTo>
                      <a:pt x="12399" y="466"/>
                      <a:pt x="13984" y="545"/>
                      <a:pt x="15568" y="585"/>
                    </a:cubicBezTo>
                    <a:cubicBezTo>
                      <a:pt x="15885" y="624"/>
                      <a:pt x="16202" y="704"/>
                      <a:pt x="16519" y="862"/>
                    </a:cubicBezTo>
                    <a:cubicBezTo>
                      <a:pt x="14351" y="1199"/>
                      <a:pt x="12198" y="1493"/>
                      <a:pt x="10042" y="1493"/>
                    </a:cubicBezTo>
                    <a:cubicBezTo>
                      <a:pt x="8652" y="1493"/>
                      <a:pt x="7261" y="1371"/>
                      <a:pt x="5863" y="1060"/>
                    </a:cubicBezTo>
                    <a:cubicBezTo>
                      <a:pt x="6576" y="743"/>
                      <a:pt x="7369" y="585"/>
                      <a:pt x="8161" y="506"/>
                    </a:cubicBezTo>
                    <a:cubicBezTo>
                      <a:pt x="9032" y="506"/>
                      <a:pt x="9904" y="466"/>
                      <a:pt x="10775" y="466"/>
                    </a:cubicBezTo>
                    <a:close/>
                    <a:moveTo>
                      <a:pt x="3687" y="4423"/>
                    </a:moveTo>
                    <a:cubicBezTo>
                      <a:pt x="3950" y="4423"/>
                      <a:pt x="4221" y="4486"/>
                      <a:pt x="4477" y="4625"/>
                    </a:cubicBezTo>
                    <a:cubicBezTo>
                      <a:pt x="4754" y="4823"/>
                      <a:pt x="4952" y="5180"/>
                      <a:pt x="4992" y="5536"/>
                    </a:cubicBezTo>
                    <a:cubicBezTo>
                      <a:pt x="5031" y="6051"/>
                      <a:pt x="5031" y="6606"/>
                      <a:pt x="4992" y="7160"/>
                    </a:cubicBezTo>
                    <a:cubicBezTo>
                      <a:pt x="4992" y="7675"/>
                      <a:pt x="5071" y="8190"/>
                      <a:pt x="5111" y="8705"/>
                    </a:cubicBezTo>
                    <a:cubicBezTo>
                      <a:pt x="4517" y="8388"/>
                      <a:pt x="3883" y="8111"/>
                      <a:pt x="3289" y="7755"/>
                    </a:cubicBezTo>
                    <a:cubicBezTo>
                      <a:pt x="2892" y="7477"/>
                      <a:pt x="2576" y="7200"/>
                      <a:pt x="2298" y="6844"/>
                    </a:cubicBezTo>
                    <a:cubicBezTo>
                      <a:pt x="2061" y="6487"/>
                      <a:pt x="1981" y="6051"/>
                      <a:pt x="2140" y="5616"/>
                    </a:cubicBezTo>
                    <a:cubicBezTo>
                      <a:pt x="2313" y="4892"/>
                      <a:pt x="2973" y="4423"/>
                      <a:pt x="3687" y="4423"/>
                    </a:cubicBezTo>
                    <a:close/>
                    <a:moveTo>
                      <a:pt x="19078" y="3568"/>
                    </a:moveTo>
                    <a:cubicBezTo>
                      <a:pt x="19315" y="3568"/>
                      <a:pt x="19553" y="3629"/>
                      <a:pt x="19767" y="3754"/>
                    </a:cubicBezTo>
                    <a:cubicBezTo>
                      <a:pt x="20124" y="4071"/>
                      <a:pt x="20243" y="4546"/>
                      <a:pt x="20084" y="4982"/>
                    </a:cubicBezTo>
                    <a:cubicBezTo>
                      <a:pt x="20005" y="5299"/>
                      <a:pt x="19846" y="5655"/>
                      <a:pt x="19609" y="5933"/>
                    </a:cubicBezTo>
                    <a:cubicBezTo>
                      <a:pt x="19173" y="6447"/>
                      <a:pt x="18698" y="6962"/>
                      <a:pt x="18183" y="7438"/>
                    </a:cubicBezTo>
                    <a:cubicBezTo>
                      <a:pt x="17668" y="7953"/>
                      <a:pt x="17113" y="8468"/>
                      <a:pt x="16559" y="8983"/>
                    </a:cubicBezTo>
                    <a:cubicBezTo>
                      <a:pt x="16638" y="8468"/>
                      <a:pt x="16757" y="7992"/>
                      <a:pt x="16836" y="7438"/>
                    </a:cubicBezTo>
                    <a:cubicBezTo>
                      <a:pt x="16955" y="6646"/>
                      <a:pt x="16994" y="5853"/>
                      <a:pt x="17113" y="5061"/>
                    </a:cubicBezTo>
                    <a:cubicBezTo>
                      <a:pt x="17113" y="4942"/>
                      <a:pt x="17192" y="4823"/>
                      <a:pt x="17272" y="4705"/>
                    </a:cubicBezTo>
                    <a:cubicBezTo>
                      <a:pt x="17589" y="4427"/>
                      <a:pt x="17945" y="4150"/>
                      <a:pt x="18262" y="3833"/>
                    </a:cubicBezTo>
                    <a:cubicBezTo>
                      <a:pt x="18502" y="3659"/>
                      <a:pt x="18789" y="3568"/>
                      <a:pt x="19078" y="3568"/>
                    </a:cubicBezTo>
                    <a:close/>
                    <a:moveTo>
                      <a:pt x="19422" y="2267"/>
                    </a:moveTo>
                    <a:cubicBezTo>
                      <a:pt x="19808" y="2267"/>
                      <a:pt x="20196" y="2352"/>
                      <a:pt x="20559" y="2526"/>
                    </a:cubicBezTo>
                    <a:cubicBezTo>
                      <a:pt x="21352" y="3041"/>
                      <a:pt x="21708" y="3991"/>
                      <a:pt x="21510" y="4942"/>
                    </a:cubicBezTo>
                    <a:cubicBezTo>
                      <a:pt x="21154" y="6051"/>
                      <a:pt x="20520" y="7042"/>
                      <a:pt x="19688" y="7834"/>
                    </a:cubicBezTo>
                    <a:cubicBezTo>
                      <a:pt x="19213" y="8270"/>
                      <a:pt x="18737" y="8666"/>
                      <a:pt x="18302" y="9141"/>
                    </a:cubicBezTo>
                    <a:cubicBezTo>
                      <a:pt x="18024" y="9458"/>
                      <a:pt x="17787" y="9854"/>
                      <a:pt x="17628" y="10250"/>
                    </a:cubicBezTo>
                    <a:cubicBezTo>
                      <a:pt x="17549" y="10646"/>
                      <a:pt x="17747" y="11043"/>
                      <a:pt x="18143" y="11122"/>
                    </a:cubicBezTo>
                    <a:cubicBezTo>
                      <a:pt x="18341" y="11201"/>
                      <a:pt x="18579" y="11280"/>
                      <a:pt x="18777" y="11399"/>
                    </a:cubicBezTo>
                    <a:cubicBezTo>
                      <a:pt x="18896" y="11439"/>
                      <a:pt x="18935" y="11597"/>
                      <a:pt x="19054" y="11716"/>
                    </a:cubicBezTo>
                    <a:cubicBezTo>
                      <a:pt x="18935" y="11795"/>
                      <a:pt x="18817" y="11874"/>
                      <a:pt x="18698" y="11874"/>
                    </a:cubicBezTo>
                    <a:cubicBezTo>
                      <a:pt x="18460" y="11874"/>
                      <a:pt x="18262" y="11835"/>
                      <a:pt x="18064" y="11756"/>
                    </a:cubicBezTo>
                    <a:cubicBezTo>
                      <a:pt x="17509" y="11557"/>
                      <a:pt x="17034" y="11241"/>
                      <a:pt x="16638" y="10805"/>
                    </a:cubicBezTo>
                    <a:cubicBezTo>
                      <a:pt x="16400" y="10646"/>
                      <a:pt x="16361" y="10329"/>
                      <a:pt x="16479" y="10092"/>
                    </a:cubicBezTo>
                    <a:cubicBezTo>
                      <a:pt x="16757" y="9616"/>
                      <a:pt x="17034" y="9220"/>
                      <a:pt x="17390" y="8824"/>
                    </a:cubicBezTo>
                    <a:cubicBezTo>
                      <a:pt x="18143" y="8072"/>
                      <a:pt x="18975" y="7359"/>
                      <a:pt x="19728" y="6646"/>
                    </a:cubicBezTo>
                    <a:cubicBezTo>
                      <a:pt x="20163" y="6210"/>
                      <a:pt x="20441" y="5655"/>
                      <a:pt x="20559" y="5061"/>
                    </a:cubicBezTo>
                    <a:cubicBezTo>
                      <a:pt x="20639" y="4784"/>
                      <a:pt x="20639" y="4427"/>
                      <a:pt x="20559" y="4150"/>
                    </a:cubicBezTo>
                    <a:cubicBezTo>
                      <a:pt x="20308" y="3470"/>
                      <a:pt x="19687" y="3094"/>
                      <a:pt x="19055" y="3094"/>
                    </a:cubicBezTo>
                    <a:cubicBezTo>
                      <a:pt x="18693" y="3094"/>
                      <a:pt x="18327" y="3217"/>
                      <a:pt x="18024" y="3477"/>
                    </a:cubicBezTo>
                    <a:lnTo>
                      <a:pt x="17192" y="4190"/>
                    </a:lnTo>
                    <a:cubicBezTo>
                      <a:pt x="17113" y="3675"/>
                      <a:pt x="17351" y="3160"/>
                      <a:pt x="17787" y="2843"/>
                    </a:cubicBezTo>
                    <a:cubicBezTo>
                      <a:pt x="18263" y="2462"/>
                      <a:pt x="18840" y="2267"/>
                      <a:pt x="19422" y="2267"/>
                    </a:cubicBezTo>
                    <a:close/>
                    <a:moveTo>
                      <a:pt x="3303" y="2678"/>
                    </a:moveTo>
                    <a:cubicBezTo>
                      <a:pt x="3980" y="2678"/>
                      <a:pt x="4642" y="3012"/>
                      <a:pt x="5031" y="3635"/>
                    </a:cubicBezTo>
                    <a:cubicBezTo>
                      <a:pt x="5150" y="3833"/>
                      <a:pt x="5071" y="4150"/>
                      <a:pt x="5111" y="4388"/>
                    </a:cubicBezTo>
                    <a:cubicBezTo>
                      <a:pt x="4718" y="4083"/>
                      <a:pt x="4242" y="3933"/>
                      <a:pt x="3768" y="3933"/>
                    </a:cubicBezTo>
                    <a:cubicBezTo>
                      <a:pt x="3380" y="3933"/>
                      <a:pt x="2993" y="4033"/>
                      <a:pt x="2655" y="4229"/>
                    </a:cubicBezTo>
                    <a:cubicBezTo>
                      <a:pt x="1744" y="4942"/>
                      <a:pt x="1387" y="5655"/>
                      <a:pt x="1783" y="6764"/>
                    </a:cubicBezTo>
                    <a:cubicBezTo>
                      <a:pt x="1981" y="7160"/>
                      <a:pt x="2298" y="7557"/>
                      <a:pt x="2655" y="7834"/>
                    </a:cubicBezTo>
                    <a:cubicBezTo>
                      <a:pt x="2972" y="8072"/>
                      <a:pt x="3289" y="8270"/>
                      <a:pt x="3645" y="8468"/>
                    </a:cubicBezTo>
                    <a:cubicBezTo>
                      <a:pt x="4002" y="8705"/>
                      <a:pt x="4358" y="8903"/>
                      <a:pt x="4754" y="9062"/>
                    </a:cubicBezTo>
                    <a:cubicBezTo>
                      <a:pt x="5190" y="9260"/>
                      <a:pt x="5309" y="9616"/>
                      <a:pt x="5428" y="10013"/>
                    </a:cubicBezTo>
                    <a:cubicBezTo>
                      <a:pt x="5467" y="10092"/>
                      <a:pt x="5507" y="10171"/>
                      <a:pt x="5546" y="10250"/>
                    </a:cubicBezTo>
                    <a:cubicBezTo>
                      <a:pt x="5665" y="10488"/>
                      <a:pt x="5784" y="10726"/>
                      <a:pt x="5903" y="10963"/>
                    </a:cubicBezTo>
                    <a:cubicBezTo>
                      <a:pt x="5982" y="11043"/>
                      <a:pt x="6022" y="11161"/>
                      <a:pt x="5982" y="11241"/>
                    </a:cubicBezTo>
                    <a:cubicBezTo>
                      <a:pt x="5773" y="11834"/>
                      <a:pt x="5225" y="12212"/>
                      <a:pt x="4609" y="12212"/>
                    </a:cubicBezTo>
                    <a:cubicBezTo>
                      <a:pt x="4527" y="12212"/>
                      <a:pt x="4443" y="12205"/>
                      <a:pt x="4358" y="12191"/>
                    </a:cubicBezTo>
                    <a:cubicBezTo>
                      <a:pt x="4200" y="12191"/>
                      <a:pt x="3962" y="12191"/>
                      <a:pt x="3922" y="11954"/>
                    </a:cubicBezTo>
                    <a:cubicBezTo>
                      <a:pt x="3922" y="11716"/>
                      <a:pt x="4120" y="11637"/>
                      <a:pt x="4279" y="11557"/>
                    </a:cubicBezTo>
                    <a:cubicBezTo>
                      <a:pt x="4596" y="11439"/>
                      <a:pt x="4833" y="11320"/>
                      <a:pt x="5071" y="11161"/>
                    </a:cubicBezTo>
                    <a:cubicBezTo>
                      <a:pt x="5348" y="10963"/>
                      <a:pt x="5428" y="10646"/>
                      <a:pt x="5348" y="10369"/>
                    </a:cubicBezTo>
                    <a:cubicBezTo>
                      <a:pt x="5309" y="10250"/>
                      <a:pt x="5230" y="10092"/>
                      <a:pt x="5150" y="10013"/>
                    </a:cubicBezTo>
                    <a:cubicBezTo>
                      <a:pt x="4754" y="9498"/>
                      <a:pt x="4239" y="9141"/>
                      <a:pt x="3645" y="8903"/>
                    </a:cubicBezTo>
                    <a:cubicBezTo>
                      <a:pt x="2932" y="8626"/>
                      <a:pt x="2259" y="8309"/>
                      <a:pt x="1625" y="7913"/>
                    </a:cubicBezTo>
                    <a:cubicBezTo>
                      <a:pt x="793" y="7359"/>
                      <a:pt x="397" y="6368"/>
                      <a:pt x="635" y="5418"/>
                    </a:cubicBezTo>
                    <a:cubicBezTo>
                      <a:pt x="753" y="4388"/>
                      <a:pt x="1348" y="3477"/>
                      <a:pt x="2259" y="2962"/>
                    </a:cubicBezTo>
                    <a:cubicBezTo>
                      <a:pt x="2586" y="2770"/>
                      <a:pt x="2947" y="2678"/>
                      <a:pt x="3303" y="2678"/>
                    </a:cubicBezTo>
                    <a:close/>
                    <a:moveTo>
                      <a:pt x="16677" y="1298"/>
                    </a:moveTo>
                    <a:lnTo>
                      <a:pt x="16677" y="1892"/>
                    </a:lnTo>
                    <a:cubicBezTo>
                      <a:pt x="16638" y="3318"/>
                      <a:pt x="16638" y="4784"/>
                      <a:pt x="16479" y="6249"/>
                    </a:cubicBezTo>
                    <a:cubicBezTo>
                      <a:pt x="16321" y="7596"/>
                      <a:pt x="16083" y="8903"/>
                      <a:pt x="15766" y="10211"/>
                    </a:cubicBezTo>
                    <a:lnTo>
                      <a:pt x="15766" y="10250"/>
                    </a:lnTo>
                    <a:cubicBezTo>
                      <a:pt x="15489" y="11439"/>
                      <a:pt x="14459" y="12271"/>
                      <a:pt x="13231" y="12310"/>
                    </a:cubicBezTo>
                    <a:cubicBezTo>
                      <a:pt x="13162" y="12299"/>
                      <a:pt x="13095" y="12294"/>
                      <a:pt x="13032" y="12294"/>
                    </a:cubicBezTo>
                    <a:cubicBezTo>
                      <a:pt x="12878" y="12294"/>
                      <a:pt x="12737" y="12322"/>
                      <a:pt x="12597" y="12350"/>
                    </a:cubicBezTo>
                    <a:cubicBezTo>
                      <a:pt x="12479" y="12350"/>
                      <a:pt x="12320" y="12469"/>
                      <a:pt x="12320" y="12587"/>
                    </a:cubicBezTo>
                    <a:cubicBezTo>
                      <a:pt x="12162" y="14053"/>
                      <a:pt x="12043" y="15519"/>
                      <a:pt x="11924" y="16984"/>
                    </a:cubicBezTo>
                    <a:cubicBezTo>
                      <a:pt x="11884" y="17420"/>
                      <a:pt x="11924" y="17420"/>
                      <a:pt x="12320" y="17499"/>
                    </a:cubicBezTo>
                    <a:lnTo>
                      <a:pt x="12399" y="17499"/>
                    </a:lnTo>
                    <a:cubicBezTo>
                      <a:pt x="12637" y="17539"/>
                      <a:pt x="12954" y="17499"/>
                      <a:pt x="13073" y="17618"/>
                    </a:cubicBezTo>
                    <a:cubicBezTo>
                      <a:pt x="13231" y="17737"/>
                      <a:pt x="13192" y="18054"/>
                      <a:pt x="13271" y="18371"/>
                    </a:cubicBezTo>
                    <a:lnTo>
                      <a:pt x="8795" y="18490"/>
                    </a:lnTo>
                    <a:cubicBezTo>
                      <a:pt x="8795" y="18450"/>
                      <a:pt x="8755" y="18410"/>
                      <a:pt x="8755" y="18371"/>
                    </a:cubicBezTo>
                    <a:cubicBezTo>
                      <a:pt x="8755" y="17816"/>
                      <a:pt x="8755" y="17816"/>
                      <a:pt x="9270" y="17737"/>
                    </a:cubicBezTo>
                    <a:cubicBezTo>
                      <a:pt x="9428" y="17697"/>
                      <a:pt x="9587" y="17697"/>
                      <a:pt x="9745" y="17658"/>
                    </a:cubicBezTo>
                    <a:cubicBezTo>
                      <a:pt x="10102" y="17658"/>
                      <a:pt x="10419" y="17420"/>
                      <a:pt x="10458" y="17064"/>
                    </a:cubicBezTo>
                    <a:cubicBezTo>
                      <a:pt x="10696" y="15638"/>
                      <a:pt x="10854" y="14251"/>
                      <a:pt x="10498" y="12825"/>
                    </a:cubicBezTo>
                    <a:cubicBezTo>
                      <a:pt x="10340" y="12271"/>
                      <a:pt x="10221" y="12191"/>
                      <a:pt x="9666" y="12112"/>
                    </a:cubicBezTo>
                    <a:cubicBezTo>
                      <a:pt x="9389" y="12072"/>
                      <a:pt x="9112" y="12072"/>
                      <a:pt x="8834" y="12033"/>
                    </a:cubicBezTo>
                    <a:cubicBezTo>
                      <a:pt x="7685" y="11795"/>
                      <a:pt x="6656" y="11320"/>
                      <a:pt x="6101" y="10290"/>
                    </a:cubicBezTo>
                    <a:cubicBezTo>
                      <a:pt x="5824" y="9656"/>
                      <a:pt x="5626" y="8983"/>
                      <a:pt x="5586" y="8309"/>
                    </a:cubicBezTo>
                    <a:cubicBezTo>
                      <a:pt x="5507" y="7517"/>
                      <a:pt x="5467" y="6764"/>
                      <a:pt x="5507" y="6012"/>
                    </a:cubicBezTo>
                    <a:cubicBezTo>
                      <a:pt x="5507" y="4586"/>
                      <a:pt x="5546" y="3160"/>
                      <a:pt x="5586" y="1734"/>
                    </a:cubicBezTo>
                    <a:lnTo>
                      <a:pt x="5586" y="1456"/>
                    </a:lnTo>
                    <a:cubicBezTo>
                      <a:pt x="7060" y="1770"/>
                      <a:pt x="8522" y="1891"/>
                      <a:pt x="9981" y="1891"/>
                    </a:cubicBezTo>
                    <a:cubicBezTo>
                      <a:pt x="12207" y="1891"/>
                      <a:pt x="14428" y="1609"/>
                      <a:pt x="16677" y="1298"/>
                    </a:cubicBezTo>
                    <a:close/>
                    <a:moveTo>
                      <a:pt x="14420" y="18807"/>
                    </a:moveTo>
                    <a:cubicBezTo>
                      <a:pt x="14499" y="19203"/>
                      <a:pt x="14578" y="19599"/>
                      <a:pt x="14618" y="19995"/>
                    </a:cubicBezTo>
                    <a:lnTo>
                      <a:pt x="7567" y="20074"/>
                    </a:lnTo>
                    <a:cubicBezTo>
                      <a:pt x="7606" y="19797"/>
                      <a:pt x="7646" y="19520"/>
                      <a:pt x="7685" y="19242"/>
                    </a:cubicBezTo>
                    <a:cubicBezTo>
                      <a:pt x="7685" y="19101"/>
                      <a:pt x="7812" y="18959"/>
                      <a:pt x="7952" y="18959"/>
                    </a:cubicBezTo>
                    <a:cubicBezTo>
                      <a:pt x="7969" y="18959"/>
                      <a:pt x="7986" y="18961"/>
                      <a:pt x="8002" y="18965"/>
                    </a:cubicBezTo>
                    <a:lnTo>
                      <a:pt x="9666" y="18925"/>
                    </a:lnTo>
                    <a:lnTo>
                      <a:pt x="14420" y="18807"/>
                    </a:lnTo>
                    <a:close/>
                    <a:moveTo>
                      <a:pt x="9726" y="1"/>
                    </a:moveTo>
                    <a:cubicBezTo>
                      <a:pt x="9042" y="1"/>
                      <a:pt x="8359" y="30"/>
                      <a:pt x="7685" y="149"/>
                    </a:cubicBezTo>
                    <a:cubicBezTo>
                      <a:pt x="6972" y="308"/>
                      <a:pt x="6259" y="506"/>
                      <a:pt x="5546" y="704"/>
                    </a:cubicBezTo>
                    <a:cubicBezTo>
                      <a:pt x="5428" y="783"/>
                      <a:pt x="5269" y="902"/>
                      <a:pt x="5230" y="1060"/>
                    </a:cubicBezTo>
                    <a:cubicBezTo>
                      <a:pt x="5190" y="1575"/>
                      <a:pt x="5150" y="2130"/>
                      <a:pt x="5150" y="2684"/>
                    </a:cubicBezTo>
                    <a:lnTo>
                      <a:pt x="5150" y="3001"/>
                    </a:lnTo>
                    <a:lnTo>
                      <a:pt x="4833" y="2764"/>
                    </a:lnTo>
                    <a:cubicBezTo>
                      <a:pt x="4379" y="2395"/>
                      <a:pt x="3829" y="2205"/>
                      <a:pt x="3282" y="2205"/>
                    </a:cubicBezTo>
                    <a:cubicBezTo>
                      <a:pt x="2828" y="2205"/>
                      <a:pt x="2376" y="2336"/>
                      <a:pt x="1981" y="2605"/>
                    </a:cubicBezTo>
                    <a:cubicBezTo>
                      <a:pt x="912" y="3239"/>
                      <a:pt x="238" y="4348"/>
                      <a:pt x="199" y="5576"/>
                    </a:cubicBezTo>
                    <a:cubicBezTo>
                      <a:pt x="1" y="6646"/>
                      <a:pt x="476" y="7675"/>
                      <a:pt x="1387" y="8230"/>
                    </a:cubicBezTo>
                    <a:cubicBezTo>
                      <a:pt x="2061" y="8666"/>
                      <a:pt x="2774" y="9062"/>
                      <a:pt x="3526" y="9379"/>
                    </a:cubicBezTo>
                    <a:cubicBezTo>
                      <a:pt x="4002" y="9577"/>
                      <a:pt x="4437" y="9894"/>
                      <a:pt x="4754" y="10329"/>
                    </a:cubicBezTo>
                    <a:cubicBezTo>
                      <a:pt x="4913" y="10528"/>
                      <a:pt x="4913" y="10686"/>
                      <a:pt x="4754" y="10805"/>
                    </a:cubicBezTo>
                    <a:cubicBezTo>
                      <a:pt x="4596" y="10924"/>
                      <a:pt x="4437" y="11003"/>
                      <a:pt x="4239" y="11082"/>
                    </a:cubicBezTo>
                    <a:cubicBezTo>
                      <a:pt x="4041" y="11161"/>
                      <a:pt x="3883" y="11241"/>
                      <a:pt x="3724" y="11359"/>
                    </a:cubicBezTo>
                    <a:cubicBezTo>
                      <a:pt x="3368" y="11716"/>
                      <a:pt x="3447" y="12271"/>
                      <a:pt x="3843" y="12548"/>
                    </a:cubicBezTo>
                    <a:cubicBezTo>
                      <a:pt x="4068" y="12627"/>
                      <a:pt x="4301" y="12667"/>
                      <a:pt x="4533" y="12667"/>
                    </a:cubicBezTo>
                    <a:cubicBezTo>
                      <a:pt x="4996" y="12667"/>
                      <a:pt x="5454" y="12508"/>
                      <a:pt x="5824" y="12191"/>
                    </a:cubicBezTo>
                    <a:cubicBezTo>
                      <a:pt x="6022" y="11954"/>
                      <a:pt x="6220" y="11716"/>
                      <a:pt x="6458" y="11439"/>
                    </a:cubicBezTo>
                    <a:cubicBezTo>
                      <a:pt x="7403" y="12233"/>
                      <a:pt x="8601" y="12630"/>
                      <a:pt x="9845" y="12630"/>
                    </a:cubicBezTo>
                    <a:cubicBezTo>
                      <a:pt x="9904" y="12630"/>
                      <a:pt x="9963" y="12629"/>
                      <a:pt x="10023" y="12627"/>
                    </a:cubicBezTo>
                    <a:cubicBezTo>
                      <a:pt x="10023" y="12667"/>
                      <a:pt x="10062" y="12706"/>
                      <a:pt x="10062" y="12706"/>
                    </a:cubicBezTo>
                    <a:cubicBezTo>
                      <a:pt x="10300" y="14093"/>
                      <a:pt x="10260" y="15479"/>
                      <a:pt x="10023" y="16866"/>
                    </a:cubicBezTo>
                    <a:cubicBezTo>
                      <a:pt x="10023" y="17064"/>
                      <a:pt x="9864" y="17222"/>
                      <a:pt x="9666" y="17222"/>
                    </a:cubicBezTo>
                    <a:cubicBezTo>
                      <a:pt x="9389" y="17301"/>
                      <a:pt x="9112" y="17381"/>
                      <a:pt x="8795" y="17420"/>
                    </a:cubicBezTo>
                    <a:cubicBezTo>
                      <a:pt x="8517" y="17460"/>
                      <a:pt x="8399" y="17579"/>
                      <a:pt x="8359" y="17816"/>
                    </a:cubicBezTo>
                    <a:cubicBezTo>
                      <a:pt x="8359" y="18094"/>
                      <a:pt x="8319" y="18292"/>
                      <a:pt x="8319" y="18529"/>
                    </a:cubicBezTo>
                    <a:cubicBezTo>
                      <a:pt x="8161" y="18529"/>
                      <a:pt x="8002" y="18569"/>
                      <a:pt x="7884" y="18569"/>
                    </a:cubicBezTo>
                    <a:cubicBezTo>
                      <a:pt x="7487" y="18569"/>
                      <a:pt x="7369" y="18648"/>
                      <a:pt x="7329" y="19005"/>
                    </a:cubicBezTo>
                    <a:cubicBezTo>
                      <a:pt x="7250" y="19361"/>
                      <a:pt x="7171" y="19678"/>
                      <a:pt x="7131" y="19995"/>
                    </a:cubicBezTo>
                    <a:cubicBezTo>
                      <a:pt x="7091" y="20312"/>
                      <a:pt x="7250" y="20470"/>
                      <a:pt x="7567" y="20510"/>
                    </a:cubicBezTo>
                    <a:cubicBezTo>
                      <a:pt x="7672" y="20523"/>
                      <a:pt x="7769" y="20528"/>
                      <a:pt x="7862" y="20528"/>
                    </a:cubicBezTo>
                    <a:cubicBezTo>
                      <a:pt x="8046" y="20528"/>
                      <a:pt x="8214" y="20510"/>
                      <a:pt x="8399" y="20510"/>
                    </a:cubicBezTo>
                    <a:lnTo>
                      <a:pt x="14538" y="20431"/>
                    </a:lnTo>
                    <a:cubicBezTo>
                      <a:pt x="15014" y="20431"/>
                      <a:pt x="15133" y="20312"/>
                      <a:pt x="15093" y="19836"/>
                    </a:cubicBezTo>
                    <a:cubicBezTo>
                      <a:pt x="15014" y="19480"/>
                      <a:pt x="14974" y="19123"/>
                      <a:pt x="14895" y="18807"/>
                    </a:cubicBezTo>
                    <a:cubicBezTo>
                      <a:pt x="14861" y="18399"/>
                      <a:pt x="14798" y="18283"/>
                      <a:pt x="14481" y="18283"/>
                    </a:cubicBezTo>
                    <a:cubicBezTo>
                      <a:pt x="14428" y="18283"/>
                      <a:pt x="14369" y="18286"/>
                      <a:pt x="14301" y="18292"/>
                    </a:cubicBezTo>
                    <a:cubicBezTo>
                      <a:pt x="14220" y="18298"/>
                      <a:pt x="14148" y="18303"/>
                      <a:pt x="14084" y="18303"/>
                    </a:cubicBezTo>
                    <a:cubicBezTo>
                      <a:pt x="13774" y="18303"/>
                      <a:pt x="13653" y="18197"/>
                      <a:pt x="13588" y="17737"/>
                    </a:cubicBezTo>
                    <a:lnTo>
                      <a:pt x="13588" y="17658"/>
                    </a:lnTo>
                    <a:cubicBezTo>
                      <a:pt x="13548" y="17262"/>
                      <a:pt x="13429" y="17143"/>
                      <a:pt x="13033" y="17103"/>
                    </a:cubicBezTo>
                    <a:lnTo>
                      <a:pt x="12360" y="17064"/>
                    </a:lnTo>
                    <a:cubicBezTo>
                      <a:pt x="12479" y="15598"/>
                      <a:pt x="12597" y="14172"/>
                      <a:pt x="12756" y="12746"/>
                    </a:cubicBezTo>
                    <a:cubicBezTo>
                      <a:pt x="12825" y="12750"/>
                      <a:pt x="12893" y="12752"/>
                      <a:pt x="12962" y="12752"/>
                    </a:cubicBezTo>
                    <a:cubicBezTo>
                      <a:pt x="13566" y="12752"/>
                      <a:pt x="14167" y="12599"/>
                      <a:pt x="14736" y="12350"/>
                    </a:cubicBezTo>
                    <a:cubicBezTo>
                      <a:pt x="15291" y="11954"/>
                      <a:pt x="15766" y="11439"/>
                      <a:pt x="16123" y="10844"/>
                    </a:cubicBezTo>
                    <a:cubicBezTo>
                      <a:pt x="16163" y="10884"/>
                      <a:pt x="16163" y="10924"/>
                      <a:pt x="16202" y="10963"/>
                    </a:cubicBezTo>
                    <a:cubicBezTo>
                      <a:pt x="16717" y="11557"/>
                      <a:pt x="17390" y="11993"/>
                      <a:pt x="18143" y="12231"/>
                    </a:cubicBezTo>
                    <a:cubicBezTo>
                      <a:pt x="18339" y="12259"/>
                      <a:pt x="18535" y="12287"/>
                      <a:pt x="18731" y="12287"/>
                    </a:cubicBezTo>
                    <a:cubicBezTo>
                      <a:pt x="18813" y="12287"/>
                      <a:pt x="18894" y="12282"/>
                      <a:pt x="18975" y="12271"/>
                    </a:cubicBezTo>
                    <a:cubicBezTo>
                      <a:pt x="19292" y="12231"/>
                      <a:pt x="19530" y="11954"/>
                      <a:pt x="19530" y="11637"/>
                    </a:cubicBezTo>
                    <a:cubicBezTo>
                      <a:pt x="19530" y="11320"/>
                      <a:pt x="19331" y="11082"/>
                      <a:pt x="19054" y="10963"/>
                    </a:cubicBezTo>
                    <a:cubicBezTo>
                      <a:pt x="18817" y="10844"/>
                      <a:pt x="18618" y="10765"/>
                      <a:pt x="18381" y="10686"/>
                    </a:cubicBezTo>
                    <a:cubicBezTo>
                      <a:pt x="18104" y="10567"/>
                      <a:pt x="18024" y="10448"/>
                      <a:pt x="18143" y="10211"/>
                    </a:cubicBezTo>
                    <a:cubicBezTo>
                      <a:pt x="18262" y="9933"/>
                      <a:pt x="18460" y="9656"/>
                      <a:pt x="18658" y="9418"/>
                    </a:cubicBezTo>
                    <a:cubicBezTo>
                      <a:pt x="19133" y="8903"/>
                      <a:pt x="19648" y="8507"/>
                      <a:pt x="20124" y="8032"/>
                    </a:cubicBezTo>
                    <a:cubicBezTo>
                      <a:pt x="20995" y="7200"/>
                      <a:pt x="21629" y="6170"/>
                      <a:pt x="21946" y="4982"/>
                    </a:cubicBezTo>
                    <a:cubicBezTo>
                      <a:pt x="22263" y="3873"/>
                      <a:pt x="21748" y="2684"/>
                      <a:pt x="20718" y="2169"/>
                    </a:cubicBezTo>
                    <a:cubicBezTo>
                      <a:pt x="20289" y="1938"/>
                      <a:pt x="19818" y="1824"/>
                      <a:pt x="19349" y="1824"/>
                    </a:cubicBezTo>
                    <a:cubicBezTo>
                      <a:pt x="18693" y="1824"/>
                      <a:pt x="18041" y="2047"/>
                      <a:pt x="17509" y="2486"/>
                    </a:cubicBezTo>
                    <a:cubicBezTo>
                      <a:pt x="17390" y="2565"/>
                      <a:pt x="17311" y="2684"/>
                      <a:pt x="17192" y="2764"/>
                    </a:cubicBezTo>
                    <a:lnTo>
                      <a:pt x="17113" y="2764"/>
                    </a:lnTo>
                    <a:cubicBezTo>
                      <a:pt x="17113" y="2328"/>
                      <a:pt x="17153" y="1932"/>
                      <a:pt x="17113" y="1496"/>
                    </a:cubicBezTo>
                    <a:cubicBezTo>
                      <a:pt x="17034" y="585"/>
                      <a:pt x="17113" y="506"/>
                      <a:pt x="16044" y="228"/>
                    </a:cubicBezTo>
                    <a:cubicBezTo>
                      <a:pt x="15964" y="228"/>
                      <a:pt x="15885" y="189"/>
                      <a:pt x="15846" y="189"/>
                    </a:cubicBezTo>
                    <a:cubicBezTo>
                      <a:pt x="14499" y="149"/>
                      <a:pt x="13112" y="70"/>
                      <a:pt x="11766" y="30"/>
                    </a:cubicBezTo>
                    <a:cubicBezTo>
                      <a:pt x="11092" y="30"/>
                      <a:pt x="10409" y="1"/>
                      <a:pt x="97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65"/>
              <p:cNvSpPr/>
              <p:nvPr/>
            </p:nvSpPr>
            <p:spPr>
              <a:xfrm>
                <a:off x="6082675" y="3107772"/>
                <a:ext cx="537686" cy="796298"/>
              </a:xfrm>
              <a:custGeom>
                <a:avLst/>
                <a:gdLst/>
                <a:ahLst/>
                <a:cxnLst/>
                <a:rect l="l" t="t" r="r" b="b"/>
                <a:pathLst>
                  <a:path w="5582" h="8267" extrusionOk="0">
                    <a:moveTo>
                      <a:pt x="3702" y="1"/>
                    </a:moveTo>
                    <a:cubicBezTo>
                      <a:pt x="3631" y="1"/>
                      <a:pt x="3547" y="11"/>
                      <a:pt x="3447" y="27"/>
                    </a:cubicBezTo>
                    <a:cubicBezTo>
                      <a:pt x="2932" y="107"/>
                      <a:pt x="2417" y="186"/>
                      <a:pt x="1902" y="225"/>
                    </a:cubicBezTo>
                    <a:cubicBezTo>
                      <a:pt x="1506" y="265"/>
                      <a:pt x="1426" y="305"/>
                      <a:pt x="1308" y="661"/>
                    </a:cubicBezTo>
                    <a:cubicBezTo>
                      <a:pt x="1189" y="1295"/>
                      <a:pt x="911" y="1889"/>
                      <a:pt x="515" y="2404"/>
                    </a:cubicBezTo>
                    <a:cubicBezTo>
                      <a:pt x="357" y="2563"/>
                      <a:pt x="357" y="2800"/>
                      <a:pt x="476" y="2998"/>
                    </a:cubicBezTo>
                    <a:cubicBezTo>
                      <a:pt x="595" y="3157"/>
                      <a:pt x="674" y="3355"/>
                      <a:pt x="753" y="3553"/>
                    </a:cubicBezTo>
                    <a:cubicBezTo>
                      <a:pt x="870" y="3764"/>
                      <a:pt x="988" y="3878"/>
                      <a:pt x="1138" y="3878"/>
                    </a:cubicBezTo>
                    <a:cubicBezTo>
                      <a:pt x="1242" y="3878"/>
                      <a:pt x="1360" y="3824"/>
                      <a:pt x="1506" y="3711"/>
                    </a:cubicBezTo>
                    <a:cubicBezTo>
                      <a:pt x="1664" y="3592"/>
                      <a:pt x="1783" y="3474"/>
                      <a:pt x="1981" y="3315"/>
                    </a:cubicBezTo>
                    <a:lnTo>
                      <a:pt x="1981" y="3315"/>
                    </a:lnTo>
                    <a:cubicBezTo>
                      <a:pt x="1941" y="4385"/>
                      <a:pt x="1902" y="5375"/>
                      <a:pt x="1862" y="6405"/>
                    </a:cubicBezTo>
                    <a:lnTo>
                      <a:pt x="1585" y="6405"/>
                    </a:lnTo>
                    <a:cubicBezTo>
                      <a:pt x="1228" y="6405"/>
                      <a:pt x="872" y="6365"/>
                      <a:pt x="515" y="6365"/>
                    </a:cubicBezTo>
                    <a:cubicBezTo>
                      <a:pt x="159" y="6365"/>
                      <a:pt x="40" y="6484"/>
                      <a:pt x="40" y="6841"/>
                    </a:cubicBezTo>
                    <a:cubicBezTo>
                      <a:pt x="0" y="7118"/>
                      <a:pt x="0" y="7395"/>
                      <a:pt x="40" y="7633"/>
                    </a:cubicBezTo>
                    <a:cubicBezTo>
                      <a:pt x="40" y="7950"/>
                      <a:pt x="278" y="8188"/>
                      <a:pt x="555" y="8227"/>
                    </a:cubicBezTo>
                    <a:cubicBezTo>
                      <a:pt x="753" y="8267"/>
                      <a:pt x="911" y="8267"/>
                      <a:pt x="1070" y="8267"/>
                    </a:cubicBezTo>
                    <a:lnTo>
                      <a:pt x="2773" y="8188"/>
                    </a:lnTo>
                    <a:cubicBezTo>
                      <a:pt x="3447" y="8148"/>
                      <a:pt x="4160" y="8148"/>
                      <a:pt x="4833" y="8108"/>
                    </a:cubicBezTo>
                    <a:cubicBezTo>
                      <a:pt x="5348" y="8108"/>
                      <a:pt x="5427" y="7950"/>
                      <a:pt x="5467" y="7474"/>
                    </a:cubicBezTo>
                    <a:cubicBezTo>
                      <a:pt x="5467" y="7276"/>
                      <a:pt x="5507" y="7078"/>
                      <a:pt x="5546" y="6880"/>
                    </a:cubicBezTo>
                    <a:cubicBezTo>
                      <a:pt x="5581" y="6496"/>
                      <a:pt x="5524" y="6358"/>
                      <a:pt x="5211" y="6358"/>
                    </a:cubicBezTo>
                    <a:cubicBezTo>
                      <a:pt x="5169" y="6358"/>
                      <a:pt x="5122" y="6361"/>
                      <a:pt x="5071" y="6365"/>
                    </a:cubicBezTo>
                    <a:lnTo>
                      <a:pt x="4160" y="6365"/>
                    </a:lnTo>
                    <a:lnTo>
                      <a:pt x="4160" y="5098"/>
                    </a:lnTo>
                    <a:cubicBezTo>
                      <a:pt x="4120" y="3553"/>
                      <a:pt x="4080" y="2048"/>
                      <a:pt x="4041" y="542"/>
                    </a:cubicBezTo>
                    <a:cubicBezTo>
                      <a:pt x="4041" y="136"/>
                      <a:pt x="3967" y="1"/>
                      <a:pt x="37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65"/>
              <p:cNvSpPr/>
              <p:nvPr/>
            </p:nvSpPr>
            <p:spPr>
              <a:xfrm>
                <a:off x="5895714" y="3346937"/>
                <a:ext cx="45851" cy="255736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655" extrusionOk="0">
                    <a:moveTo>
                      <a:pt x="317" y="0"/>
                    </a:moveTo>
                    <a:cubicBezTo>
                      <a:pt x="238" y="0"/>
                      <a:pt x="159" y="40"/>
                      <a:pt x="119" y="80"/>
                    </a:cubicBezTo>
                    <a:cubicBezTo>
                      <a:pt x="80" y="159"/>
                      <a:pt x="80" y="238"/>
                      <a:pt x="80" y="278"/>
                    </a:cubicBezTo>
                    <a:cubicBezTo>
                      <a:pt x="80" y="911"/>
                      <a:pt x="0" y="1506"/>
                      <a:pt x="40" y="2100"/>
                    </a:cubicBezTo>
                    <a:cubicBezTo>
                      <a:pt x="80" y="2298"/>
                      <a:pt x="119" y="2496"/>
                      <a:pt x="238" y="2654"/>
                    </a:cubicBezTo>
                    <a:lnTo>
                      <a:pt x="317" y="2654"/>
                    </a:lnTo>
                    <a:cubicBezTo>
                      <a:pt x="357" y="2615"/>
                      <a:pt x="357" y="2575"/>
                      <a:pt x="357" y="2536"/>
                    </a:cubicBezTo>
                    <a:cubicBezTo>
                      <a:pt x="397" y="1822"/>
                      <a:pt x="436" y="1149"/>
                      <a:pt x="476" y="476"/>
                    </a:cubicBezTo>
                    <a:cubicBezTo>
                      <a:pt x="476" y="357"/>
                      <a:pt x="476" y="238"/>
                      <a:pt x="436" y="119"/>
                    </a:cubicBezTo>
                    <a:cubicBezTo>
                      <a:pt x="436" y="80"/>
                      <a:pt x="397" y="0"/>
                      <a:pt x="3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65"/>
              <p:cNvSpPr/>
              <p:nvPr/>
            </p:nvSpPr>
            <p:spPr>
              <a:xfrm>
                <a:off x="5811721" y="3522434"/>
                <a:ext cx="84092" cy="255736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655" extrusionOk="0">
                    <a:moveTo>
                      <a:pt x="437" y="0"/>
                    </a:moveTo>
                    <a:cubicBezTo>
                      <a:pt x="357" y="80"/>
                      <a:pt x="239" y="119"/>
                      <a:pt x="239" y="199"/>
                    </a:cubicBezTo>
                    <a:cubicBezTo>
                      <a:pt x="1" y="951"/>
                      <a:pt x="80" y="1743"/>
                      <a:pt x="516" y="2417"/>
                    </a:cubicBezTo>
                    <a:cubicBezTo>
                      <a:pt x="556" y="2496"/>
                      <a:pt x="714" y="2575"/>
                      <a:pt x="833" y="2655"/>
                    </a:cubicBezTo>
                    <a:cubicBezTo>
                      <a:pt x="833" y="2536"/>
                      <a:pt x="872" y="2536"/>
                      <a:pt x="872" y="2496"/>
                    </a:cubicBezTo>
                    <a:cubicBezTo>
                      <a:pt x="635" y="1743"/>
                      <a:pt x="556" y="991"/>
                      <a:pt x="595" y="199"/>
                    </a:cubicBezTo>
                    <a:cubicBezTo>
                      <a:pt x="595" y="159"/>
                      <a:pt x="476" y="80"/>
                      <a:pt x="4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65"/>
              <p:cNvSpPr/>
              <p:nvPr/>
            </p:nvSpPr>
            <p:spPr>
              <a:xfrm>
                <a:off x="5815573" y="3182806"/>
                <a:ext cx="45851" cy="24437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537" extrusionOk="0">
                    <a:moveTo>
                      <a:pt x="238" y="1"/>
                    </a:moveTo>
                    <a:cubicBezTo>
                      <a:pt x="159" y="80"/>
                      <a:pt x="40" y="159"/>
                      <a:pt x="1" y="278"/>
                    </a:cubicBezTo>
                    <a:cubicBezTo>
                      <a:pt x="1" y="833"/>
                      <a:pt x="1" y="1427"/>
                      <a:pt x="1" y="1982"/>
                    </a:cubicBezTo>
                    <a:cubicBezTo>
                      <a:pt x="40" y="2180"/>
                      <a:pt x="119" y="2338"/>
                      <a:pt x="199" y="2536"/>
                    </a:cubicBezTo>
                    <a:lnTo>
                      <a:pt x="317" y="2536"/>
                    </a:lnTo>
                    <a:cubicBezTo>
                      <a:pt x="357" y="2417"/>
                      <a:pt x="397" y="2299"/>
                      <a:pt x="436" y="2180"/>
                    </a:cubicBezTo>
                    <a:cubicBezTo>
                      <a:pt x="436" y="1546"/>
                      <a:pt x="476" y="952"/>
                      <a:pt x="436" y="318"/>
                    </a:cubicBezTo>
                    <a:cubicBezTo>
                      <a:pt x="436" y="199"/>
                      <a:pt x="317" y="80"/>
                      <a:pt x="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4" name="Google Shape;1744;p65"/>
            <p:cNvSpPr/>
            <p:nvPr/>
          </p:nvSpPr>
          <p:spPr>
            <a:xfrm>
              <a:off x="4556827" y="793685"/>
              <a:ext cx="185683" cy="195918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5"/>
            <p:cNvSpPr/>
            <p:nvPr/>
          </p:nvSpPr>
          <p:spPr>
            <a:xfrm>
              <a:off x="4401946" y="989583"/>
              <a:ext cx="112511" cy="10379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5"/>
            <p:cNvSpPr/>
            <p:nvPr/>
          </p:nvSpPr>
          <p:spPr>
            <a:xfrm>
              <a:off x="4216284" y="1857181"/>
              <a:ext cx="185683" cy="195918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66"/>
          <p:cNvSpPr txBox="1">
            <a:spLocks noGrp="1"/>
          </p:cNvSpPr>
          <p:nvPr>
            <p:ph type="title"/>
          </p:nvPr>
        </p:nvSpPr>
        <p:spPr>
          <a:xfrm>
            <a:off x="713575" y="11863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333,000.00</a:t>
            </a:r>
            <a:endParaRPr/>
          </a:p>
        </p:txBody>
      </p:sp>
      <p:sp>
        <p:nvSpPr>
          <p:cNvPr id="1752" name="Google Shape;1752;p66"/>
          <p:cNvSpPr txBox="1">
            <a:spLocks noGrp="1"/>
          </p:cNvSpPr>
          <p:nvPr>
            <p:ph type="subTitle" idx="1"/>
          </p:nvPr>
        </p:nvSpPr>
        <p:spPr>
          <a:xfrm>
            <a:off x="713575" y="2227638"/>
            <a:ext cx="24936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753" name="Google Shape;1753;p66"/>
          <p:cNvSpPr txBox="1">
            <a:spLocks noGrp="1"/>
          </p:cNvSpPr>
          <p:nvPr>
            <p:ph type="title" idx="2"/>
          </p:nvPr>
        </p:nvSpPr>
        <p:spPr>
          <a:xfrm>
            <a:off x="3325190" y="3470792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 23s</a:t>
            </a:r>
            <a:endParaRPr/>
          </a:p>
        </p:txBody>
      </p:sp>
      <p:sp>
        <p:nvSpPr>
          <p:cNvPr id="1754" name="Google Shape;1754;p66"/>
          <p:cNvSpPr txBox="1">
            <a:spLocks noGrp="1"/>
          </p:cNvSpPr>
          <p:nvPr>
            <p:ph type="subTitle" idx="3"/>
          </p:nvPr>
        </p:nvSpPr>
        <p:spPr>
          <a:xfrm>
            <a:off x="3325201" y="2227638"/>
            <a:ext cx="24936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Mercury is the closest planet to the Sun</a:t>
            </a:r>
            <a:endParaRPr dirty="0"/>
          </a:p>
        </p:txBody>
      </p:sp>
      <p:sp>
        <p:nvSpPr>
          <p:cNvPr id="1755" name="Google Shape;1755;p66"/>
          <p:cNvSpPr txBox="1">
            <a:spLocks noGrp="1"/>
          </p:cNvSpPr>
          <p:nvPr>
            <p:ph type="title" idx="4"/>
          </p:nvPr>
        </p:nvSpPr>
        <p:spPr>
          <a:xfrm>
            <a:off x="5936832" y="1186338"/>
            <a:ext cx="2493600" cy="5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386,000 km</a:t>
            </a:r>
            <a:endParaRPr/>
          </a:p>
        </p:txBody>
      </p:sp>
      <p:sp>
        <p:nvSpPr>
          <p:cNvPr id="1756" name="Google Shape;1756;p66"/>
          <p:cNvSpPr txBox="1">
            <a:spLocks noGrp="1"/>
          </p:cNvSpPr>
          <p:nvPr>
            <p:ph type="subTitle" idx="5"/>
          </p:nvPr>
        </p:nvSpPr>
        <p:spPr>
          <a:xfrm>
            <a:off x="5936827" y="2227638"/>
            <a:ext cx="24936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grpSp>
        <p:nvGrpSpPr>
          <p:cNvPr id="1757" name="Google Shape;1757;p66"/>
          <p:cNvGrpSpPr/>
          <p:nvPr/>
        </p:nvGrpSpPr>
        <p:grpSpPr>
          <a:xfrm rot="-5400000">
            <a:off x="1364187" y="344733"/>
            <a:ext cx="1192543" cy="2267492"/>
            <a:chOff x="3226403" y="2109272"/>
            <a:chExt cx="691049" cy="2087545"/>
          </a:xfrm>
        </p:grpSpPr>
        <p:sp>
          <p:nvSpPr>
            <p:cNvPr id="1758" name="Google Shape;1758;p66"/>
            <p:cNvSpPr/>
            <p:nvPr/>
          </p:nvSpPr>
          <p:spPr>
            <a:xfrm>
              <a:off x="3226403" y="2109272"/>
              <a:ext cx="691049" cy="2087545"/>
            </a:xfrm>
            <a:custGeom>
              <a:avLst/>
              <a:gdLst/>
              <a:ahLst/>
              <a:cxnLst/>
              <a:rect l="l" t="t" r="r" b="b"/>
              <a:pathLst>
                <a:path w="44298" h="133817" extrusionOk="0">
                  <a:moveTo>
                    <a:pt x="36214" y="1313"/>
                  </a:moveTo>
                  <a:cubicBezTo>
                    <a:pt x="37058" y="1313"/>
                    <a:pt x="37890" y="1417"/>
                    <a:pt x="38684" y="1753"/>
                  </a:cubicBezTo>
                  <a:cubicBezTo>
                    <a:pt x="42017" y="3129"/>
                    <a:pt x="42343" y="7512"/>
                    <a:pt x="42452" y="10663"/>
                  </a:cubicBezTo>
                  <a:cubicBezTo>
                    <a:pt x="42452" y="10666"/>
                    <a:pt x="42452" y="10669"/>
                    <a:pt x="42452" y="10672"/>
                  </a:cubicBezTo>
                  <a:lnTo>
                    <a:pt x="42452" y="10672"/>
                  </a:lnTo>
                  <a:cubicBezTo>
                    <a:pt x="42452" y="10681"/>
                    <a:pt x="42452" y="10690"/>
                    <a:pt x="42452" y="10700"/>
                  </a:cubicBezTo>
                  <a:cubicBezTo>
                    <a:pt x="42850" y="26492"/>
                    <a:pt x="41800" y="42284"/>
                    <a:pt x="40966" y="58041"/>
                  </a:cubicBezTo>
                  <a:cubicBezTo>
                    <a:pt x="40496" y="66082"/>
                    <a:pt x="40170" y="74123"/>
                    <a:pt x="40097" y="82164"/>
                  </a:cubicBezTo>
                  <a:cubicBezTo>
                    <a:pt x="40025" y="90205"/>
                    <a:pt x="40459" y="98101"/>
                    <a:pt x="40604" y="106070"/>
                  </a:cubicBezTo>
                  <a:cubicBezTo>
                    <a:pt x="40713" y="110054"/>
                    <a:pt x="40604" y="114039"/>
                    <a:pt x="40278" y="118023"/>
                  </a:cubicBezTo>
                  <a:cubicBezTo>
                    <a:pt x="39952" y="122189"/>
                    <a:pt x="39807" y="127078"/>
                    <a:pt x="35968" y="129578"/>
                  </a:cubicBezTo>
                  <a:cubicBezTo>
                    <a:pt x="32145" y="132103"/>
                    <a:pt x="27336" y="132585"/>
                    <a:pt x="22573" y="132585"/>
                  </a:cubicBezTo>
                  <a:cubicBezTo>
                    <a:pt x="19754" y="132585"/>
                    <a:pt x="16952" y="132416"/>
                    <a:pt x="14380" y="132403"/>
                  </a:cubicBezTo>
                  <a:cubicBezTo>
                    <a:pt x="11048" y="132403"/>
                    <a:pt x="6882" y="131968"/>
                    <a:pt x="5614" y="128274"/>
                  </a:cubicBezTo>
                  <a:cubicBezTo>
                    <a:pt x="4745" y="125883"/>
                    <a:pt x="4999" y="122768"/>
                    <a:pt x="5035" y="120233"/>
                  </a:cubicBezTo>
                  <a:cubicBezTo>
                    <a:pt x="5144" y="114763"/>
                    <a:pt x="5578" y="109294"/>
                    <a:pt x="6122" y="103861"/>
                  </a:cubicBezTo>
                  <a:cubicBezTo>
                    <a:pt x="7317" y="91401"/>
                    <a:pt x="9273" y="78904"/>
                    <a:pt x="9526" y="66372"/>
                  </a:cubicBezTo>
                  <a:cubicBezTo>
                    <a:pt x="9526" y="66046"/>
                    <a:pt x="9309" y="65792"/>
                    <a:pt x="9019" y="65720"/>
                  </a:cubicBezTo>
                  <a:cubicBezTo>
                    <a:pt x="6995" y="65282"/>
                    <a:pt x="4970" y="64803"/>
                    <a:pt x="2946" y="64282"/>
                  </a:cubicBezTo>
                  <a:lnTo>
                    <a:pt x="2946" y="64282"/>
                  </a:lnTo>
                  <a:lnTo>
                    <a:pt x="8874" y="61916"/>
                  </a:lnTo>
                  <a:cubicBezTo>
                    <a:pt x="9164" y="61808"/>
                    <a:pt x="9381" y="61554"/>
                    <a:pt x="9381" y="61264"/>
                  </a:cubicBezTo>
                  <a:cubicBezTo>
                    <a:pt x="8476" y="49022"/>
                    <a:pt x="5832" y="36996"/>
                    <a:pt x="4999" y="24790"/>
                  </a:cubicBezTo>
                  <a:cubicBezTo>
                    <a:pt x="4600" y="19139"/>
                    <a:pt x="3731" y="11641"/>
                    <a:pt x="7136" y="6751"/>
                  </a:cubicBezTo>
                  <a:cubicBezTo>
                    <a:pt x="10351" y="2184"/>
                    <a:pt x="17181" y="1431"/>
                    <a:pt x="22828" y="1431"/>
                  </a:cubicBezTo>
                  <a:cubicBezTo>
                    <a:pt x="23988" y="1431"/>
                    <a:pt x="25097" y="1462"/>
                    <a:pt x="26116" y="1499"/>
                  </a:cubicBezTo>
                  <a:cubicBezTo>
                    <a:pt x="27654" y="1550"/>
                    <a:pt x="29192" y="1618"/>
                    <a:pt x="30730" y="1618"/>
                  </a:cubicBezTo>
                  <a:cubicBezTo>
                    <a:pt x="31401" y="1618"/>
                    <a:pt x="32073" y="1605"/>
                    <a:pt x="32744" y="1572"/>
                  </a:cubicBezTo>
                  <a:cubicBezTo>
                    <a:pt x="33876" y="1509"/>
                    <a:pt x="35055" y="1313"/>
                    <a:pt x="36214" y="1313"/>
                  </a:cubicBezTo>
                  <a:close/>
                  <a:moveTo>
                    <a:pt x="36034" y="1"/>
                  </a:moveTo>
                  <a:cubicBezTo>
                    <a:pt x="35859" y="1"/>
                    <a:pt x="35680" y="5"/>
                    <a:pt x="35497" y="14"/>
                  </a:cubicBezTo>
                  <a:cubicBezTo>
                    <a:pt x="33944" y="80"/>
                    <a:pt x="32395" y="98"/>
                    <a:pt x="30846" y="98"/>
                  </a:cubicBezTo>
                  <a:cubicBezTo>
                    <a:pt x="28887" y="98"/>
                    <a:pt x="26928" y="69"/>
                    <a:pt x="24958" y="69"/>
                  </a:cubicBezTo>
                  <a:cubicBezTo>
                    <a:pt x="24163" y="69"/>
                    <a:pt x="23366" y="73"/>
                    <a:pt x="22566" y="87"/>
                  </a:cubicBezTo>
                  <a:cubicBezTo>
                    <a:pt x="19161" y="159"/>
                    <a:pt x="15503" y="558"/>
                    <a:pt x="12279" y="1644"/>
                  </a:cubicBezTo>
                  <a:cubicBezTo>
                    <a:pt x="5977" y="3781"/>
                    <a:pt x="3767" y="9142"/>
                    <a:pt x="3441" y="15408"/>
                  </a:cubicBezTo>
                  <a:cubicBezTo>
                    <a:pt x="3079" y="22653"/>
                    <a:pt x="4021" y="30042"/>
                    <a:pt x="4962" y="37214"/>
                  </a:cubicBezTo>
                  <a:cubicBezTo>
                    <a:pt x="6029" y="45070"/>
                    <a:pt x="7374" y="52926"/>
                    <a:pt x="8006" y="60817"/>
                  </a:cubicBezTo>
                  <a:lnTo>
                    <a:pt x="8006" y="60817"/>
                  </a:lnTo>
                  <a:lnTo>
                    <a:pt x="616" y="63800"/>
                  </a:lnTo>
                  <a:cubicBezTo>
                    <a:pt x="0" y="63981"/>
                    <a:pt x="0" y="64887"/>
                    <a:pt x="616" y="65104"/>
                  </a:cubicBezTo>
                  <a:cubicBezTo>
                    <a:pt x="3135" y="65751"/>
                    <a:pt x="5654" y="66366"/>
                    <a:pt x="8174" y="66948"/>
                  </a:cubicBezTo>
                  <a:lnTo>
                    <a:pt x="8174" y="66948"/>
                  </a:lnTo>
                  <a:cubicBezTo>
                    <a:pt x="7878" y="78865"/>
                    <a:pt x="6067" y="90747"/>
                    <a:pt x="4890" y="102593"/>
                  </a:cubicBezTo>
                  <a:cubicBezTo>
                    <a:pt x="4310" y="108461"/>
                    <a:pt x="3767" y="114365"/>
                    <a:pt x="3658" y="120233"/>
                  </a:cubicBezTo>
                  <a:cubicBezTo>
                    <a:pt x="3622" y="125231"/>
                    <a:pt x="3332" y="131280"/>
                    <a:pt x="9055" y="133091"/>
                  </a:cubicBezTo>
                  <a:cubicBezTo>
                    <a:pt x="10849" y="133674"/>
                    <a:pt x="12754" y="133785"/>
                    <a:pt x="14650" y="133785"/>
                  </a:cubicBezTo>
                  <a:cubicBezTo>
                    <a:pt x="15816" y="133785"/>
                    <a:pt x="16979" y="133743"/>
                    <a:pt x="18111" y="133743"/>
                  </a:cubicBezTo>
                  <a:cubicBezTo>
                    <a:pt x="19626" y="133773"/>
                    <a:pt x="21153" y="133816"/>
                    <a:pt x="22683" y="133816"/>
                  </a:cubicBezTo>
                  <a:cubicBezTo>
                    <a:pt x="24810" y="133816"/>
                    <a:pt x="26942" y="133733"/>
                    <a:pt x="29050" y="133417"/>
                  </a:cubicBezTo>
                  <a:cubicBezTo>
                    <a:pt x="32237" y="132910"/>
                    <a:pt x="35787" y="131860"/>
                    <a:pt x="38214" y="129578"/>
                  </a:cubicBezTo>
                  <a:cubicBezTo>
                    <a:pt x="40604" y="127332"/>
                    <a:pt x="40930" y="124145"/>
                    <a:pt x="41329" y="121066"/>
                  </a:cubicBezTo>
                  <a:cubicBezTo>
                    <a:pt x="42415" y="112409"/>
                    <a:pt x="41872" y="103680"/>
                    <a:pt x="41582" y="94986"/>
                  </a:cubicBezTo>
                  <a:cubicBezTo>
                    <a:pt x="41292" y="86293"/>
                    <a:pt x="41437" y="77636"/>
                    <a:pt x="41800" y="68980"/>
                  </a:cubicBezTo>
                  <a:cubicBezTo>
                    <a:pt x="42596" y="49535"/>
                    <a:pt x="44298" y="30162"/>
                    <a:pt x="43828" y="10717"/>
                  </a:cubicBezTo>
                  <a:lnTo>
                    <a:pt x="43828" y="10717"/>
                  </a:lnTo>
                  <a:cubicBezTo>
                    <a:pt x="43829" y="10700"/>
                    <a:pt x="43829" y="10682"/>
                    <a:pt x="43828" y="10663"/>
                  </a:cubicBezTo>
                  <a:cubicBezTo>
                    <a:pt x="43652" y="5349"/>
                    <a:pt x="42040" y="1"/>
                    <a:pt x="36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6"/>
            <p:cNvSpPr/>
            <p:nvPr/>
          </p:nvSpPr>
          <p:spPr>
            <a:xfrm>
              <a:off x="3334886" y="2199284"/>
              <a:ext cx="114145" cy="201224"/>
            </a:xfrm>
            <a:custGeom>
              <a:avLst/>
              <a:gdLst/>
              <a:ahLst/>
              <a:cxnLst/>
              <a:rect l="l" t="t" r="r" b="b"/>
              <a:pathLst>
                <a:path w="7317" h="12899" extrusionOk="0">
                  <a:moveTo>
                    <a:pt x="6513" y="1"/>
                  </a:moveTo>
                  <a:cubicBezTo>
                    <a:pt x="6492" y="1"/>
                    <a:pt x="6470" y="2"/>
                    <a:pt x="6448" y="3"/>
                  </a:cubicBezTo>
                  <a:cubicBezTo>
                    <a:pt x="1" y="474"/>
                    <a:pt x="906" y="7538"/>
                    <a:pt x="725" y="12246"/>
                  </a:cubicBezTo>
                  <a:cubicBezTo>
                    <a:pt x="707" y="12681"/>
                    <a:pt x="1042" y="12898"/>
                    <a:pt x="1386" y="12898"/>
                  </a:cubicBezTo>
                  <a:cubicBezTo>
                    <a:pt x="1730" y="12898"/>
                    <a:pt x="2083" y="12681"/>
                    <a:pt x="2101" y="12246"/>
                  </a:cubicBezTo>
                  <a:cubicBezTo>
                    <a:pt x="2210" y="8515"/>
                    <a:pt x="1196" y="1742"/>
                    <a:pt x="6448" y="1380"/>
                  </a:cubicBezTo>
                  <a:cubicBezTo>
                    <a:pt x="7295" y="1309"/>
                    <a:pt x="7317" y="1"/>
                    <a:pt x="6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6"/>
            <p:cNvSpPr/>
            <p:nvPr/>
          </p:nvSpPr>
          <p:spPr>
            <a:xfrm>
              <a:off x="3326977" y="4009164"/>
              <a:ext cx="105050" cy="126703"/>
            </a:xfrm>
            <a:custGeom>
              <a:avLst/>
              <a:gdLst/>
              <a:ahLst/>
              <a:cxnLst/>
              <a:rect l="l" t="t" r="r" b="b"/>
              <a:pathLst>
                <a:path w="6734" h="8122" extrusionOk="0">
                  <a:moveTo>
                    <a:pt x="1213" y="1"/>
                  </a:moveTo>
                  <a:cubicBezTo>
                    <a:pt x="946" y="1"/>
                    <a:pt x="680" y="143"/>
                    <a:pt x="580" y="473"/>
                  </a:cubicBezTo>
                  <a:cubicBezTo>
                    <a:pt x="1" y="2357"/>
                    <a:pt x="254" y="4385"/>
                    <a:pt x="1304" y="6015"/>
                  </a:cubicBezTo>
                  <a:cubicBezTo>
                    <a:pt x="2319" y="7572"/>
                    <a:pt x="4166" y="7898"/>
                    <a:pt x="5868" y="8116"/>
                  </a:cubicBezTo>
                  <a:cubicBezTo>
                    <a:pt x="5902" y="8120"/>
                    <a:pt x="5935" y="8122"/>
                    <a:pt x="5966" y="8122"/>
                  </a:cubicBezTo>
                  <a:cubicBezTo>
                    <a:pt x="6734" y="8122"/>
                    <a:pt x="6669" y="6880"/>
                    <a:pt x="5868" y="6775"/>
                  </a:cubicBezTo>
                  <a:cubicBezTo>
                    <a:pt x="4492" y="6558"/>
                    <a:pt x="2971" y="6341"/>
                    <a:pt x="2246" y="4964"/>
                  </a:cubicBezTo>
                  <a:cubicBezTo>
                    <a:pt x="1558" y="3697"/>
                    <a:pt x="1449" y="2212"/>
                    <a:pt x="1884" y="835"/>
                  </a:cubicBezTo>
                  <a:cubicBezTo>
                    <a:pt x="2037" y="332"/>
                    <a:pt x="1622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" name="Google Shape;1761;p66"/>
          <p:cNvGrpSpPr/>
          <p:nvPr/>
        </p:nvGrpSpPr>
        <p:grpSpPr>
          <a:xfrm rot="-5400000" flipH="1">
            <a:off x="3975730" y="2182028"/>
            <a:ext cx="1192543" cy="3020469"/>
            <a:chOff x="3226403" y="2109272"/>
            <a:chExt cx="691049" cy="2087545"/>
          </a:xfrm>
        </p:grpSpPr>
        <p:sp>
          <p:nvSpPr>
            <p:cNvPr id="1762" name="Google Shape;1762;p66"/>
            <p:cNvSpPr/>
            <p:nvPr/>
          </p:nvSpPr>
          <p:spPr>
            <a:xfrm>
              <a:off x="3226403" y="2109272"/>
              <a:ext cx="691049" cy="2087545"/>
            </a:xfrm>
            <a:custGeom>
              <a:avLst/>
              <a:gdLst/>
              <a:ahLst/>
              <a:cxnLst/>
              <a:rect l="l" t="t" r="r" b="b"/>
              <a:pathLst>
                <a:path w="44298" h="133817" extrusionOk="0">
                  <a:moveTo>
                    <a:pt x="36214" y="1313"/>
                  </a:moveTo>
                  <a:cubicBezTo>
                    <a:pt x="37058" y="1313"/>
                    <a:pt x="37890" y="1417"/>
                    <a:pt x="38684" y="1753"/>
                  </a:cubicBezTo>
                  <a:cubicBezTo>
                    <a:pt x="42017" y="3129"/>
                    <a:pt x="42343" y="7512"/>
                    <a:pt x="42452" y="10663"/>
                  </a:cubicBezTo>
                  <a:cubicBezTo>
                    <a:pt x="42452" y="10666"/>
                    <a:pt x="42452" y="10669"/>
                    <a:pt x="42452" y="10672"/>
                  </a:cubicBezTo>
                  <a:lnTo>
                    <a:pt x="42452" y="10672"/>
                  </a:lnTo>
                  <a:cubicBezTo>
                    <a:pt x="42452" y="10681"/>
                    <a:pt x="42452" y="10690"/>
                    <a:pt x="42452" y="10700"/>
                  </a:cubicBezTo>
                  <a:cubicBezTo>
                    <a:pt x="42850" y="26492"/>
                    <a:pt x="41800" y="42284"/>
                    <a:pt x="40966" y="58041"/>
                  </a:cubicBezTo>
                  <a:cubicBezTo>
                    <a:pt x="40496" y="66082"/>
                    <a:pt x="40170" y="74123"/>
                    <a:pt x="40097" y="82164"/>
                  </a:cubicBezTo>
                  <a:cubicBezTo>
                    <a:pt x="40025" y="90205"/>
                    <a:pt x="40459" y="98101"/>
                    <a:pt x="40604" y="106070"/>
                  </a:cubicBezTo>
                  <a:cubicBezTo>
                    <a:pt x="40713" y="110054"/>
                    <a:pt x="40604" y="114039"/>
                    <a:pt x="40278" y="118023"/>
                  </a:cubicBezTo>
                  <a:cubicBezTo>
                    <a:pt x="39952" y="122189"/>
                    <a:pt x="39807" y="127078"/>
                    <a:pt x="35968" y="129578"/>
                  </a:cubicBezTo>
                  <a:cubicBezTo>
                    <a:pt x="32145" y="132103"/>
                    <a:pt x="27336" y="132585"/>
                    <a:pt x="22573" y="132585"/>
                  </a:cubicBezTo>
                  <a:cubicBezTo>
                    <a:pt x="19754" y="132585"/>
                    <a:pt x="16952" y="132416"/>
                    <a:pt x="14380" y="132403"/>
                  </a:cubicBezTo>
                  <a:cubicBezTo>
                    <a:pt x="11048" y="132403"/>
                    <a:pt x="6882" y="131968"/>
                    <a:pt x="5614" y="128274"/>
                  </a:cubicBezTo>
                  <a:cubicBezTo>
                    <a:pt x="4745" y="125883"/>
                    <a:pt x="4999" y="122768"/>
                    <a:pt x="5035" y="120233"/>
                  </a:cubicBezTo>
                  <a:cubicBezTo>
                    <a:pt x="5144" y="114763"/>
                    <a:pt x="5578" y="109294"/>
                    <a:pt x="6122" y="103861"/>
                  </a:cubicBezTo>
                  <a:cubicBezTo>
                    <a:pt x="7317" y="91401"/>
                    <a:pt x="9273" y="78904"/>
                    <a:pt x="9526" y="66372"/>
                  </a:cubicBezTo>
                  <a:cubicBezTo>
                    <a:pt x="9526" y="66046"/>
                    <a:pt x="9309" y="65792"/>
                    <a:pt x="9019" y="65720"/>
                  </a:cubicBezTo>
                  <a:cubicBezTo>
                    <a:pt x="6995" y="65282"/>
                    <a:pt x="4970" y="64803"/>
                    <a:pt x="2946" y="64282"/>
                  </a:cubicBezTo>
                  <a:lnTo>
                    <a:pt x="2946" y="64282"/>
                  </a:lnTo>
                  <a:lnTo>
                    <a:pt x="8874" y="61916"/>
                  </a:lnTo>
                  <a:cubicBezTo>
                    <a:pt x="9164" y="61808"/>
                    <a:pt x="9381" y="61554"/>
                    <a:pt x="9381" y="61264"/>
                  </a:cubicBezTo>
                  <a:cubicBezTo>
                    <a:pt x="8476" y="49022"/>
                    <a:pt x="5832" y="36996"/>
                    <a:pt x="4999" y="24790"/>
                  </a:cubicBezTo>
                  <a:cubicBezTo>
                    <a:pt x="4600" y="19139"/>
                    <a:pt x="3731" y="11641"/>
                    <a:pt x="7136" y="6751"/>
                  </a:cubicBezTo>
                  <a:cubicBezTo>
                    <a:pt x="10351" y="2184"/>
                    <a:pt x="17181" y="1431"/>
                    <a:pt x="22828" y="1431"/>
                  </a:cubicBezTo>
                  <a:cubicBezTo>
                    <a:pt x="23988" y="1431"/>
                    <a:pt x="25097" y="1462"/>
                    <a:pt x="26116" y="1499"/>
                  </a:cubicBezTo>
                  <a:cubicBezTo>
                    <a:pt x="27654" y="1550"/>
                    <a:pt x="29192" y="1618"/>
                    <a:pt x="30730" y="1618"/>
                  </a:cubicBezTo>
                  <a:cubicBezTo>
                    <a:pt x="31401" y="1618"/>
                    <a:pt x="32073" y="1605"/>
                    <a:pt x="32744" y="1572"/>
                  </a:cubicBezTo>
                  <a:cubicBezTo>
                    <a:pt x="33876" y="1509"/>
                    <a:pt x="35055" y="1313"/>
                    <a:pt x="36214" y="1313"/>
                  </a:cubicBezTo>
                  <a:close/>
                  <a:moveTo>
                    <a:pt x="36034" y="1"/>
                  </a:moveTo>
                  <a:cubicBezTo>
                    <a:pt x="35859" y="1"/>
                    <a:pt x="35680" y="5"/>
                    <a:pt x="35497" y="14"/>
                  </a:cubicBezTo>
                  <a:cubicBezTo>
                    <a:pt x="33944" y="80"/>
                    <a:pt x="32395" y="98"/>
                    <a:pt x="30846" y="98"/>
                  </a:cubicBezTo>
                  <a:cubicBezTo>
                    <a:pt x="28887" y="98"/>
                    <a:pt x="26928" y="69"/>
                    <a:pt x="24958" y="69"/>
                  </a:cubicBezTo>
                  <a:cubicBezTo>
                    <a:pt x="24163" y="69"/>
                    <a:pt x="23366" y="73"/>
                    <a:pt x="22566" y="87"/>
                  </a:cubicBezTo>
                  <a:cubicBezTo>
                    <a:pt x="19161" y="159"/>
                    <a:pt x="15503" y="558"/>
                    <a:pt x="12279" y="1644"/>
                  </a:cubicBezTo>
                  <a:cubicBezTo>
                    <a:pt x="5977" y="3781"/>
                    <a:pt x="3767" y="9142"/>
                    <a:pt x="3441" y="15408"/>
                  </a:cubicBezTo>
                  <a:cubicBezTo>
                    <a:pt x="3079" y="22653"/>
                    <a:pt x="4021" y="30042"/>
                    <a:pt x="4962" y="37214"/>
                  </a:cubicBezTo>
                  <a:cubicBezTo>
                    <a:pt x="6029" y="45070"/>
                    <a:pt x="7374" y="52926"/>
                    <a:pt x="8006" y="60817"/>
                  </a:cubicBezTo>
                  <a:lnTo>
                    <a:pt x="8006" y="60817"/>
                  </a:lnTo>
                  <a:lnTo>
                    <a:pt x="616" y="63800"/>
                  </a:lnTo>
                  <a:cubicBezTo>
                    <a:pt x="0" y="63981"/>
                    <a:pt x="0" y="64887"/>
                    <a:pt x="616" y="65104"/>
                  </a:cubicBezTo>
                  <a:cubicBezTo>
                    <a:pt x="3135" y="65751"/>
                    <a:pt x="5654" y="66366"/>
                    <a:pt x="8174" y="66948"/>
                  </a:cubicBezTo>
                  <a:lnTo>
                    <a:pt x="8174" y="66948"/>
                  </a:lnTo>
                  <a:cubicBezTo>
                    <a:pt x="7878" y="78865"/>
                    <a:pt x="6067" y="90747"/>
                    <a:pt x="4890" y="102593"/>
                  </a:cubicBezTo>
                  <a:cubicBezTo>
                    <a:pt x="4310" y="108461"/>
                    <a:pt x="3767" y="114365"/>
                    <a:pt x="3658" y="120233"/>
                  </a:cubicBezTo>
                  <a:cubicBezTo>
                    <a:pt x="3622" y="125231"/>
                    <a:pt x="3332" y="131280"/>
                    <a:pt x="9055" y="133091"/>
                  </a:cubicBezTo>
                  <a:cubicBezTo>
                    <a:pt x="10849" y="133674"/>
                    <a:pt x="12754" y="133785"/>
                    <a:pt x="14650" y="133785"/>
                  </a:cubicBezTo>
                  <a:cubicBezTo>
                    <a:pt x="15816" y="133785"/>
                    <a:pt x="16979" y="133743"/>
                    <a:pt x="18111" y="133743"/>
                  </a:cubicBezTo>
                  <a:cubicBezTo>
                    <a:pt x="19626" y="133773"/>
                    <a:pt x="21153" y="133816"/>
                    <a:pt x="22683" y="133816"/>
                  </a:cubicBezTo>
                  <a:cubicBezTo>
                    <a:pt x="24810" y="133816"/>
                    <a:pt x="26942" y="133733"/>
                    <a:pt x="29050" y="133417"/>
                  </a:cubicBezTo>
                  <a:cubicBezTo>
                    <a:pt x="32237" y="132910"/>
                    <a:pt x="35787" y="131860"/>
                    <a:pt x="38214" y="129578"/>
                  </a:cubicBezTo>
                  <a:cubicBezTo>
                    <a:pt x="40604" y="127332"/>
                    <a:pt x="40930" y="124145"/>
                    <a:pt x="41329" y="121066"/>
                  </a:cubicBezTo>
                  <a:cubicBezTo>
                    <a:pt x="42415" y="112409"/>
                    <a:pt x="41872" y="103680"/>
                    <a:pt x="41582" y="94986"/>
                  </a:cubicBezTo>
                  <a:cubicBezTo>
                    <a:pt x="41292" y="86293"/>
                    <a:pt x="41437" y="77636"/>
                    <a:pt x="41800" y="68980"/>
                  </a:cubicBezTo>
                  <a:cubicBezTo>
                    <a:pt x="42596" y="49535"/>
                    <a:pt x="44298" y="30162"/>
                    <a:pt x="43828" y="10717"/>
                  </a:cubicBezTo>
                  <a:lnTo>
                    <a:pt x="43828" y="10717"/>
                  </a:lnTo>
                  <a:cubicBezTo>
                    <a:pt x="43829" y="10700"/>
                    <a:pt x="43829" y="10682"/>
                    <a:pt x="43828" y="10663"/>
                  </a:cubicBezTo>
                  <a:cubicBezTo>
                    <a:pt x="43652" y="5349"/>
                    <a:pt x="42040" y="1"/>
                    <a:pt x="36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6"/>
            <p:cNvSpPr/>
            <p:nvPr/>
          </p:nvSpPr>
          <p:spPr>
            <a:xfrm>
              <a:off x="3334886" y="2199284"/>
              <a:ext cx="114145" cy="201224"/>
            </a:xfrm>
            <a:custGeom>
              <a:avLst/>
              <a:gdLst/>
              <a:ahLst/>
              <a:cxnLst/>
              <a:rect l="l" t="t" r="r" b="b"/>
              <a:pathLst>
                <a:path w="7317" h="12899" extrusionOk="0">
                  <a:moveTo>
                    <a:pt x="6513" y="1"/>
                  </a:moveTo>
                  <a:cubicBezTo>
                    <a:pt x="6492" y="1"/>
                    <a:pt x="6470" y="2"/>
                    <a:pt x="6448" y="3"/>
                  </a:cubicBezTo>
                  <a:cubicBezTo>
                    <a:pt x="1" y="474"/>
                    <a:pt x="906" y="7538"/>
                    <a:pt x="725" y="12246"/>
                  </a:cubicBezTo>
                  <a:cubicBezTo>
                    <a:pt x="707" y="12681"/>
                    <a:pt x="1042" y="12898"/>
                    <a:pt x="1386" y="12898"/>
                  </a:cubicBezTo>
                  <a:cubicBezTo>
                    <a:pt x="1730" y="12898"/>
                    <a:pt x="2083" y="12681"/>
                    <a:pt x="2101" y="12246"/>
                  </a:cubicBezTo>
                  <a:cubicBezTo>
                    <a:pt x="2210" y="8515"/>
                    <a:pt x="1196" y="1742"/>
                    <a:pt x="6448" y="1380"/>
                  </a:cubicBezTo>
                  <a:cubicBezTo>
                    <a:pt x="7295" y="1309"/>
                    <a:pt x="7317" y="1"/>
                    <a:pt x="6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6"/>
            <p:cNvSpPr/>
            <p:nvPr/>
          </p:nvSpPr>
          <p:spPr>
            <a:xfrm>
              <a:off x="3326977" y="4009164"/>
              <a:ext cx="105050" cy="126703"/>
            </a:xfrm>
            <a:custGeom>
              <a:avLst/>
              <a:gdLst/>
              <a:ahLst/>
              <a:cxnLst/>
              <a:rect l="l" t="t" r="r" b="b"/>
              <a:pathLst>
                <a:path w="6734" h="8122" extrusionOk="0">
                  <a:moveTo>
                    <a:pt x="1213" y="1"/>
                  </a:moveTo>
                  <a:cubicBezTo>
                    <a:pt x="946" y="1"/>
                    <a:pt x="680" y="143"/>
                    <a:pt x="580" y="473"/>
                  </a:cubicBezTo>
                  <a:cubicBezTo>
                    <a:pt x="1" y="2357"/>
                    <a:pt x="254" y="4385"/>
                    <a:pt x="1304" y="6015"/>
                  </a:cubicBezTo>
                  <a:cubicBezTo>
                    <a:pt x="2319" y="7572"/>
                    <a:pt x="4166" y="7898"/>
                    <a:pt x="5868" y="8116"/>
                  </a:cubicBezTo>
                  <a:cubicBezTo>
                    <a:pt x="5902" y="8120"/>
                    <a:pt x="5935" y="8122"/>
                    <a:pt x="5966" y="8122"/>
                  </a:cubicBezTo>
                  <a:cubicBezTo>
                    <a:pt x="6734" y="8122"/>
                    <a:pt x="6669" y="6880"/>
                    <a:pt x="5868" y="6775"/>
                  </a:cubicBezTo>
                  <a:cubicBezTo>
                    <a:pt x="4492" y="6558"/>
                    <a:pt x="2971" y="6341"/>
                    <a:pt x="2246" y="4964"/>
                  </a:cubicBezTo>
                  <a:cubicBezTo>
                    <a:pt x="1558" y="3697"/>
                    <a:pt x="1449" y="2212"/>
                    <a:pt x="1884" y="835"/>
                  </a:cubicBezTo>
                  <a:cubicBezTo>
                    <a:pt x="2037" y="332"/>
                    <a:pt x="1622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" name="Google Shape;1765;p66"/>
          <p:cNvGrpSpPr/>
          <p:nvPr/>
        </p:nvGrpSpPr>
        <p:grpSpPr>
          <a:xfrm rot="-5400000">
            <a:off x="6587287" y="344733"/>
            <a:ext cx="1192543" cy="2267492"/>
            <a:chOff x="3226403" y="2109272"/>
            <a:chExt cx="691049" cy="2087545"/>
          </a:xfrm>
        </p:grpSpPr>
        <p:sp>
          <p:nvSpPr>
            <p:cNvPr id="1766" name="Google Shape;1766;p66"/>
            <p:cNvSpPr/>
            <p:nvPr/>
          </p:nvSpPr>
          <p:spPr>
            <a:xfrm>
              <a:off x="3226403" y="2109272"/>
              <a:ext cx="691049" cy="2087545"/>
            </a:xfrm>
            <a:custGeom>
              <a:avLst/>
              <a:gdLst/>
              <a:ahLst/>
              <a:cxnLst/>
              <a:rect l="l" t="t" r="r" b="b"/>
              <a:pathLst>
                <a:path w="44298" h="133817" extrusionOk="0">
                  <a:moveTo>
                    <a:pt x="36214" y="1313"/>
                  </a:moveTo>
                  <a:cubicBezTo>
                    <a:pt x="37058" y="1313"/>
                    <a:pt x="37890" y="1417"/>
                    <a:pt x="38684" y="1753"/>
                  </a:cubicBezTo>
                  <a:cubicBezTo>
                    <a:pt x="42017" y="3129"/>
                    <a:pt x="42343" y="7512"/>
                    <a:pt x="42452" y="10663"/>
                  </a:cubicBezTo>
                  <a:cubicBezTo>
                    <a:pt x="42452" y="10666"/>
                    <a:pt x="42452" y="10669"/>
                    <a:pt x="42452" y="10672"/>
                  </a:cubicBezTo>
                  <a:lnTo>
                    <a:pt x="42452" y="10672"/>
                  </a:lnTo>
                  <a:cubicBezTo>
                    <a:pt x="42452" y="10681"/>
                    <a:pt x="42452" y="10690"/>
                    <a:pt x="42452" y="10700"/>
                  </a:cubicBezTo>
                  <a:cubicBezTo>
                    <a:pt x="42850" y="26492"/>
                    <a:pt x="41800" y="42284"/>
                    <a:pt x="40966" y="58041"/>
                  </a:cubicBezTo>
                  <a:cubicBezTo>
                    <a:pt x="40496" y="66082"/>
                    <a:pt x="40170" y="74123"/>
                    <a:pt x="40097" y="82164"/>
                  </a:cubicBezTo>
                  <a:cubicBezTo>
                    <a:pt x="40025" y="90205"/>
                    <a:pt x="40459" y="98101"/>
                    <a:pt x="40604" y="106070"/>
                  </a:cubicBezTo>
                  <a:cubicBezTo>
                    <a:pt x="40713" y="110054"/>
                    <a:pt x="40604" y="114039"/>
                    <a:pt x="40278" y="118023"/>
                  </a:cubicBezTo>
                  <a:cubicBezTo>
                    <a:pt x="39952" y="122189"/>
                    <a:pt x="39807" y="127078"/>
                    <a:pt x="35968" y="129578"/>
                  </a:cubicBezTo>
                  <a:cubicBezTo>
                    <a:pt x="32145" y="132103"/>
                    <a:pt x="27336" y="132585"/>
                    <a:pt x="22573" y="132585"/>
                  </a:cubicBezTo>
                  <a:cubicBezTo>
                    <a:pt x="19754" y="132585"/>
                    <a:pt x="16952" y="132416"/>
                    <a:pt x="14380" y="132403"/>
                  </a:cubicBezTo>
                  <a:cubicBezTo>
                    <a:pt x="11048" y="132403"/>
                    <a:pt x="6882" y="131968"/>
                    <a:pt x="5614" y="128274"/>
                  </a:cubicBezTo>
                  <a:cubicBezTo>
                    <a:pt x="4745" y="125883"/>
                    <a:pt x="4999" y="122768"/>
                    <a:pt x="5035" y="120233"/>
                  </a:cubicBezTo>
                  <a:cubicBezTo>
                    <a:pt x="5144" y="114763"/>
                    <a:pt x="5578" y="109294"/>
                    <a:pt x="6122" y="103861"/>
                  </a:cubicBezTo>
                  <a:cubicBezTo>
                    <a:pt x="7317" y="91401"/>
                    <a:pt x="9273" y="78904"/>
                    <a:pt x="9526" y="66372"/>
                  </a:cubicBezTo>
                  <a:cubicBezTo>
                    <a:pt x="9526" y="66046"/>
                    <a:pt x="9309" y="65792"/>
                    <a:pt x="9019" y="65720"/>
                  </a:cubicBezTo>
                  <a:cubicBezTo>
                    <a:pt x="6995" y="65282"/>
                    <a:pt x="4970" y="64803"/>
                    <a:pt x="2946" y="64282"/>
                  </a:cubicBezTo>
                  <a:lnTo>
                    <a:pt x="2946" y="64282"/>
                  </a:lnTo>
                  <a:lnTo>
                    <a:pt x="8874" y="61916"/>
                  </a:lnTo>
                  <a:cubicBezTo>
                    <a:pt x="9164" y="61808"/>
                    <a:pt x="9381" y="61554"/>
                    <a:pt x="9381" y="61264"/>
                  </a:cubicBezTo>
                  <a:cubicBezTo>
                    <a:pt x="8476" y="49022"/>
                    <a:pt x="5832" y="36996"/>
                    <a:pt x="4999" y="24790"/>
                  </a:cubicBezTo>
                  <a:cubicBezTo>
                    <a:pt x="4600" y="19139"/>
                    <a:pt x="3731" y="11641"/>
                    <a:pt x="7136" y="6751"/>
                  </a:cubicBezTo>
                  <a:cubicBezTo>
                    <a:pt x="10351" y="2184"/>
                    <a:pt x="17181" y="1431"/>
                    <a:pt x="22828" y="1431"/>
                  </a:cubicBezTo>
                  <a:cubicBezTo>
                    <a:pt x="23988" y="1431"/>
                    <a:pt x="25097" y="1462"/>
                    <a:pt x="26116" y="1499"/>
                  </a:cubicBezTo>
                  <a:cubicBezTo>
                    <a:pt x="27654" y="1550"/>
                    <a:pt x="29192" y="1618"/>
                    <a:pt x="30730" y="1618"/>
                  </a:cubicBezTo>
                  <a:cubicBezTo>
                    <a:pt x="31401" y="1618"/>
                    <a:pt x="32073" y="1605"/>
                    <a:pt x="32744" y="1572"/>
                  </a:cubicBezTo>
                  <a:cubicBezTo>
                    <a:pt x="33876" y="1509"/>
                    <a:pt x="35055" y="1313"/>
                    <a:pt x="36214" y="1313"/>
                  </a:cubicBezTo>
                  <a:close/>
                  <a:moveTo>
                    <a:pt x="36034" y="1"/>
                  </a:moveTo>
                  <a:cubicBezTo>
                    <a:pt x="35859" y="1"/>
                    <a:pt x="35680" y="5"/>
                    <a:pt x="35497" y="14"/>
                  </a:cubicBezTo>
                  <a:cubicBezTo>
                    <a:pt x="33944" y="80"/>
                    <a:pt x="32395" y="98"/>
                    <a:pt x="30846" y="98"/>
                  </a:cubicBezTo>
                  <a:cubicBezTo>
                    <a:pt x="28887" y="98"/>
                    <a:pt x="26928" y="69"/>
                    <a:pt x="24958" y="69"/>
                  </a:cubicBezTo>
                  <a:cubicBezTo>
                    <a:pt x="24163" y="69"/>
                    <a:pt x="23366" y="73"/>
                    <a:pt x="22566" y="87"/>
                  </a:cubicBezTo>
                  <a:cubicBezTo>
                    <a:pt x="19161" y="159"/>
                    <a:pt x="15503" y="558"/>
                    <a:pt x="12279" y="1644"/>
                  </a:cubicBezTo>
                  <a:cubicBezTo>
                    <a:pt x="5977" y="3781"/>
                    <a:pt x="3767" y="9142"/>
                    <a:pt x="3441" y="15408"/>
                  </a:cubicBezTo>
                  <a:cubicBezTo>
                    <a:pt x="3079" y="22653"/>
                    <a:pt x="4021" y="30042"/>
                    <a:pt x="4962" y="37214"/>
                  </a:cubicBezTo>
                  <a:cubicBezTo>
                    <a:pt x="6029" y="45070"/>
                    <a:pt x="7374" y="52926"/>
                    <a:pt x="8006" y="60817"/>
                  </a:cubicBezTo>
                  <a:lnTo>
                    <a:pt x="8006" y="60817"/>
                  </a:lnTo>
                  <a:lnTo>
                    <a:pt x="616" y="63800"/>
                  </a:lnTo>
                  <a:cubicBezTo>
                    <a:pt x="0" y="63981"/>
                    <a:pt x="0" y="64887"/>
                    <a:pt x="616" y="65104"/>
                  </a:cubicBezTo>
                  <a:cubicBezTo>
                    <a:pt x="3135" y="65751"/>
                    <a:pt x="5654" y="66366"/>
                    <a:pt x="8174" y="66948"/>
                  </a:cubicBezTo>
                  <a:lnTo>
                    <a:pt x="8174" y="66948"/>
                  </a:lnTo>
                  <a:cubicBezTo>
                    <a:pt x="7878" y="78865"/>
                    <a:pt x="6067" y="90747"/>
                    <a:pt x="4890" y="102593"/>
                  </a:cubicBezTo>
                  <a:cubicBezTo>
                    <a:pt x="4310" y="108461"/>
                    <a:pt x="3767" y="114365"/>
                    <a:pt x="3658" y="120233"/>
                  </a:cubicBezTo>
                  <a:cubicBezTo>
                    <a:pt x="3622" y="125231"/>
                    <a:pt x="3332" y="131280"/>
                    <a:pt x="9055" y="133091"/>
                  </a:cubicBezTo>
                  <a:cubicBezTo>
                    <a:pt x="10849" y="133674"/>
                    <a:pt x="12754" y="133785"/>
                    <a:pt x="14650" y="133785"/>
                  </a:cubicBezTo>
                  <a:cubicBezTo>
                    <a:pt x="15816" y="133785"/>
                    <a:pt x="16979" y="133743"/>
                    <a:pt x="18111" y="133743"/>
                  </a:cubicBezTo>
                  <a:cubicBezTo>
                    <a:pt x="19626" y="133773"/>
                    <a:pt x="21153" y="133816"/>
                    <a:pt x="22683" y="133816"/>
                  </a:cubicBezTo>
                  <a:cubicBezTo>
                    <a:pt x="24810" y="133816"/>
                    <a:pt x="26942" y="133733"/>
                    <a:pt x="29050" y="133417"/>
                  </a:cubicBezTo>
                  <a:cubicBezTo>
                    <a:pt x="32237" y="132910"/>
                    <a:pt x="35787" y="131860"/>
                    <a:pt x="38214" y="129578"/>
                  </a:cubicBezTo>
                  <a:cubicBezTo>
                    <a:pt x="40604" y="127332"/>
                    <a:pt x="40930" y="124145"/>
                    <a:pt x="41329" y="121066"/>
                  </a:cubicBezTo>
                  <a:cubicBezTo>
                    <a:pt x="42415" y="112409"/>
                    <a:pt x="41872" y="103680"/>
                    <a:pt x="41582" y="94986"/>
                  </a:cubicBezTo>
                  <a:cubicBezTo>
                    <a:pt x="41292" y="86293"/>
                    <a:pt x="41437" y="77636"/>
                    <a:pt x="41800" y="68980"/>
                  </a:cubicBezTo>
                  <a:cubicBezTo>
                    <a:pt x="42596" y="49535"/>
                    <a:pt x="44298" y="30162"/>
                    <a:pt x="43828" y="10717"/>
                  </a:cubicBezTo>
                  <a:lnTo>
                    <a:pt x="43828" y="10717"/>
                  </a:lnTo>
                  <a:cubicBezTo>
                    <a:pt x="43829" y="10700"/>
                    <a:pt x="43829" y="10682"/>
                    <a:pt x="43828" y="10663"/>
                  </a:cubicBezTo>
                  <a:cubicBezTo>
                    <a:pt x="43652" y="5349"/>
                    <a:pt x="42040" y="1"/>
                    <a:pt x="36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6"/>
            <p:cNvSpPr/>
            <p:nvPr/>
          </p:nvSpPr>
          <p:spPr>
            <a:xfrm>
              <a:off x="3334886" y="2199284"/>
              <a:ext cx="114145" cy="201224"/>
            </a:xfrm>
            <a:custGeom>
              <a:avLst/>
              <a:gdLst/>
              <a:ahLst/>
              <a:cxnLst/>
              <a:rect l="l" t="t" r="r" b="b"/>
              <a:pathLst>
                <a:path w="7317" h="12899" extrusionOk="0">
                  <a:moveTo>
                    <a:pt x="6513" y="1"/>
                  </a:moveTo>
                  <a:cubicBezTo>
                    <a:pt x="6492" y="1"/>
                    <a:pt x="6470" y="2"/>
                    <a:pt x="6448" y="3"/>
                  </a:cubicBezTo>
                  <a:cubicBezTo>
                    <a:pt x="1" y="474"/>
                    <a:pt x="906" y="7538"/>
                    <a:pt x="725" y="12246"/>
                  </a:cubicBezTo>
                  <a:cubicBezTo>
                    <a:pt x="707" y="12681"/>
                    <a:pt x="1042" y="12898"/>
                    <a:pt x="1386" y="12898"/>
                  </a:cubicBezTo>
                  <a:cubicBezTo>
                    <a:pt x="1730" y="12898"/>
                    <a:pt x="2083" y="12681"/>
                    <a:pt x="2101" y="12246"/>
                  </a:cubicBezTo>
                  <a:cubicBezTo>
                    <a:pt x="2210" y="8515"/>
                    <a:pt x="1196" y="1742"/>
                    <a:pt x="6448" y="1380"/>
                  </a:cubicBezTo>
                  <a:cubicBezTo>
                    <a:pt x="7295" y="1309"/>
                    <a:pt x="7317" y="1"/>
                    <a:pt x="6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6"/>
            <p:cNvSpPr/>
            <p:nvPr/>
          </p:nvSpPr>
          <p:spPr>
            <a:xfrm>
              <a:off x="3326977" y="4009164"/>
              <a:ext cx="105050" cy="126703"/>
            </a:xfrm>
            <a:custGeom>
              <a:avLst/>
              <a:gdLst/>
              <a:ahLst/>
              <a:cxnLst/>
              <a:rect l="l" t="t" r="r" b="b"/>
              <a:pathLst>
                <a:path w="6734" h="8122" extrusionOk="0">
                  <a:moveTo>
                    <a:pt x="1213" y="1"/>
                  </a:moveTo>
                  <a:cubicBezTo>
                    <a:pt x="946" y="1"/>
                    <a:pt x="680" y="143"/>
                    <a:pt x="580" y="473"/>
                  </a:cubicBezTo>
                  <a:cubicBezTo>
                    <a:pt x="1" y="2357"/>
                    <a:pt x="254" y="4385"/>
                    <a:pt x="1304" y="6015"/>
                  </a:cubicBezTo>
                  <a:cubicBezTo>
                    <a:pt x="2319" y="7572"/>
                    <a:pt x="4166" y="7898"/>
                    <a:pt x="5868" y="8116"/>
                  </a:cubicBezTo>
                  <a:cubicBezTo>
                    <a:pt x="5902" y="8120"/>
                    <a:pt x="5935" y="8122"/>
                    <a:pt x="5966" y="8122"/>
                  </a:cubicBezTo>
                  <a:cubicBezTo>
                    <a:pt x="6734" y="8122"/>
                    <a:pt x="6669" y="6880"/>
                    <a:pt x="5868" y="6775"/>
                  </a:cubicBezTo>
                  <a:cubicBezTo>
                    <a:pt x="4492" y="6558"/>
                    <a:pt x="2971" y="6341"/>
                    <a:pt x="2246" y="4964"/>
                  </a:cubicBezTo>
                  <a:cubicBezTo>
                    <a:pt x="1558" y="3697"/>
                    <a:pt x="1449" y="2212"/>
                    <a:pt x="1884" y="835"/>
                  </a:cubicBezTo>
                  <a:cubicBezTo>
                    <a:pt x="2037" y="332"/>
                    <a:pt x="1622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" name="Google Shape;1769;p66"/>
          <p:cNvGrpSpPr/>
          <p:nvPr/>
        </p:nvGrpSpPr>
        <p:grpSpPr>
          <a:xfrm>
            <a:off x="2970139" y="1941384"/>
            <a:ext cx="282717" cy="252903"/>
            <a:chOff x="2970139" y="1941384"/>
            <a:chExt cx="282717" cy="252903"/>
          </a:xfrm>
        </p:grpSpPr>
        <p:sp>
          <p:nvSpPr>
            <p:cNvPr id="1770" name="Google Shape;1770;p66"/>
            <p:cNvSpPr/>
            <p:nvPr/>
          </p:nvSpPr>
          <p:spPr>
            <a:xfrm>
              <a:off x="3098713" y="194138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6"/>
            <p:cNvSpPr/>
            <p:nvPr/>
          </p:nvSpPr>
          <p:spPr>
            <a:xfrm>
              <a:off x="2970139" y="2108121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" name="Google Shape;1772;p66"/>
          <p:cNvGrpSpPr/>
          <p:nvPr/>
        </p:nvGrpSpPr>
        <p:grpSpPr>
          <a:xfrm>
            <a:off x="5743976" y="650208"/>
            <a:ext cx="338238" cy="328588"/>
            <a:chOff x="5743976" y="650209"/>
            <a:chExt cx="338238" cy="328588"/>
          </a:xfrm>
        </p:grpSpPr>
        <p:sp>
          <p:nvSpPr>
            <p:cNvPr id="1773" name="Google Shape;1773;p66"/>
            <p:cNvSpPr/>
            <p:nvPr/>
          </p:nvSpPr>
          <p:spPr>
            <a:xfrm>
              <a:off x="5743976" y="736372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6"/>
            <p:cNvSpPr/>
            <p:nvPr/>
          </p:nvSpPr>
          <p:spPr>
            <a:xfrm>
              <a:off x="5988814" y="650209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" name="Google Shape;1775;p66"/>
          <p:cNvGrpSpPr/>
          <p:nvPr/>
        </p:nvGrpSpPr>
        <p:grpSpPr>
          <a:xfrm>
            <a:off x="5743976" y="4162914"/>
            <a:ext cx="459955" cy="368037"/>
            <a:chOff x="5743976" y="4135659"/>
            <a:chExt cx="459955" cy="368037"/>
          </a:xfrm>
        </p:grpSpPr>
        <p:sp>
          <p:nvSpPr>
            <p:cNvPr id="1776" name="Google Shape;1776;p66"/>
            <p:cNvSpPr/>
            <p:nvPr/>
          </p:nvSpPr>
          <p:spPr>
            <a:xfrm>
              <a:off x="6049788" y="41356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6"/>
            <p:cNvSpPr/>
            <p:nvPr/>
          </p:nvSpPr>
          <p:spPr>
            <a:xfrm>
              <a:off x="5743976" y="4261272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" name="Google Shape;1778;p66"/>
          <p:cNvGrpSpPr/>
          <p:nvPr/>
        </p:nvGrpSpPr>
        <p:grpSpPr>
          <a:xfrm>
            <a:off x="2816013" y="4054914"/>
            <a:ext cx="210593" cy="368040"/>
            <a:chOff x="2816013" y="4027659"/>
            <a:chExt cx="210593" cy="368040"/>
          </a:xfrm>
        </p:grpSpPr>
        <p:sp>
          <p:nvSpPr>
            <p:cNvPr id="1779" name="Google Shape;1779;p66"/>
            <p:cNvSpPr/>
            <p:nvPr/>
          </p:nvSpPr>
          <p:spPr>
            <a:xfrm>
              <a:off x="2872463" y="42330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6"/>
            <p:cNvSpPr/>
            <p:nvPr/>
          </p:nvSpPr>
          <p:spPr>
            <a:xfrm>
              <a:off x="2816013" y="40276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6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sp>
        <p:nvSpPr>
          <p:cNvPr id="1787" name="Google Shape;1787;p67"/>
          <p:cNvSpPr txBox="1">
            <a:spLocks noGrp="1"/>
          </p:cNvSpPr>
          <p:nvPr>
            <p:ph type="subTitle" idx="1"/>
          </p:nvPr>
        </p:nvSpPr>
        <p:spPr>
          <a:xfrm>
            <a:off x="5533125" y="2593208"/>
            <a:ext cx="2170500" cy="11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 can add an image on the screen with your own work. Just delete this one, add yours and center it properly</a:t>
            </a:r>
            <a:endParaRPr dirty="0"/>
          </a:p>
        </p:txBody>
      </p:sp>
      <p:grpSp>
        <p:nvGrpSpPr>
          <p:cNvPr id="1788" name="Google Shape;1788;p67"/>
          <p:cNvGrpSpPr/>
          <p:nvPr/>
        </p:nvGrpSpPr>
        <p:grpSpPr>
          <a:xfrm>
            <a:off x="1468001" y="1453884"/>
            <a:ext cx="3359515" cy="2929961"/>
            <a:chOff x="227850" y="1284950"/>
            <a:chExt cx="3527050" cy="3076075"/>
          </a:xfrm>
        </p:grpSpPr>
        <p:sp>
          <p:nvSpPr>
            <p:cNvPr id="1789" name="Google Shape;1789;p67"/>
            <p:cNvSpPr/>
            <p:nvPr/>
          </p:nvSpPr>
          <p:spPr>
            <a:xfrm>
              <a:off x="1904225" y="3402150"/>
              <a:ext cx="176875" cy="127650"/>
            </a:xfrm>
            <a:custGeom>
              <a:avLst/>
              <a:gdLst/>
              <a:ahLst/>
              <a:cxnLst/>
              <a:rect l="l" t="t" r="r" b="b"/>
              <a:pathLst>
                <a:path w="7075" h="5106" extrusionOk="0">
                  <a:moveTo>
                    <a:pt x="4512" y="1"/>
                  </a:moveTo>
                  <a:lnTo>
                    <a:pt x="4512" y="1"/>
                  </a:lnTo>
                  <a:cubicBezTo>
                    <a:pt x="3486" y="103"/>
                    <a:pt x="2358" y="411"/>
                    <a:pt x="1436" y="1026"/>
                  </a:cubicBezTo>
                  <a:cubicBezTo>
                    <a:pt x="0" y="2257"/>
                    <a:pt x="1128" y="4205"/>
                    <a:pt x="2563" y="4820"/>
                  </a:cubicBezTo>
                  <a:cubicBezTo>
                    <a:pt x="2983" y="5013"/>
                    <a:pt x="3433" y="5106"/>
                    <a:pt x="3879" y="5106"/>
                  </a:cubicBezTo>
                  <a:cubicBezTo>
                    <a:pt x="4848" y="5106"/>
                    <a:pt x="5795" y="4670"/>
                    <a:pt x="6357" y="3897"/>
                  </a:cubicBezTo>
                  <a:cubicBezTo>
                    <a:pt x="7075" y="2667"/>
                    <a:pt x="6357" y="1026"/>
                    <a:pt x="5024" y="821"/>
                  </a:cubicBezTo>
                  <a:cubicBezTo>
                    <a:pt x="4614" y="719"/>
                    <a:pt x="4409" y="308"/>
                    <a:pt x="4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7"/>
            <p:cNvSpPr/>
            <p:nvPr/>
          </p:nvSpPr>
          <p:spPr>
            <a:xfrm>
              <a:off x="1873450" y="3387750"/>
              <a:ext cx="233300" cy="176450"/>
            </a:xfrm>
            <a:custGeom>
              <a:avLst/>
              <a:gdLst/>
              <a:ahLst/>
              <a:cxnLst/>
              <a:rect l="l" t="t" r="r" b="b"/>
              <a:pathLst>
                <a:path w="9332" h="7058" extrusionOk="0">
                  <a:moveTo>
                    <a:pt x="5845" y="577"/>
                  </a:moveTo>
                  <a:cubicBezTo>
                    <a:pt x="5640" y="884"/>
                    <a:pt x="5845" y="1295"/>
                    <a:pt x="6255" y="1295"/>
                  </a:cubicBezTo>
                  <a:cubicBezTo>
                    <a:pt x="7588" y="1602"/>
                    <a:pt x="8306" y="3140"/>
                    <a:pt x="7691" y="4370"/>
                  </a:cubicBezTo>
                  <a:lnTo>
                    <a:pt x="7691" y="4473"/>
                  </a:lnTo>
                  <a:cubicBezTo>
                    <a:pt x="7058" y="5246"/>
                    <a:pt x="6089" y="5682"/>
                    <a:pt x="5113" y="5682"/>
                  </a:cubicBezTo>
                  <a:cubicBezTo>
                    <a:pt x="4664" y="5682"/>
                    <a:pt x="4214" y="5589"/>
                    <a:pt x="3794" y="5396"/>
                  </a:cubicBezTo>
                  <a:cubicBezTo>
                    <a:pt x="2359" y="4781"/>
                    <a:pt x="1231" y="2833"/>
                    <a:pt x="2667" y="1602"/>
                  </a:cubicBezTo>
                  <a:cubicBezTo>
                    <a:pt x="3589" y="987"/>
                    <a:pt x="4717" y="577"/>
                    <a:pt x="5845" y="577"/>
                  </a:cubicBezTo>
                  <a:close/>
                  <a:moveTo>
                    <a:pt x="5098" y="1"/>
                  </a:moveTo>
                  <a:cubicBezTo>
                    <a:pt x="3424" y="1"/>
                    <a:pt x="1670" y="436"/>
                    <a:pt x="924" y="2012"/>
                  </a:cubicBezTo>
                  <a:cubicBezTo>
                    <a:pt x="1" y="4063"/>
                    <a:pt x="1949" y="6421"/>
                    <a:pt x="4000" y="6934"/>
                  </a:cubicBezTo>
                  <a:cubicBezTo>
                    <a:pt x="4334" y="7017"/>
                    <a:pt x="4670" y="7057"/>
                    <a:pt x="5003" y="7057"/>
                  </a:cubicBezTo>
                  <a:cubicBezTo>
                    <a:pt x="6713" y="7057"/>
                    <a:pt x="8320" y="6001"/>
                    <a:pt x="8921" y="4370"/>
                  </a:cubicBezTo>
                  <a:cubicBezTo>
                    <a:pt x="9331" y="2525"/>
                    <a:pt x="8203" y="782"/>
                    <a:pt x="6358" y="474"/>
                  </a:cubicBezTo>
                  <a:cubicBezTo>
                    <a:pt x="6460" y="372"/>
                    <a:pt x="6460" y="167"/>
                    <a:pt x="6255" y="64"/>
                  </a:cubicBezTo>
                  <a:cubicBezTo>
                    <a:pt x="5883" y="25"/>
                    <a:pt x="5493" y="1"/>
                    <a:pt x="5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7"/>
            <p:cNvSpPr/>
            <p:nvPr/>
          </p:nvSpPr>
          <p:spPr>
            <a:xfrm>
              <a:off x="404725" y="1507525"/>
              <a:ext cx="3178450" cy="1609025"/>
            </a:xfrm>
            <a:custGeom>
              <a:avLst/>
              <a:gdLst/>
              <a:ahLst/>
              <a:cxnLst/>
              <a:rect l="l" t="t" r="r" b="b"/>
              <a:pathLst>
                <a:path w="127138" h="64361" extrusionOk="0">
                  <a:moveTo>
                    <a:pt x="125189" y="1247"/>
                  </a:moveTo>
                  <a:cubicBezTo>
                    <a:pt x="125497" y="11500"/>
                    <a:pt x="125702" y="21753"/>
                    <a:pt x="125702" y="32006"/>
                  </a:cubicBezTo>
                  <a:cubicBezTo>
                    <a:pt x="125599" y="42156"/>
                    <a:pt x="124881" y="52204"/>
                    <a:pt x="125292" y="62355"/>
                  </a:cubicBezTo>
                  <a:cubicBezTo>
                    <a:pt x="112986" y="62476"/>
                    <a:pt x="100689" y="62508"/>
                    <a:pt x="88396" y="62508"/>
                  </a:cubicBezTo>
                  <a:cubicBezTo>
                    <a:pt x="75365" y="62508"/>
                    <a:pt x="62338" y="62473"/>
                    <a:pt x="49309" y="62473"/>
                  </a:cubicBezTo>
                  <a:cubicBezTo>
                    <a:pt x="33256" y="62473"/>
                    <a:pt x="17200" y="62526"/>
                    <a:pt x="1128" y="62765"/>
                  </a:cubicBezTo>
                  <a:cubicBezTo>
                    <a:pt x="3281" y="42567"/>
                    <a:pt x="3179" y="21753"/>
                    <a:pt x="3691" y="1452"/>
                  </a:cubicBezTo>
                  <a:cubicBezTo>
                    <a:pt x="11648" y="1781"/>
                    <a:pt x="19637" y="1879"/>
                    <a:pt x="27639" y="1879"/>
                  </a:cubicBezTo>
                  <a:cubicBezTo>
                    <a:pt x="39642" y="1879"/>
                    <a:pt x="51675" y="1657"/>
                    <a:pt x="63671" y="1657"/>
                  </a:cubicBezTo>
                  <a:lnTo>
                    <a:pt x="124164" y="1555"/>
                  </a:lnTo>
                  <a:cubicBezTo>
                    <a:pt x="124369" y="1555"/>
                    <a:pt x="124471" y="1452"/>
                    <a:pt x="124574" y="1247"/>
                  </a:cubicBezTo>
                  <a:close/>
                  <a:moveTo>
                    <a:pt x="27499" y="1"/>
                  </a:moveTo>
                  <a:cubicBezTo>
                    <a:pt x="19461" y="1"/>
                    <a:pt x="11422" y="99"/>
                    <a:pt x="3384" y="427"/>
                  </a:cubicBezTo>
                  <a:cubicBezTo>
                    <a:pt x="3271" y="342"/>
                    <a:pt x="3150" y="304"/>
                    <a:pt x="3035" y="304"/>
                  </a:cubicBezTo>
                  <a:cubicBezTo>
                    <a:pt x="2730" y="304"/>
                    <a:pt x="2461" y="568"/>
                    <a:pt x="2461" y="940"/>
                  </a:cubicBezTo>
                  <a:cubicBezTo>
                    <a:pt x="1641" y="21446"/>
                    <a:pt x="0" y="42259"/>
                    <a:pt x="308" y="62765"/>
                  </a:cubicBezTo>
                  <a:cubicBezTo>
                    <a:pt x="308" y="62867"/>
                    <a:pt x="308" y="62970"/>
                    <a:pt x="411" y="63072"/>
                  </a:cubicBezTo>
                  <a:cubicBezTo>
                    <a:pt x="308" y="63380"/>
                    <a:pt x="513" y="63585"/>
                    <a:pt x="821" y="63687"/>
                  </a:cubicBezTo>
                  <a:cubicBezTo>
                    <a:pt x="17430" y="64180"/>
                    <a:pt x="34089" y="64360"/>
                    <a:pt x="50758" y="64360"/>
                  </a:cubicBezTo>
                  <a:cubicBezTo>
                    <a:pt x="75762" y="64360"/>
                    <a:pt x="100787" y="63954"/>
                    <a:pt x="125702" y="63585"/>
                  </a:cubicBezTo>
                  <a:cubicBezTo>
                    <a:pt x="126214" y="63482"/>
                    <a:pt x="126522" y="62867"/>
                    <a:pt x="126112" y="62457"/>
                  </a:cubicBezTo>
                  <a:cubicBezTo>
                    <a:pt x="127137" y="52409"/>
                    <a:pt x="126830" y="42054"/>
                    <a:pt x="126830" y="31904"/>
                  </a:cubicBezTo>
                  <a:cubicBezTo>
                    <a:pt x="126830" y="21651"/>
                    <a:pt x="126727" y="11398"/>
                    <a:pt x="126419" y="1145"/>
                  </a:cubicBezTo>
                  <a:cubicBezTo>
                    <a:pt x="126317" y="1042"/>
                    <a:pt x="126317" y="837"/>
                    <a:pt x="126112" y="735"/>
                  </a:cubicBezTo>
                  <a:cubicBezTo>
                    <a:pt x="126112" y="585"/>
                    <a:pt x="126002" y="489"/>
                    <a:pt x="125863" y="489"/>
                  </a:cubicBezTo>
                  <a:cubicBezTo>
                    <a:pt x="125812" y="489"/>
                    <a:pt x="125757" y="502"/>
                    <a:pt x="125702" y="530"/>
                  </a:cubicBezTo>
                  <a:lnTo>
                    <a:pt x="124676" y="632"/>
                  </a:lnTo>
                  <a:cubicBezTo>
                    <a:pt x="124574" y="325"/>
                    <a:pt x="124369" y="222"/>
                    <a:pt x="124164" y="222"/>
                  </a:cubicBezTo>
                  <a:lnTo>
                    <a:pt x="63671" y="222"/>
                  </a:lnTo>
                  <a:cubicBezTo>
                    <a:pt x="51614" y="222"/>
                    <a:pt x="39556" y="1"/>
                    <a:pt x="27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7"/>
            <p:cNvSpPr/>
            <p:nvPr/>
          </p:nvSpPr>
          <p:spPr>
            <a:xfrm>
              <a:off x="3529325" y="1346450"/>
              <a:ext cx="118600" cy="69350"/>
            </a:xfrm>
            <a:custGeom>
              <a:avLst/>
              <a:gdLst/>
              <a:ahLst/>
              <a:cxnLst/>
              <a:rect l="l" t="t" r="r" b="b"/>
              <a:pathLst>
                <a:path w="4744" h="2774" extrusionOk="0">
                  <a:moveTo>
                    <a:pt x="410" y="1"/>
                  </a:moveTo>
                  <a:cubicBezTo>
                    <a:pt x="103" y="1"/>
                    <a:pt x="0" y="411"/>
                    <a:pt x="308" y="411"/>
                  </a:cubicBezTo>
                  <a:cubicBezTo>
                    <a:pt x="1743" y="718"/>
                    <a:pt x="3076" y="1539"/>
                    <a:pt x="3999" y="2666"/>
                  </a:cubicBezTo>
                  <a:cubicBezTo>
                    <a:pt x="4074" y="2742"/>
                    <a:pt x="4161" y="2774"/>
                    <a:pt x="4246" y="2774"/>
                  </a:cubicBezTo>
                  <a:cubicBezTo>
                    <a:pt x="4508" y="2774"/>
                    <a:pt x="4744" y="2464"/>
                    <a:pt x="4511" y="2154"/>
                  </a:cubicBezTo>
                  <a:cubicBezTo>
                    <a:pt x="3486" y="923"/>
                    <a:pt x="2051" y="103"/>
                    <a:pt x="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7"/>
            <p:cNvSpPr/>
            <p:nvPr/>
          </p:nvSpPr>
          <p:spPr>
            <a:xfrm>
              <a:off x="3539575" y="1402850"/>
              <a:ext cx="100400" cy="87075"/>
            </a:xfrm>
            <a:custGeom>
              <a:avLst/>
              <a:gdLst/>
              <a:ahLst/>
              <a:cxnLst/>
              <a:rect l="l" t="t" r="r" b="b"/>
              <a:pathLst>
                <a:path w="4016" h="3483" extrusionOk="0">
                  <a:moveTo>
                    <a:pt x="308" y="0"/>
                  </a:moveTo>
                  <a:cubicBezTo>
                    <a:pt x="103" y="0"/>
                    <a:pt x="0" y="308"/>
                    <a:pt x="308" y="410"/>
                  </a:cubicBezTo>
                  <a:cubicBezTo>
                    <a:pt x="1641" y="616"/>
                    <a:pt x="2768" y="1743"/>
                    <a:pt x="3076" y="3179"/>
                  </a:cubicBezTo>
                  <a:cubicBezTo>
                    <a:pt x="3033" y="3394"/>
                    <a:pt x="3207" y="3483"/>
                    <a:pt x="3408" y="3483"/>
                  </a:cubicBezTo>
                  <a:cubicBezTo>
                    <a:pt x="3686" y="3483"/>
                    <a:pt x="4015" y="3314"/>
                    <a:pt x="3896" y="3076"/>
                  </a:cubicBezTo>
                  <a:cubicBezTo>
                    <a:pt x="3589" y="1333"/>
                    <a:pt x="2051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7"/>
            <p:cNvSpPr/>
            <p:nvPr/>
          </p:nvSpPr>
          <p:spPr>
            <a:xfrm>
              <a:off x="340650" y="3174925"/>
              <a:ext cx="135800" cy="16425"/>
            </a:xfrm>
            <a:custGeom>
              <a:avLst/>
              <a:gdLst/>
              <a:ahLst/>
              <a:cxnLst/>
              <a:rect l="l" t="t" r="r" b="b"/>
              <a:pathLst>
                <a:path w="5432" h="657" extrusionOk="0">
                  <a:moveTo>
                    <a:pt x="2993" y="0"/>
                  </a:moveTo>
                  <a:cubicBezTo>
                    <a:pt x="2042" y="0"/>
                    <a:pt x="1106" y="50"/>
                    <a:pt x="205" y="170"/>
                  </a:cubicBezTo>
                  <a:cubicBezTo>
                    <a:pt x="0" y="170"/>
                    <a:pt x="0" y="580"/>
                    <a:pt x="205" y="580"/>
                  </a:cubicBezTo>
                  <a:cubicBezTo>
                    <a:pt x="974" y="631"/>
                    <a:pt x="1769" y="657"/>
                    <a:pt x="2576" y="657"/>
                  </a:cubicBezTo>
                  <a:cubicBezTo>
                    <a:pt x="3384" y="657"/>
                    <a:pt x="4204" y="631"/>
                    <a:pt x="5024" y="580"/>
                  </a:cubicBezTo>
                  <a:cubicBezTo>
                    <a:pt x="5403" y="580"/>
                    <a:pt x="5432" y="56"/>
                    <a:pt x="5111" y="56"/>
                  </a:cubicBezTo>
                  <a:cubicBezTo>
                    <a:pt x="5085" y="56"/>
                    <a:pt x="5056" y="59"/>
                    <a:pt x="5024" y="67"/>
                  </a:cubicBezTo>
                  <a:cubicBezTo>
                    <a:pt x="4345" y="25"/>
                    <a:pt x="3665" y="0"/>
                    <a:pt x="2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7"/>
            <p:cNvSpPr/>
            <p:nvPr/>
          </p:nvSpPr>
          <p:spPr>
            <a:xfrm>
              <a:off x="394475" y="3130450"/>
              <a:ext cx="84600" cy="20550"/>
            </a:xfrm>
            <a:custGeom>
              <a:avLst/>
              <a:gdLst/>
              <a:ahLst/>
              <a:cxnLst/>
              <a:rect l="l" t="t" r="r" b="b"/>
              <a:pathLst>
                <a:path w="3384" h="822" extrusionOk="0">
                  <a:moveTo>
                    <a:pt x="2871" y="1"/>
                  </a:moveTo>
                  <a:cubicBezTo>
                    <a:pt x="2051" y="1"/>
                    <a:pt x="1128" y="103"/>
                    <a:pt x="308" y="206"/>
                  </a:cubicBezTo>
                  <a:cubicBezTo>
                    <a:pt x="0" y="206"/>
                    <a:pt x="0" y="616"/>
                    <a:pt x="308" y="719"/>
                  </a:cubicBezTo>
                  <a:cubicBezTo>
                    <a:pt x="1128" y="821"/>
                    <a:pt x="2051" y="821"/>
                    <a:pt x="2871" y="821"/>
                  </a:cubicBezTo>
                  <a:cubicBezTo>
                    <a:pt x="3384" y="821"/>
                    <a:pt x="3384" y="1"/>
                    <a:pt x="2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7"/>
            <p:cNvSpPr/>
            <p:nvPr/>
          </p:nvSpPr>
          <p:spPr>
            <a:xfrm>
              <a:off x="2045200" y="3481625"/>
              <a:ext cx="92300" cy="97425"/>
            </a:xfrm>
            <a:custGeom>
              <a:avLst/>
              <a:gdLst/>
              <a:ahLst/>
              <a:cxnLst/>
              <a:rect l="l" t="t" r="r" b="b"/>
              <a:pathLst>
                <a:path w="3692" h="3897" extrusionOk="0">
                  <a:moveTo>
                    <a:pt x="3281" y="0"/>
                  </a:moveTo>
                  <a:cubicBezTo>
                    <a:pt x="3153" y="0"/>
                    <a:pt x="3025" y="103"/>
                    <a:pt x="2974" y="308"/>
                  </a:cubicBezTo>
                  <a:cubicBezTo>
                    <a:pt x="2871" y="1026"/>
                    <a:pt x="2564" y="1641"/>
                    <a:pt x="2153" y="2256"/>
                  </a:cubicBezTo>
                  <a:cubicBezTo>
                    <a:pt x="1641" y="2871"/>
                    <a:pt x="1026" y="3281"/>
                    <a:pt x="308" y="3384"/>
                  </a:cubicBezTo>
                  <a:cubicBezTo>
                    <a:pt x="0" y="3486"/>
                    <a:pt x="103" y="3896"/>
                    <a:pt x="410" y="3896"/>
                  </a:cubicBezTo>
                  <a:cubicBezTo>
                    <a:pt x="1231" y="3794"/>
                    <a:pt x="2153" y="3384"/>
                    <a:pt x="2666" y="2666"/>
                  </a:cubicBezTo>
                  <a:cubicBezTo>
                    <a:pt x="3384" y="2051"/>
                    <a:pt x="3691" y="1128"/>
                    <a:pt x="3589" y="308"/>
                  </a:cubicBezTo>
                  <a:cubicBezTo>
                    <a:pt x="3538" y="103"/>
                    <a:pt x="3409" y="0"/>
                    <a:pt x="3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7"/>
            <p:cNvSpPr/>
            <p:nvPr/>
          </p:nvSpPr>
          <p:spPr>
            <a:xfrm>
              <a:off x="2130375" y="3471650"/>
              <a:ext cx="66075" cy="87175"/>
            </a:xfrm>
            <a:custGeom>
              <a:avLst/>
              <a:gdLst/>
              <a:ahLst/>
              <a:cxnLst/>
              <a:rect l="l" t="t" r="r" b="b"/>
              <a:pathLst>
                <a:path w="2643" h="3487" extrusionOk="0">
                  <a:moveTo>
                    <a:pt x="1878" y="1"/>
                  </a:moveTo>
                  <a:cubicBezTo>
                    <a:pt x="1686" y="1"/>
                    <a:pt x="1515" y="129"/>
                    <a:pt x="1515" y="399"/>
                  </a:cubicBezTo>
                  <a:cubicBezTo>
                    <a:pt x="1720" y="1425"/>
                    <a:pt x="1207" y="2347"/>
                    <a:pt x="284" y="2860"/>
                  </a:cubicBezTo>
                  <a:cubicBezTo>
                    <a:pt x="0" y="2955"/>
                    <a:pt x="66" y="3487"/>
                    <a:pt x="401" y="3487"/>
                  </a:cubicBezTo>
                  <a:cubicBezTo>
                    <a:pt x="429" y="3487"/>
                    <a:pt x="458" y="3483"/>
                    <a:pt x="489" y="3475"/>
                  </a:cubicBezTo>
                  <a:cubicBezTo>
                    <a:pt x="1822" y="2963"/>
                    <a:pt x="2643" y="1630"/>
                    <a:pt x="2335" y="297"/>
                  </a:cubicBezTo>
                  <a:cubicBezTo>
                    <a:pt x="2238" y="103"/>
                    <a:pt x="2050" y="1"/>
                    <a:pt x="1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7"/>
            <p:cNvSpPr/>
            <p:nvPr/>
          </p:nvSpPr>
          <p:spPr>
            <a:xfrm>
              <a:off x="1468475" y="4171125"/>
              <a:ext cx="228150" cy="17975"/>
            </a:xfrm>
            <a:custGeom>
              <a:avLst/>
              <a:gdLst/>
              <a:ahLst/>
              <a:cxnLst/>
              <a:rect l="l" t="t" r="r" b="b"/>
              <a:pathLst>
                <a:path w="9126" h="719" extrusionOk="0">
                  <a:moveTo>
                    <a:pt x="8715" y="1"/>
                  </a:moveTo>
                  <a:cubicBezTo>
                    <a:pt x="5947" y="1"/>
                    <a:pt x="3179" y="103"/>
                    <a:pt x="308" y="206"/>
                  </a:cubicBezTo>
                  <a:cubicBezTo>
                    <a:pt x="0" y="308"/>
                    <a:pt x="0" y="718"/>
                    <a:pt x="308" y="718"/>
                  </a:cubicBezTo>
                  <a:lnTo>
                    <a:pt x="8715" y="718"/>
                  </a:lnTo>
                  <a:cubicBezTo>
                    <a:pt x="9125" y="616"/>
                    <a:pt x="9125" y="103"/>
                    <a:pt x="8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7"/>
            <p:cNvSpPr/>
            <p:nvPr/>
          </p:nvSpPr>
          <p:spPr>
            <a:xfrm>
              <a:off x="1581250" y="4135250"/>
              <a:ext cx="158900" cy="24000"/>
            </a:xfrm>
            <a:custGeom>
              <a:avLst/>
              <a:gdLst/>
              <a:ahLst/>
              <a:cxnLst/>
              <a:rect l="l" t="t" r="r" b="b"/>
              <a:pathLst>
                <a:path w="6356" h="960" extrusionOk="0">
                  <a:moveTo>
                    <a:pt x="308" y="0"/>
                  </a:moveTo>
                  <a:cubicBezTo>
                    <a:pt x="1" y="0"/>
                    <a:pt x="1" y="513"/>
                    <a:pt x="308" y="513"/>
                  </a:cubicBezTo>
                  <a:cubicBezTo>
                    <a:pt x="1640" y="826"/>
                    <a:pt x="3091" y="960"/>
                    <a:pt x="4525" y="960"/>
                  </a:cubicBezTo>
                  <a:cubicBezTo>
                    <a:pt x="4968" y="960"/>
                    <a:pt x="5409" y="947"/>
                    <a:pt x="5845" y="923"/>
                  </a:cubicBezTo>
                  <a:cubicBezTo>
                    <a:pt x="6327" y="923"/>
                    <a:pt x="6356" y="196"/>
                    <a:pt x="5930" y="196"/>
                  </a:cubicBezTo>
                  <a:cubicBezTo>
                    <a:pt x="5903" y="196"/>
                    <a:pt x="5875" y="199"/>
                    <a:pt x="5845" y="205"/>
                  </a:cubicBezTo>
                  <a:cubicBezTo>
                    <a:pt x="3999" y="205"/>
                    <a:pt x="2154" y="205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7"/>
            <p:cNvSpPr/>
            <p:nvPr/>
          </p:nvSpPr>
          <p:spPr>
            <a:xfrm>
              <a:off x="3419775" y="3544000"/>
              <a:ext cx="220775" cy="53625"/>
            </a:xfrm>
            <a:custGeom>
              <a:avLst/>
              <a:gdLst/>
              <a:ahLst/>
              <a:cxnLst/>
              <a:rect l="l" t="t" r="r" b="b"/>
              <a:pathLst>
                <a:path w="8831" h="2145" extrusionOk="0">
                  <a:moveTo>
                    <a:pt x="8197" y="1"/>
                  </a:moveTo>
                  <a:cubicBezTo>
                    <a:pt x="8126" y="1"/>
                    <a:pt x="8049" y="21"/>
                    <a:pt x="7971" y="69"/>
                  </a:cubicBezTo>
                  <a:cubicBezTo>
                    <a:pt x="6519" y="860"/>
                    <a:pt x="4854" y="1270"/>
                    <a:pt x="3197" y="1270"/>
                  </a:cubicBezTo>
                  <a:cubicBezTo>
                    <a:pt x="2279" y="1270"/>
                    <a:pt x="1363" y="1145"/>
                    <a:pt x="486" y="889"/>
                  </a:cubicBezTo>
                  <a:cubicBezTo>
                    <a:pt x="449" y="880"/>
                    <a:pt x="415" y="875"/>
                    <a:pt x="383" y="875"/>
                  </a:cubicBezTo>
                  <a:cubicBezTo>
                    <a:pt x="61" y="875"/>
                    <a:pt x="1" y="1317"/>
                    <a:pt x="281" y="1504"/>
                  </a:cubicBezTo>
                  <a:cubicBezTo>
                    <a:pt x="1392" y="1931"/>
                    <a:pt x="2574" y="2145"/>
                    <a:pt x="3752" y="2145"/>
                  </a:cubicBezTo>
                  <a:cubicBezTo>
                    <a:pt x="5403" y="2145"/>
                    <a:pt x="7048" y="1726"/>
                    <a:pt x="8483" y="889"/>
                  </a:cubicBezTo>
                  <a:cubicBezTo>
                    <a:pt x="8830" y="628"/>
                    <a:pt x="8590" y="1"/>
                    <a:pt x="8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7"/>
            <p:cNvSpPr/>
            <p:nvPr/>
          </p:nvSpPr>
          <p:spPr>
            <a:xfrm>
              <a:off x="3488300" y="3500025"/>
              <a:ext cx="147225" cy="54500"/>
            </a:xfrm>
            <a:custGeom>
              <a:avLst/>
              <a:gdLst/>
              <a:ahLst/>
              <a:cxnLst/>
              <a:rect l="l" t="t" r="r" b="b"/>
              <a:pathLst>
                <a:path w="5889" h="2180" extrusionOk="0">
                  <a:moveTo>
                    <a:pt x="5357" y="1"/>
                  </a:moveTo>
                  <a:cubicBezTo>
                    <a:pt x="5284" y="1"/>
                    <a:pt x="5205" y="26"/>
                    <a:pt x="5127" y="85"/>
                  </a:cubicBezTo>
                  <a:cubicBezTo>
                    <a:pt x="3794" y="1007"/>
                    <a:pt x="2154" y="1417"/>
                    <a:pt x="513" y="1417"/>
                  </a:cubicBezTo>
                  <a:cubicBezTo>
                    <a:pt x="1" y="1417"/>
                    <a:pt x="103" y="2033"/>
                    <a:pt x="513" y="2135"/>
                  </a:cubicBezTo>
                  <a:cubicBezTo>
                    <a:pt x="780" y="2165"/>
                    <a:pt x="1046" y="2179"/>
                    <a:pt x="1311" y="2179"/>
                  </a:cubicBezTo>
                  <a:cubicBezTo>
                    <a:pt x="2883" y="2179"/>
                    <a:pt x="4411" y="1665"/>
                    <a:pt x="5640" y="700"/>
                  </a:cubicBezTo>
                  <a:cubicBezTo>
                    <a:pt x="5889" y="451"/>
                    <a:pt x="5668" y="1"/>
                    <a:pt x="5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7"/>
            <p:cNvSpPr/>
            <p:nvPr/>
          </p:nvSpPr>
          <p:spPr>
            <a:xfrm>
              <a:off x="227850" y="1284950"/>
              <a:ext cx="3527050" cy="3076075"/>
            </a:xfrm>
            <a:custGeom>
              <a:avLst/>
              <a:gdLst/>
              <a:ahLst/>
              <a:cxnLst/>
              <a:rect l="l" t="t" r="r" b="b"/>
              <a:pathLst>
                <a:path w="141082" h="123043" extrusionOk="0">
                  <a:moveTo>
                    <a:pt x="133597" y="1435"/>
                  </a:moveTo>
                  <a:cubicBezTo>
                    <a:pt x="141082" y="3896"/>
                    <a:pt x="139339" y="15379"/>
                    <a:pt x="139339" y="21839"/>
                  </a:cubicBezTo>
                  <a:lnTo>
                    <a:pt x="139339" y="45728"/>
                  </a:lnTo>
                  <a:lnTo>
                    <a:pt x="139339" y="68592"/>
                  </a:lnTo>
                  <a:lnTo>
                    <a:pt x="139339" y="77102"/>
                  </a:lnTo>
                  <a:cubicBezTo>
                    <a:pt x="116577" y="77409"/>
                    <a:pt x="93815" y="77614"/>
                    <a:pt x="70951" y="77717"/>
                  </a:cubicBezTo>
                  <a:cubicBezTo>
                    <a:pt x="56725" y="77717"/>
                    <a:pt x="42419" y="77517"/>
                    <a:pt x="28133" y="77517"/>
                  </a:cubicBezTo>
                  <a:cubicBezTo>
                    <a:pt x="19562" y="77517"/>
                    <a:pt x="10997" y="77589"/>
                    <a:pt x="2462" y="77819"/>
                  </a:cubicBezTo>
                  <a:cubicBezTo>
                    <a:pt x="2257" y="77819"/>
                    <a:pt x="2154" y="77922"/>
                    <a:pt x="2051" y="78025"/>
                  </a:cubicBezTo>
                  <a:lnTo>
                    <a:pt x="2051" y="77512"/>
                  </a:lnTo>
                  <a:cubicBezTo>
                    <a:pt x="1949" y="69617"/>
                    <a:pt x="1949" y="61620"/>
                    <a:pt x="2051" y="53623"/>
                  </a:cubicBezTo>
                  <a:cubicBezTo>
                    <a:pt x="2257" y="38448"/>
                    <a:pt x="3179" y="23274"/>
                    <a:pt x="3794" y="7997"/>
                  </a:cubicBezTo>
                  <a:cubicBezTo>
                    <a:pt x="4772" y="3250"/>
                    <a:pt x="10360" y="2543"/>
                    <a:pt x="15510" y="2543"/>
                  </a:cubicBezTo>
                  <a:cubicBezTo>
                    <a:pt x="17694" y="2543"/>
                    <a:pt x="19798" y="2670"/>
                    <a:pt x="21439" y="2670"/>
                  </a:cubicBezTo>
                  <a:cubicBezTo>
                    <a:pt x="21612" y="2670"/>
                    <a:pt x="21780" y="2669"/>
                    <a:pt x="21942" y="2666"/>
                  </a:cubicBezTo>
                  <a:lnTo>
                    <a:pt x="37322" y="2563"/>
                  </a:lnTo>
                  <a:lnTo>
                    <a:pt x="69926" y="2153"/>
                  </a:lnTo>
                  <a:cubicBezTo>
                    <a:pt x="91150" y="1948"/>
                    <a:pt x="112373" y="1846"/>
                    <a:pt x="133597" y="1435"/>
                  </a:cubicBezTo>
                  <a:close/>
                  <a:moveTo>
                    <a:pt x="139441" y="78332"/>
                  </a:moveTo>
                  <a:lnTo>
                    <a:pt x="139441" y="79973"/>
                  </a:lnTo>
                  <a:cubicBezTo>
                    <a:pt x="139441" y="83875"/>
                    <a:pt x="140555" y="93997"/>
                    <a:pt x="134480" y="93997"/>
                  </a:cubicBezTo>
                  <a:cubicBezTo>
                    <a:pt x="134170" y="93997"/>
                    <a:pt x="133842" y="93971"/>
                    <a:pt x="133494" y="93917"/>
                  </a:cubicBezTo>
                  <a:lnTo>
                    <a:pt x="133392" y="93917"/>
                  </a:lnTo>
                  <a:cubicBezTo>
                    <a:pt x="133289" y="93711"/>
                    <a:pt x="133084" y="93609"/>
                    <a:pt x="132879" y="93609"/>
                  </a:cubicBezTo>
                  <a:cubicBezTo>
                    <a:pt x="111861" y="94019"/>
                    <a:pt x="90945" y="94327"/>
                    <a:pt x="69926" y="94737"/>
                  </a:cubicBezTo>
                  <a:cubicBezTo>
                    <a:pt x="49010" y="95044"/>
                    <a:pt x="27991" y="94737"/>
                    <a:pt x="7075" y="95762"/>
                  </a:cubicBezTo>
                  <a:cubicBezTo>
                    <a:pt x="7045" y="95732"/>
                    <a:pt x="7007" y="95720"/>
                    <a:pt x="6964" y="95720"/>
                  </a:cubicBezTo>
                  <a:cubicBezTo>
                    <a:pt x="6862" y="95720"/>
                    <a:pt x="6738" y="95792"/>
                    <a:pt x="6665" y="95865"/>
                  </a:cubicBezTo>
                  <a:cubicBezTo>
                    <a:pt x="1846" y="91661"/>
                    <a:pt x="2051" y="84791"/>
                    <a:pt x="2051" y="78742"/>
                  </a:cubicBezTo>
                  <a:lnTo>
                    <a:pt x="2051" y="78742"/>
                  </a:lnTo>
                  <a:cubicBezTo>
                    <a:pt x="2154" y="78845"/>
                    <a:pt x="2257" y="78845"/>
                    <a:pt x="2462" y="78947"/>
                  </a:cubicBezTo>
                  <a:cubicBezTo>
                    <a:pt x="10705" y="79170"/>
                    <a:pt x="18975" y="79245"/>
                    <a:pt x="27257" y="79245"/>
                  </a:cubicBezTo>
                  <a:cubicBezTo>
                    <a:pt x="41844" y="79245"/>
                    <a:pt x="56470" y="79013"/>
                    <a:pt x="71054" y="78947"/>
                  </a:cubicBezTo>
                  <a:cubicBezTo>
                    <a:pt x="93815" y="78742"/>
                    <a:pt x="116577" y="78742"/>
                    <a:pt x="139441" y="78332"/>
                  </a:cubicBezTo>
                  <a:close/>
                  <a:moveTo>
                    <a:pt x="87766" y="96070"/>
                  </a:moveTo>
                  <a:lnTo>
                    <a:pt x="87766" y="96070"/>
                  </a:lnTo>
                  <a:cubicBezTo>
                    <a:pt x="86433" y="104580"/>
                    <a:pt x="91662" y="113397"/>
                    <a:pt x="99147" y="117498"/>
                  </a:cubicBezTo>
                  <a:cubicBezTo>
                    <a:pt x="93228" y="117630"/>
                    <a:pt x="87330" y="117677"/>
                    <a:pt x="81443" y="117677"/>
                  </a:cubicBezTo>
                  <a:cubicBezTo>
                    <a:pt x="68975" y="117677"/>
                    <a:pt x="56555" y="117465"/>
                    <a:pt x="44089" y="117396"/>
                  </a:cubicBezTo>
                  <a:cubicBezTo>
                    <a:pt x="51778" y="113807"/>
                    <a:pt x="57417" y="105400"/>
                    <a:pt x="55572" y="96685"/>
                  </a:cubicBezTo>
                  <a:cubicBezTo>
                    <a:pt x="60391" y="96582"/>
                    <a:pt x="65210" y="96480"/>
                    <a:pt x="69926" y="96377"/>
                  </a:cubicBezTo>
                  <a:cubicBezTo>
                    <a:pt x="75975" y="96275"/>
                    <a:pt x="81922" y="96172"/>
                    <a:pt x="87766" y="96070"/>
                  </a:cubicBezTo>
                  <a:close/>
                  <a:moveTo>
                    <a:pt x="41320" y="117908"/>
                  </a:moveTo>
                  <a:cubicBezTo>
                    <a:pt x="41470" y="118058"/>
                    <a:pt x="41675" y="118154"/>
                    <a:pt x="41855" y="118154"/>
                  </a:cubicBezTo>
                  <a:cubicBezTo>
                    <a:pt x="41921" y="118154"/>
                    <a:pt x="41983" y="118141"/>
                    <a:pt x="42038" y="118113"/>
                  </a:cubicBezTo>
                  <a:cubicBezTo>
                    <a:pt x="51894" y="119120"/>
                    <a:pt x="61968" y="119524"/>
                    <a:pt x="72036" y="119524"/>
                  </a:cubicBezTo>
                  <a:cubicBezTo>
                    <a:pt x="81448" y="119524"/>
                    <a:pt x="90855" y="119171"/>
                    <a:pt x="100070" y="118626"/>
                  </a:cubicBezTo>
                  <a:cubicBezTo>
                    <a:pt x="100124" y="118644"/>
                    <a:pt x="100176" y="118653"/>
                    <a:pt x="100224" y="118653"/>
                  </a:cubicBezTo>
                  <a:cubicBezTo>
                    <a:pt x="100447" y="118653"/>
                    <a:pt x="100601" y="118469"/>
                    <a:pt x="100685" y="118216"/>
                  </a:cubicBezTo>
                  <a:lnTo>
                    <a:pt x="100890" y="118216"/>
                  </a:lnTo>
                  <a:cubicBezTo>
                    <a:pt x="101198" y="118831"/>
                    <a:pt x="101300" y="119446"/>
                    <a:pt x="101095" y="120061"/>
                  </a:cubicBezTo>
                  <a:cubicBezTo>
                    <a:pt x="100890" y="120574"/>
                    <a:pt x="100582" y="121087"/>
                    <a:pt x="100172" y="121394"/>
                  </a:cubicBezTo>
                  <a:cubicBezTo>
                    <a:pt x="94568" y="121568"/>
                    <a:pt x="88980" y="121636"/>
                    <a:pt x="83399" y="121636"/>
                  </a:cubicBezTo>
                  <a:cubicBezTo>
                    <a:pt x="69275" y="121636"/>
                    <a:pt x="55197" y="121205"/>
                    <a:pt x="41013" y="120984"/>
                  </a:cubicBezTo>
                  <a:cubicBezTo>
                    <a:pt x="40603" y="120061"/>
                    <a:pt x="40705" y="118831"/>
                    <a:pt x="41320" y="117908"/>
                  </a:cubicBezTo>
                  <a:close/>
                  <a:moveTo>
                    <a:pt x="134007" y="0"/>
                  </a:moveTo>
                  <a:cubicBezTo>
                    <a:pt x="109092" y="0"/>
                    <a:pt x="84178" y="410"/>
                    <a:pt x="59263" y="718"/>
                  </a:cubicBezTo>
                  <a:lnTo>
                    <a:pt x="22865" y="1025"/>
                  </a:lnTo>
                  <a:cubicBezTo>
                    <a:pt x="22732" y="1028"/>
                    <a:pt x="22593" y="1029"/>
                    <a:pt x="22448" y="1029"/>
                  </a:cubicBezTo>
                  <a:cubicBezTo>
                    <a:pt x="20765" y="1029"/>
                    <a:pt x="18284" y="858"/>
                    <a:pt x="15653" y="858"/>
                  </a:cubicBezTo>
                  <a:cubicBezTo>
                    <a:pt x="10105" y="858"/>
                    <a:pt x="3889" y="1620"/>
                    <a:pt x="3077" y="6357"/>
                  </a:cubicBezTo>
                  <a:cubicBezTo>
                    <a:pt x="2769" y="6357"/>
                    <a:pt x="2564" y="6664"/>
                    <a:pt x="2564" y="6869"/>
                  </a:cubicBezTo>
                  <a:cubicBezTo>
                    <a:pt x="924" y="25222"/>
                    <a:pt x="616" y="43882"/>
                    <a:pt x="616" y="62235"/>
                  </a:cubicBezTo>
                  <a:cubicBezTo>
                    <a:pt x="616" y="70437"/>
                    <a:pt x="1" y="78845"/>
                    <a:pt x="1026" y="86945"/>
                  </a:cubicBezTo>
                  <a:cubicBezTo>
                    <a:pt x="1436" y="91046"/>
                    <a:pt x="2769" y="95557"/>
                    <a:pt x="6973" y="97197"/>
                  </a:cubicBezTo>
                  <a:cubicBezTo>
                    <a:pt x="7028" y="97225"/>
                    <a:pt x="7083" y="97238"/>
                    <a:pt x="7136" y="97238"/>
                  </a:cubicBezTo>
                  <a:cubicBezTo>
                    <a:pt x="7280" y="97238"/>
                    <a:pt x="7410" y="97142"/>
                    <a:pt x="7486" y="96992"/>
                  </a:cubicBezTo>
                  <a:cubicBezTo>
                    <a:pt x="12237" y="97116"/>
                    <a:pt x="16998" y="97165"/>
                    <a:pt x="21763" y="97165"/>
                  </a:cubicBezTo>
                  <a:cubicBezTo>
                    <a:pt x="32831" y="97165"/>
                    <a:pt x="43919" y="96900"/>
                    <a:pt x="54957" y="96685"/>
                  </a:cubicBezTo>
                  <a:lnTo>
                    <a:pt x="54957" y="96685"/>
                  </a:lnTo>
                  <a:cubicBezTo>
                    <a:pt x="54649" y="105912"/>
                    <a:pt x="50753" y="113500"/>
                    <a:pt x="41628" y="116780"/>
                  </a:cubicBezTo>
                  <a:cubicBezTo>
                    <a:pt x="41320" y="116883"/>
                    <a:pt x="41115" y="117293"/>
                    <a:pt x="41218" y="117601"/>
                  </a:cubicBezTo>
                  <a:lnTo>
                    <a:pt x="41013" y="117601"/>
                  </a:lnTo>
                  <a:cubicBezTo>
                    <a:pt x="39680" y="118523"/>
                    <a:pt x="39270" y="120369"/>
                    <a:pt x="40192" y="121804"/>
                  </a:cubicBezTo>
                  <a:cubicBezTo>
                    <a:pt x="40256" y="121931"/>
                    <a:pt x="40437" y="122019"/>
                    <a:pt x="40614" y="122019"/>
                  </a:cubicBezTo>
                  <a:cubicBezTo>
                    <a:pt x="40724" y="122019"/>
                    <a:pt x="40832" y="121985"/>
                    <a:pt x="40910" y="121907"/>
                  </a:cubicBezTo>
                  <a:cubicBezTo>
                    <a:pt x="51724" y="122756"/>
                    <a:pt x="62662" y="123043"/>
                    <a:pt x="73587" y="123043"/>
                  </a:cubicBezTo>
                  <a:cubicBezTo>
                    <a:pt x="82448" y="123043"/>
                    <a:pt x="91300" y="122854"/>
                    <a:pt x="100070" y="122625"/>
                  </a:cubicBezTo>
                  <a:cubicBezTo>
                    <a:pt x="100377" y="122522"/>
                    <a:pt x="100685" y="122317"/>
                    <a:pt x="100685" y="122009"/>
                  </a:cubicBezTo>
                  <a:cubicBezTo>
                    <a:pt x="102120" y="121189"/>
                    <a:pt x="102941" y="118831"/>
                    <a:pt x="101505" y="117601"/>
                  </a:cubicBezTo>
                  <a:cubicBezTo>
                    <a:pt x="101505" y="117396"/>
                    <a:pt x="101403" y="117191"/>
                    <a:pt x="101198" y="117191"/>
                  </a:cubicBezTo>
                  <a:cubicBezTo>
                    <a:pt x="92790" y="112782"/>
                    <a:pt x="88997" y="105195"/>
                    <a:pt x="88689" y="96070"/>
                  </a:cubicBezTo>
                  <a:cubicBezTo>
                    <a:pt x="103351" y="95762"/>
                    <a:pt x="118115" y="95454"/>
                    <a:pt x="132777" y="95044"/>
                  </a:cubicBezTo>
                  <a:cubicBezTo>
                    <a:pt x="133476" y="95294"/>
                    <a:pt x="134123" y="95409"/>
                    <a:pt x="134719" y="95409"/>
                  </a:cubicBezTo>
                  <a:cubicBezTo>
                    <a:pt x="139013" y="95409"/>
                    <a:pt x="140684" y="89471"/>
                    <a:pt x="140774" y="85509"/>
                  </a:cubicBezTo>
                  <a:cubicBezTo>
                    <a:pt x="140979" y="73411"/>
                    <a:pt x="140774" y="61415"/>
                    <a:pt x="140774" y="49419"/>
                  </a:cubicBezTo>
                  <a:cubicBezTo>
                    <a:pt x="140774" y="37628"/>
                    <a:pt x="140979" y="25837"/>
                    <a:pt x="140877" y="14149"/>
                  </a:cubicBezTo>
                  <a:cubicBezTo>
                    <a:pt x="140877" y="9228"/>
                    <a:pt x="139954" y="1948"/>
                    <a:pt x="134725" y="513"/>
                  </a:cubicBezTo>
                  <a:cubicBezTo>
                    <a:pt x="134622" y="205"/>
                    <a:pt x="134315" y="0"/>
                    <a:pt x="134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" name="Google Shape;1803;p67"/>
          <p:cNvGrpSpPr/>
          <p:nvPr/>
        </p:nvGrpSpPr>
        <p:grpSpPr>
          <a:xfrm>
            <a:off x="3835749" y="3905901"/>
            <a:ext cx="267733" cy="235604"/>
            <a:chOff x="3751176" y="4063459"/>
            <a:chExt cx="282717" cy="248790"/>
          </a:xfrm>
        </p:grpSpPr>
        <p:sp>
          <p:nvSpPr>
            <p:cNvPr id="1804" name="Google Shape;1804;p67"/>
            <p:cNvSpPr/>
            <p:nvPr/>
          </p:nvSpPr>
          <p:spPr>
            <a:xfrm>
              <a:off x="3879751" y="40634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7"/>
            <p:cNvSpPr/>
            <p:nvPr/>
          </p:nvSpPr>
          <p:spPr>
            <a:xfrm>
              <a:off x="3751176" y="4226084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6" name="Google Shape;1806;p67"/>
          <p:cNvGrpSpPr/>
          <p:nvPr/>
        </p:nvGrpSpPr>
        <p:grpSpPr>
          <a:xfrm>
            <a:off x="4959301" y="1323615"/>
            <a:ext cx="338238" cy="328588"/>
            <a:chOff x="4930113" y="1510084"/>
            <a:chExt cx="338238" cy="328588"/>
          </a:xfrm>
        </p:grpSpPr>
        <p:sp>
          <p:nvSpPr>
            <p:cNvPr id="1807" name="Google Shape;1807;p67"/>
            <p:cNvSpPr/>
            <p:nvPr/>
          </p:nvSpPr>
          <p:spPr>
            <a:xfrm>
              <a:off x="4930113" y="1596247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7"/>
            <p:cNvSpPr/>
            <p:nvPr/>
          </p:nvSpPr>
          <p:spPr>
            <a:xfrm>
              <a:off x="5174951" y="1510084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809;p67"/>
          <p:cNvGrpSpPr/>
          <p:nvPr/>
        </p:nvGrpSpPr>
        <p:grpSpPr>
          <a:xfrm>
            <a:off x="862526" y="2201265"/>
            <a:ext cx="308880" cy="474362"/>
            <a:chOff x="862526" y="2387734"/>
            <a:chExt cx="308880" cy="474362"/>
          </a:xfrm>
        </p:grpSpPr>
        <p:sp>
          <p:nvSpPr>
            <p:cNvPr id="1810" name="Google Shape;1810;p67"/>
            <p:cNvSpPr/>
            <p:nvPr/>
          </p:nvSpPr>
          <p:spPr>
            <a:xfrm>
              <a:off x="1017263" y="238773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7"/>
            <p:cNvSpPr/>
            <p:nvPr/>
          </p:nvSpPr>
          <p:spPr>
            <a:xfrm>
              <a:off x="862526" y="2619672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" name="Google Shape;1812;p67"/>
          <p:cNvGrpSpPr/>
          <p:nvPr/>
        </p:nvGrpSpPr>
        <p:grpSpPr>
          <a:xfrm>
            <a:off x="7986549" y="3888090"/>
            <a:ext cx="210593" cy="368040"/>
            <a:chOff x="7993363" y="4074559"/>
            <a:chExt cx="210593" cy="368040"/>
          </a:xfrm>
        </p:grpSpPr>
        <p:sp>
          <p:nvSpPr>
            <p:cNvPr id="1813" name="Google Shape;1813;p67"/>
            <p:cNvSpPr/>
            <p:nvPr/>
          </p:nvSpPr>
          <p:spPr>
            <a:xfrm>
              <a:off x="8049813" y="42799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7"/>
            <p:cNvSpPr/>
            <p:nvPr/>
          </p:nvSpPr>
          <p:spPr>
            <a:xfrm>
              <a:off x="7993363" y="40745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5" name="Google Shape;1815;p67"/>
          <p:cNvGrpSpPr/>
          <p:nvPr/>
        </p:nvGrpSpPr>
        <p:grpSpPr>
          <a:xfrm>
            <a:off x="5358867" y="1494322"/>
            <a:ext cx="2519020" cy="2849066"/>
            <a:chOff x="230625" y="877075"/>
            <a:chExt cx="3369025" cy="3828875"/>
          </a:xfrm>
        </p:grpSpPr>
        <p:sp>
          <p:nvSpPr>
            <p:cNvPr id="1816" name="Google Shape;1816;p67"/>
            <p:cNvSpPr/>
            <p:nvPr/>
          </p:nvSpPr>
          <p:spPr>
            <a:xfrm>
              <a:off x="546550" y="916200"/>
              <a:ext cx="531600" cy="898425"/>
            </a:xfrm>
            <a:custGeom>
              <a:avLst/>
              <a:gdLst/>
              <a:ahLst/>
              <a:cxnLst/>
              <a:rect l="l" t="t" r="r" b="b"/>
              <a:pathLst>
                <a:path w="21264" h="35937" extrusionOk="0">
                  <a:moveTo>
                    <a:pt x="13628" y="19067"/>
                  </a:moveTo>
                  <a:cubicBezTo>
                    <a:pt x="14158" y="19067"/>
                    <a:pt x="14704" y="19627"/>
                    <a:pt x="14375" y="20244"/>
                  </a:cubicBezTo>
                  <a:cubicBezTo>
                    <a:pt x="13776" y="21262"/>
                    <a:pt x="13237" y="22400"/>
                    <a:pt x="12878" y="23598"/>
                  </a:cubicBezTo>
                  <a:cubicBezTo>
                    <a:pt x="12758" y="23898"/>
                    <a:pt x="12459" y="24137"/>
                    <a:pt x="12099" y="24137"/>
                  </a:cubicBezTo>
                  <a:lnTo>
                    <a:pt x="11860" y="24137"/>
                  </a:lnTo>
                  <a:cubicBezTo>
                    <a:pt x="11441" y="23957"/>
                    <a:pt x="11201" y="23538"/>
                    <a:pt x="11381" y="23119"/>
                  </a:cubicBezTo>
                  <a:cubicBezTo>
                    <a:pt x="11800" y="21861"/>
                    <a:pt x="12339" y="20663"/>
                    <a:pt x="12998" y="19465"/>
                  </a:cubicBezTo>
                  <a:cubicBezTo>
                    <a:pt x="13148" y="19184"/>
                    <a:pt x="13386" y="19067"/>
                    <a:pt x="13628" y="19067"/>
                  </a:cubicBezTo>
                  <a:close/>
                  <a:moveTo>
                    <a:pt x="10573" y="17878"/>
                  </a:moveTo>
                  <a:cubicBezTo>
                    <a:pt x="11171" y="17878"/>
                    <a:pt x="11699" y="18638"/>
                    <a:pt x="11201" y="19226"/>
                  </a:cubicBezTo>
                  <a:lnTo>
                    <a:pt x="11141" y="19166"/>
                  </a:lnTo>
                  <a:cubicBezTo>
                    <a:pt x="9883" y="20663"/>
                    <a:pt x="8685" y="22280"/>
                    <a:pt x="7667" y="23957"/>
                  </a:cubicBezTo>
                  <a:cubicBezTo>
                    <a:pt x="7128" y="24676"/>
                    <a:pt x="6649" y="25455"/>
                    <a:pt x="6170" y="26114"/>
                  </a:cubicBezTo>
                  <a:cubicBezTo>
                    <a:pt x="5990" y="26353"/>
                    <a:pt x="5751" y="26473"/>
                    <a:pt x="5511" y="26473"/>
                  </a:cubicBezTo>
                  <a:cubicBezTo>
                    <a:pt x="5331" y="26413"/>
                    <a:pt x="5212" y="26413"/>
                    <a:pt x="5032" y="26293"/>
                  </a:cubicBezTo>
                  <a:cubicBezTo>
                    <a:pt x="4673" y="26054"/>
                    <a:pt x="4613" y="25575"/>
                    <a:pt x="4912" y="25215"/>
                  </a:cubicBezTo>
                  <a:cubicBezTo>
                    <a:pt x="5391" y="24556"/>
                    <a:pt x="5871" y="23838"/>
                    <a:pt x="6410" y="23119"/>
                  </a:cubicBezTo>
                  <a:cubicBezTo>
                    <a:pt x="7488" y="21382"/>
                    <a:pt x="8685" y="19705"/>
                    <a:pt x="10003" y="18148"/>
                  </a:cubicBezTo>
                  <a:cubicBezTo>
                    <a:pt x="10179" y="17958"/>
                    <a:pt x="10379" y="17878"/>
                    <a:pt x="10573" y="17878"/>
                  </a:cubicBezTo>
                  <a:close/>
                  <a:moveTo>
                    <a:pt x="16651" y="0"/>
                  </a:moveTo>
                  <a:cubicBezTo>
                    <a:pt x="11021" y="599"/>
                    <a:pt x="5511" y="1617"/>
                    <a:pt x="1" y="2995"/>
                  </a:cubicBezTo>
                  <a:lnTo>
                    <a:pt x="2457" y="35936"/>
                  </a:lnTo>
                  <a:lnTo>
                    <a:pt x="21263" y="31444"/>
                  </a:lnTo>
                  <a:cubicBezTo>
                    <a:pt x="20305" y="20903"/>
                    <a:pt x="18807" y="10422"/>
                    <a:pt x="16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7"/>
            <p:cNvSpPr/>
            <p:nvPr/>
          </p:nvSpPr>
          <p:spPr>
            <a:xfrm>
              <a:off x="2731175" y="922175"/>
              <a:ext cx="518100" cy="826550"/>
            </a:xfrm>
            <a:custGeom>
              <a:avLst/>
              <a:gdLst/>
              <a:ahLst/>
              <a:cxnLst/>
              <a:rect l="l" t="t" r="r" b="b"/>
              <a:pathLst>
                <a:path w="20724" h="33062" extrusionOk="0">
                  <a:moveTo>
                    <a:pt x="11511" y="4066"/>
                  </a:moveTo>
                  <a:cubicBezTo>
                    <a:pt x="12207" y="4066"/>
                    <a:pt x="12670" y="5060"/>
                    <a:pt x="11919" y="5511"/>
                  </a:cubicBezTo>
                  <a:cubicBezTo>
                    <a:pt x="10721" y="6170"/>
                    <a:pt x="9763" y="7128"/>
                    <a:pt x="9104" y="8326"/>
                  </a:cubicBezTo>
                  <a:cubicBezTo>
                    <a:pt x="8924" y="8565"/>
                    <a:pt x="8685" y="8745"/>
                    <a:pt x="8385" y="8745"/>
                  </a:cubicBezTo>
                  <a:cubicBezTo>
                    <a:pt x="8265" y="8745"/>
                    <a:pt x="8145" y="8685"/>
                    <a:pt x="8026" y="8685"/>
                  </a:cubicBezTo>
                  <a:cubicBezTo>
                    <a:pt x="7606" y="8506"/>
                    <a:pt x="7427" y="7967"/>
                    <a:pt x="7666" y="7607"/>
                  </a:cubicBezTo>
                  <a:cubicBezTo>
                    <a:pt x="8505" y="6170"/>
                    <a:pt x="9643" y="5032"/>
                    <a:pt x="11080" y="4193"/>
                  </a:cubicBezTo>
                  <a:cubicBezTo>
                    <a:pt x="11228" y="4105"/>
                    <a:pt x="11374" y="4066"/>
                    <a:pt x="11511" y="4066"/>
                  </a:cubicBezTo>
                  <a:close/>
                  <a:moveTo>
                    <a:pt x="15341" y="3350"/>
                  </a:moveTo>
                  <a:cubicBezTo>
                    <a:pt x="15482" y="3350"/>
                    <a:pt x="15625" y="3390"/>
                    <a:pt x="15752" y="3475"/>
                  </a:cubicBezTo>
                  <a:cubicBezTo>
                    <a:pt x="16111" y="3654"/>
                    <a:pt x="16231" y="4133"/>
                    <a:pt x="16051" y="4493"/>
                  </a:cubicBezTo>
                  <a:cubicBezTo>
                    <a:pt x="14195" y="7308"/>
                    <a:pt x="12039" y="9823"/>
                    <a:pt x="9583" y="12039"/>
                  </a:cubicBezTo>
                  <a:lnTo>
                    <a:pt x="7367" y="14315"/>
                  </a:lnTo>
                  <a:cubicBezTo>
                    <a:pt x="7200" y="14482"/>
                    <a:pt x="7010" y="14552"/>
                    <a:pt x="6826" y="14552"/>
                  </a:cubicBezTo>
                  <a:cubicBezTo>
                    <a:pt x="6219" y="14552"/>
                    <a:pt x="5677" y="13789"/>
                    <a:pt x="6229" y="13237"/>
                  </a:cubicBezTo>
                  <a:lnTo>
                    <a:pt x="8505" y="11021"/>
                  </a:lnTo>
                  <a:cubicBezTo>
                    <a:pt x="10781" y="8745"/>
                    <a:pt x="12997" y="6529"/>
                    <a:pt x="14674" y="3714"/>
                  </a:cubicBezTo>
                  <a:cubicBezTo>
                    <a:pt x="14829" y="3482"/>
                    <a:pt x="15083" y="3350"/>
                    <a:pt x="15341" y="3350"/>
                  </a:cubicBezTo>
                  <a:close/>
                  <a:moveTo>
                    <a:pt x="12338" y="1"/>
                  </a:moveTo>
                  <a:cubicBezTo>
                    <a:pt x="9463" y="1"/>
                    <a:pt x="6528" y="121"/>
                    <a:pt x="3654" y="240"/>
                  </a:cubicBezTo>
                  <a:lnTo>
                    <a:pt x="0" y="33062"/>
                  </a:lnTo>
                  <a:lnTo>
                    <a:pt x="0" y="33062"/>
                  </a:lnTo>
                  <a:lnTo>
                    <a:pt x="19345" y="32163"/>
                  </a:lnTo>
                  <a:cubicBezTo>
                    <a:pt x="20304" y="21562"/>
                    <a:pt x="20723" y="10961"/>
                    <a:pt x="20543" y="420"/>
                  </a:cubicBezTo>
                  <a:cubicBezTo>
                    <a:pt x="17848" y="121"/>
                    <a:pt x="15093" y="1"/>
                    <a:pt x="12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7"/>
            <p:cNvSpPr/>
            <p:nvPr/>
          </p:nvSpPr>
          <p:spPr>
            <a:xfrm>
              <a:off x="230625" y="877075"/>
              <a:ext cx="3369025" cy="3828875"/>
            </a:xfrm>
            <a:custGeom>
              <a:avLst/>
              <a:gdLst/>
              <a:ahLst/>
              <a:cxnLst/>
              <a:rect l="l" t="t" r="r" b="b"/>
              <a:pathLst>
                <a:path w="134761" h="153155" extrusionOk="0">
                  <a:moveTo>
                    <a:pt x="112360" y="1805"/>
                  </a:moveTo>
                  <a:cubicBezTo>
                    <a:pt x="115115" y="1805"/>
                    <a:pt x="117870" y="1925"/>
                    <a:pt x="120565" y="2224"/>
                  </a:cubicBezTo>
                  <a:cubicBezTo>
                    <a:pt x="120745" y="12765"/>
                    <a:pt x="120326" y="23366"/>
                    <a:pt x="119367" y="33967"/>
                  </a:cubicBezTo>
                  <a:lnTo>
                    <a:pt x="100022" y="34866"/>
                  </a:lnTo>
                  <a:lnTo>
                    <a:pt x="100022" y="34866"/>
                  </a:lnTo>
                  <a:lnTo>
                    <a:pt x="103676" y="2044"/>
                  </a:lnTo>
                  <a:cubicBezTo>
                    <a:pt x="106550" y="1925"/>
                    <a:pt x="109485" y="1805"/>
                    <a:pt x="112360" y="1805"/>
                  </a:cubicBezTo>
                  <a:close/>
                  <a:moveTo>
                    <a:pt x="29288" y="1625"/>
                  </a:moveTo>
                  <a:cubicBezTo>
                    <a:pt x="31444" y="11987"/>
                    <a:pt x="32942" y="22528"/>
                    <a:pt x="33900" y="33069"/>
                  </a:cubicBezTo>
                  <a:lnTo>
                    <a:pt x="15094" y="37561"/>
                  </a:lnTo>
                  <a:lnTo>
                    <a:pt x="12638" y="4620"/>
                  </a:lnTo>
                  <a:cubicBezTo>
                    <a:pt x="18148" y="3242"/>
                    <a:pt x="23658" y="2224"/>
                    <a:pt x="29288" y="1625"/>
                  </a:cubicBezTo>
                  <a:close/>
                  <a:moveTo>
                    <a:pt x="129789" y="125184"/>
                  </a:moveTo>
                  <a:cubicBezTo>
                    <a:pt x="127154" y="130695"/>
                    <a:pt x="118409" y="145548"/>
                    <a:pt x="99842" y="149022"/>
                  </a:cubicBezTo>
                  <a:cubicBezTo>
                    <a:pt x="105532" y="140517"/>
                    <a:pt x="108287" y="133330"/>
                    <a:pt x="108167" y="127221"/>
                  </a:cubicBezTo>
                  <a:lnTo>
                    <a:pt x="108167" y="127221"/>
                  </a:lnTo>
                  <a:cubicBezTo>
                    <a:pt x="109246" y="127281"/>
                    <a:pt x="111222" y="127341"/>
                    <a:pt x="113618" y="127341"/>
                  </a:cubicBezTo>
                  <a:cubicBezTo>
                    <a:pt x="119008" y="127341"/>
                    <a:pt x="125716" y="126921"/>
                    <a:pt x="129789" y="125184"/>
                  </a:cubicBezTo>
                  <a:close/>
                  <a:moveTo>
                    <a:pt x="62110" y="19473"/>
                  </a:moveTo>
                  <a:cubicBezTo>
                    <a:pt x="76125" y="19473"/>
                    <a:pt x="89241" y="19653"/>
                    <a:pt x="100142" y="19892"/>
                  </a:cubicBezTo>
                  <a:lnTo>
                    <a:pt x="98405" y="35644"/>
                  </a:lnTo>
                  <a:cubicBezTo>
                    <a:pt x="98345" y="35824"/>
                    <a:pt x="98465" y="36064"/>
                    <a:pt x="98585" y="36243"/>
                  </a:cubicBezTo>
                  <a:cubicBezTo>
                    <a:pt x="98764" y="36423"/>
                    <a:pt x="98944" y="36483"/>
                    <a:pt x="99184" y="36483"/>
                  </a:cubicBezTo>
                  <a:lnTo>
                    <a:pt x="120086" y="35465"/>
                  </a:lnTo>
                  <a:cubicBezTo>
                    <a:pt x="120505" y="35465"/>
                    <a:pt x="120805" y="35165"/>
                    <a:pt x="120865" y="34746"/>
                  </a:cubicBezTo>
                  <a:cubicBezTo>
                    <a:pt x="121284" y="30074"/>
                    <a:pt x="121643" y="25403"/>
                    <a:pt x="121883" y="20671"/>
                  </a:cubicBezTo>
                  <a:cubicBezTo>
                    <a:pt x="126076" y="20911"/>
                    <a:pt x="128711" y="21150"/>
                    <a:pt x="129370" y="21390"/>
                  </a:cubicBezTo>
                  <a:cubicBezTo>
                    <a:pt x="130687" y="23007"/>
                    <a:pt x="132364" y="40795"/>
                    <a:pt x="132843" y="70861"/>
                  </a:cubicBezTo>
                  <a:cubicBezTo>
                    <a:pt x="133263" y="98053"/>
                    <a:pt x="132484" y="119255"/>
                    <a:pt x="130867" y="122789"/>
                  </a:cubicBezTo>
                  <a:cubicBezTo>
                    <a:pt x="128411" y="124705"/>
                    <a:pt x="122302" y="125783"/>
                    <a:pt x="113618" y="125783"/>
                  </a:cubicBezTo>
                  <a:cubicBezTo>
                    <a:pt x="110144" y="125783"/>
                    <a:pt x="107509" y="125604"/>
                    <a:pt x="107449" y="125604"/>
                  </a:cubicBezTo>
                  <a:cubicBezTo>
                    <a:pt x="107209" y="125604"/>
                    <a:pt x="107030" y="125664"/>
                    <a:pt x="106850" y="125843"/>
                  </a:cubicBezTo>
                  <a:cubicBezTo>
                    <a:pt x="106670" y="125963"/>
                    <a:pt x="106610" y="126203"/>
                    <a:pt x="106610" y="126442"/>
                  </a:cubicBezTo>
                  <a:cubicBezTo>
                    <a:pt x="107030" y="132671"/>
                    <a:pt x="104095" y="140158"/>
                    <a:pt x="97746" y="149321"/>
                  </a:cubicBezTo>
                  <a:cubicBezTo>
                    <a:pt x="86846" y="150819"/>
                    <a:pt x="56719" y="151657"/>
                    <a:pt x="32223" y="151657"/>
                  </a:cubicBezTo>
                  <a:cubicBezTo>
                    <a:pt x="14016" y="151657"/>
                    <a:pt x="4612" y="151178"/>
                    <a:pt x="3175" y="150759"/>
                  </a:cubicBezTo>
                  <a:cubicBezTo>
                    <a:pt x="2217" y="148064"/>
                    <a:pt x="1737" y="122968"/>
                    <a:pt x="1917" y="86254"/>
                  </a:cubicBezTo>
                  <a:cubicBezTo>
                    <a:pt x="2097" y="54391"/>
                    <a:pt x="2756" y="24744"/>
                    <a:pt x="3295" y="21929"/>
                  </a:cubicBezTo>
                  <a:cubicBezTo>
                    <a:pt x="3953" y="21510"/>
                    <a:pt x="6768" y="21030"/>
                    <a:pt x="12279" y="20611"/>
                  </a:cubicBezTo>
                  <a:lnTo>
                    <a:pt x="13596" y="38519"/>
                  </a:lnTo>
                  <a:cubicBezTo>
                    <a:pt x="13596" y="38759"/>
                    <a:pt x="13716" y="38998"/>
                    <a:pt x="13896" y="39118"/>
                  </a:cubicBezTo>
                  <a:cubicBezTo>
                    <a:pt x="14075" y="39178"/>
                    <a:pt x="14195" y="39238"/>
                    <a:pt x="14375" y="39238"/>
                  </a:cubicBezTo>
                  <a:lnTo>
                    <a:pt x="14555" y="39238"/>
                  </a:lnTo>
                  <a:lnTo>
                    <a:pt x="34918" y="34446"/>
                  </a:lnTo>
                  <a:cubicBezTo>
                    <a:pt x="35278" y="34387"/>
                    <a:pt x="35577" y="34027"/>
                    <a:pt x="35517" y="33608"/>
                  </a:cubicBezTo>
                  <a:cubicBezTo>
                    <a:pt x="35098" y="28996"/>
                    <a:pt x="34559" y="24384"/>
                    <a:pt x="33960" y="19773"/>
                  </a:cubicBezTo>
                  <a:cubicBezTo>
                    <a:pt x="41626" y="19533"/>
                    <a:pt x="50970" y="19473"/>
                    <a:pt x="62110" y="19473"/>
                  </a:cubicBezTo>
                  <a:close/>
                  <a:moveTo>
                    <a:pt x="29980" y="0"/>
                  </a:moveTo>
                  <a:cubicBezTo>
                    <a:pt x="29949" y="0"/>
                    <a:pt x="29918" y="3"/>
                    <a:pt x="29887" y="8"/>
                  </a:cubicBezTo>
                  <a:cubicBezTo>
                    <a:pt x="23658" y="427"/>
                    <a:pt x="17549" y="1865"/>
                    <a:pt x="11680" y="3182"/>
                  </a:cubicBezTo>
                  <a:cubicBezTo>
                    <a:pt x="11260" y="3242"/>
                    <a:pt x="11021" y="3602"/>
                    <a:pt x="11081" y="4021"/>
                  </a:cubicBezTo>
                  <a:lnTo>
                    <a:pt x="12159" y="19054"/>
                  </a:lnTo>
                  <a:cubicBezTo>
                    <a:pt x="2336" y="19833"/>
                    <a:pt x="2037" y="20851"/>
                    <a:pt x="1857" y="21390"/>
                  </a:cubicBezTo>
                  <a:cubicBezTo>
                    <a:pt x="1139" y="23786"/>
                    <a:pt x="480" y="57565"/>
                    <a:pt x="360" y="87452"/>
                  </a:cubicBezTo>
                  <a:cubicBezTo>
                    <a:pt x="1" y="150519"/>
                    <a:pt x="1558" y="151597"/>
                    <a:pt x="2157" y="152016"/>
                  </a:cubicBezTo>
                  <a:cubicBezTo>
                    <a:pt x="3654" y="152975"/>
                    <a:pt x="19286" y="153154"/>
                    <a:pt x="32223" y="153154"/>
                  </a:cubicBezTo>
                  <a:cubicBezTo>
                    <a:pt x="56959" y="153154"/>
                    <a:pt x="87624" y="152376"/>
                    <a:pt x="98285" y="150819"/>
                  </a:cubicBezTo>
                  <a:cubicBezTo>
                    <a:pt x="123440" y="147285"/>
                    <a:pt x="132125" y="123807"/>
                    <a:pt x="132185" y="123567"/>
                  </a:cubicBezTo>
                  <a:cubicBezTo>
                    <a:pt x="134401" y="119075"/>
                    <a:pt x="134760" y="91944"/>
                    <a:pt x="134341" y="70023"/>
                  </a:cubicBezTo>
                  <a:cubicBezTo>
                    <a:pt x="134101" y="57266"/>
                    <a:pt x="133622" y="45467"/>
                    <a:pt x="133023" y="36543"/>
                  </a:cubicBezTo>
                  <a:cubicBezTo>
                    <a:pt x="131885" y="21030"/>
                    <a:pt x="130747" y="20372"/>
                    <a:pt x="130088" y="20012"/>
                  </a:cubicBezTo>
                  <a:cubicBezTo>
                    <a:pt x="129430" y="19713"/>
                    <a:pt x="126495" y="19353"/>
                    <a:pt x="121943" y="19114"/>
                  </a:cubicBezTo>
                  <a:cubicBezTo>
                    <a:pt x="122182" y="13244"/>
                    <a:pt x="122242" y="7315"/>
                    <a:pt x="122123" y="1505"/>
                  </a:cubicBezTo>
                  <a:cubicBezTo>
                    <a:pt x="122123" y="1086"/>
                    <a:pt x="121823" y="787"/>
                    <a:pt x="121464" y="727"/>
                  </a:cubicBezTo>
                  <a:cubicBezTo>
                    <a:pt x="118409" y="427"/>
                    <a:pt x="115355" y="248"/>
                    <a:pt x="112360" y="248"/>
                  </a:cubicBezTo>
                  <a:cubicBezTo>
                    <a:pt x="109186" y="248"/>
                    <a:pt x="106011" y="367"/>
                    <a:pt x="102957" y="487"/>
                  </a:cubicBezTo>
                  <a:cubicBezTo>
                    <a:pt x="102597" y="487"/>
                    <a:pt x="102238" y="787"/>
                    <a:pt x="102238" y="1206"/>
                  </a:cubicBezTo>
                  <a:lnTo>
                    <a:pt x="100321" y="18335"/>
                  </a:lnTo>
                  <a:cubicBezTo>
                    <a:pt x="87984" y="18036"/>
                    <a:pt x="73909" y="17916"/>
                    <a:pt x="62110" y="17916"/>
                  </a:cubicBezTo>
                  <a:cubicBezTo>
                    <a:pt x="50610" y="17916"/>
                    <a:pt x="41267" y="17976"/>
                    <a:pt x="33720" y="18156"/>
                  </a:cubicBezTo>
                  <a:cubicBezTo>
                    <a:pt x="32882" y="12286"/>
                    <a:pt x="31864" y="6417"/>
                    <a:pt x="30666" y="607"/>
                  </a:cubicBezTo>
                  <a:cubicBezTo>
                    <a:pt x="30611" y="279"/>
                    <a:pt x="30306" y="0"/>
                    <a:pt x="29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7"/>
            <p:cNvSpPr/>
            <p:nvPr/>
          </p:nvSpPr>
          <p:spPr>
            <a:xfrm>
              <a:off x="661850" y="1363150"/>
              <a:ext cx="176825" cy="214875"/>
            </a:xfrm>
            <a:custGeom>
              <a:avLst/>
              <a:gdLst/>
              <a:ahLst/>
              <a:cxnLst/>
              <a:rect l="l" t="t" r="r" b="b"/>
              <a:pathLst>
                <a:path w="7073" h="8595" extrusionOk="0">
                  <a:moveTo>
                    <a:pt x="5935" y="0"/>
                  </a:moveTo>
                  <a:cubicBezTo>
                    <a:pt x="5745" y="0"/>
                    <a:pt x="5552" y="80"/>
                    <a:pt x="5391" y="270"/>
                  </a:cubicBezTo>
                  <a:cubicBezTo>
                    <a:pt x="4073" y="1827"/>
                    <a:pt x="2876" y="3504"/>
                    <a:pt x="1798" y="5241"/>
                  </a:cubicBezTo>
                  <a:cubicBezTo>
                    <a:pt x="1259" y="5960"/>
                    <a:pt x="779" y="6678"/>
                    <a:pt x="300" y="7337"/>
                  </a:cubicBezTo>
                  <a:cubicBezTo>
                    <a:pt x="1" y="7697"/>
                    <a:pt x="61" y="8176"/>
                    <a:pt x="480" y="8415"/>
                  </a:cubicBezTo>
                  <a:cubicBezTo>
                    <a:pt x="600" y="8535"/>
                    <a:pt x="719" y="8595"/>
                    <a:pt x="899" y="8595"/>
                  </a:cubicBezTo>
                  <a:cubicBezTo>
                    <a:pt x="1139" y="8595"/>
                    <a:pt x="1378" y="8475"/>
                    <a:pt x="1558" y="8236"/>
                  </a:cubicBezTo>
                  <a:cubicBezTo>
                    <a:pt x="2037" y="7517"/>
                    <a:pt x="2516" y="6798"/>
                    <a:pt x="3055" y="6079"/>
                  </a:cubicBezTo>
                  <a:cubicBezTo>
                    <a:pt x="4073" y="4402"/>
                    <a:pt x="5271" y="2845"/>
                    <a:pt x="6529" y="1348"/>
                  </a:cubicBezTo>
                  <a:cubicBezTo>
                    <a:pt x="7072" y="760"/>
                    <a:pt x="6521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7"/>
            <p:cNvSpPr/>
            <p:nvPr/>
          </p:nvSpPr>
          <p:spPr>
            <a:xfrm>
              <a:off x="828050" y="1392275"/>
              <a:ext cx="82400" cy="125875"/>
            </a:xfrm>
            <a:custGeom>
              <a:avLst/>
              <a:gdLst/>
              <a:ahLst/>
              <a:cxnLst/>
              <a:rect l="l" t="t" r="r" b="b"/>
              <a:pathLst>
                <a:path w="3296" h="5035" extrusionOk="0">
                  <a:moveTo>
                    <a:pt x="2418" y="1"/>
                  </a:moveTo>
                  <a:cubicBezTo>
                    <a:pt x="2156" y="1"/>
                    <a:pt x="1895" y="147"/>
                    <a:pt x="1738" y="422"/>
                  </a:cubicBezTo>
                  <a:cubicBezTo>
                    <a:pt x="1079" y="1560"/>
                    <a:pt x="540" y="2818"/>
                    <a:pt x="121" y="4076"/>
                  </a:cubicBezTo>
                  <a:cubicBezTo>
                    <a:pt x="1" y="4495"/>
                    <a:pt x="181" y="4914"/>
                    <a:pt x="600" y="5034"/>
                  </a:cubicBezTo>
                  <a:lnTo>
                    <a:pt x="899" y="5034"/>
                  </a:lnTo>
                  <a:cubicBezTo>
                    <a:pt x="1199" y="5034"/>
                    <a:pt x="1498" y="4855"/>
                    <a:pt x="1618" y="4495"/>
                  </a:cubicBezTo>
                  <a:cubicBezTo>
                    <a:pt x="1977" y="3357"/>
                    <a:pt x="2516" y="2219"/>
                    <a:pt x="3115" y="1141"/>
                  </a:cubicBezTo>
                  <a:cubicBezTo>
                    <a:pt x="3295" y="782"/>
                    <a:pt x="3175" y="303"/>
                    <a:pt x="2816" y="123"/>
                  </a:cubicBezTo>
                  <a:cubicBezTo>
                    <a:pt x="2693" y="41"/>
                    <a:pt x="2555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7"/>
            <p:cNvSpPr/>
            <p:nvPr/>
          </p:nvSpPr>
          <p:spPr>
            <a:xfrm>
              <a:off x="2918325" y="1023825"/>
              <a:ext cx="128100" cy="117000"/>
            </a:xfrm>
            <a:custGeom>
              <a:avLst/>
              <a:gdLst/>
              <a:ahLst/>
              <a:cxnLst/>
              <a:rect l="l" t="t" r="r" b="b"/>
              <a:pathLst>
                <a:path w="5124" h="4680" extrusionOk="0">
                  <a:moveTo>
                    <a:pt x="4000" y="0"/>
                  </a:moveTo>
                  <a:cubicBezTo>
                    <a:pt x="3870" y="0"/>
                    <a:pt x="3732" y="39"/>
                    <a:pt x="3594" y="127"/>
                  </a:cubicBezTo>
                  <a:cubicBezTo>
                    <a:pt x="2157" y="966"/>
                    <a:pt x="1019" y="2104"/>
                    <a:pt x="180" y="3541"/>
                  </a:cubicBezTo>
                  <a:cubicBezTo>
                    <a:pt x="1" y="3901"/>
                    <a:pt x="120" y="4380"/>
                    <a:pt x="540" y="4559"/>
                  </a:cubicBezTo>
                  <a:cubicBezTo>
                    <a:pt x="600" y="4619"/>
                    <a:pt x="719" y="4679"/>
                    <a:pt x="839" y="4679"/>
                  </a:cubicBezTo>
                  <a:cubicBezTo>
                    <a:pt x="1139" y="4679"/>
                    <a:pt x="1438" y="4499"/>
                    <a:pt x="1558" y="4200"/>
                  </a:cubicBezTo>
                  <a:cubicBezTo>
                    <a:pt x="2217" y="3062"/>
                    <a:pt x="3235" y="2104"/>
                    <a:pt x="4373" y="1445"/>
                  </a:cubicBezTo>
                  <a:cubicBezTo>
                    <a:pt x="5124" y="994"/>
                    <a:pt x="4661" y="0"/>
                    <a:pt x="4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7"/>
            <p:cNvSpPr/>
            <p:nvPr/>
          </p:nvSpPr>
          <p:spPr>
            <a:xfrm>
              <a:off x="2873850" y="1004425"/>
              <a:ext cx="264600" cy="281700"/>
            </a:xfrm>
            <a:custGeom>
              <a:avLst/>
              <a:gdLst/>
              <a:ahLst/>
              <a:cxnLst/>
              <a:rect l="l" t="t" r="r" b="b"/>
              <a:pathLst>
                <a:path w="10584" h="11268" extrusionOk="0">
                  <a:moveTo>
                    <a:pt x="9637" y="0"/>
                  </a:moveTo>
                  <a:cubicBezTo>
                    <a:pt x="9384" y="0"/>
                    <a:pt x="9143" y="132"/>
                    <a:pt x="9027" y="364"/>
                  </a:cubicBezTo>
                  <a:cubicBezTo>
                    <a:pt x="7290" y="3179"/>
                    <a:pt x="5134" y="5395"/>
                    <a:pt x="2798" y="7671"/>
                  </a:cubicBezTo>
                  <a:lnTo>
                    <a:pt x="582" y="9947"/>
                  </a:lnTo>
                  <a:cubicBezTo>
                    <a:pt x="1" y="10354"/>
                    <a:pt x="378" y="11267"/>
                    <a:pt x="1057" y="11267"/>
                  </a:cubicBezTo>
                  <a:cubicBezTo>
                    <a:pt x="1078" y="11267"/>
                    <a:pt x="1099" y="11267"/>
                    <a:pt x="1121" y="11265"/>
                  </a:cubicBezTo>
                  <a:cubicBezTo>
                    <a:pt x="1301" y="11265"/>
                    <a:pt x="1540" y="11205"/>
                    <a:pt x="1660" y="11025"/>
                  </a:cubicBezTo>
                  <a:lnTo>
                    <a:pt x="3936" y="8809"/>
                  </a:lnTo>
                  <a:cubicBezTo>
                    <a:pt x="6332" y="6533"/>
                    <a:pt x="8548" y="3958"/>
                    <a:pt x="10344" y="1203"/>
                  </a:cubicBezTo>
                  <a:cubicBezTo>
                    <a:pt x="10584" y="784"/>
                    <a:pt x="10464" y="304"/>
                    <a:pt x="10045" y="125"/>
                  </a:cubicBezTo>
                  <a:cubicBezTo>
                    <a:pt x="9918" y="40"/>
                    <a:pt x="9775" y="0"/>
                    <a:pt x="96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7"/>
            <p:cNvSpPr/>
            <p:nvPr/>
          </p:nvSpPr>
          <p:spPr>
            <a:xfrm>
              <a:off x="1167950" y="1452300"/>
              <a:ext cx="117125" cy="115250"/>
            </a:xfrm>
            <a:custGeom>
              <a:avLst/>
              <a:gdLst/>
              <a:ahLst/>
              <a:cxnLst/>
              <a:rect l="l" t="t" r="r" b="b"/>
              <a:pathLst>
                <a:path w="4685" h="4610" extrusionOk="0">
                  <a:moveTo>
                    <a:pt x="3587" y="0"/>
                  </a:moveTo>
                  <a:cubicBezTo>
                    <a:pt x="3409" y="0"/>
                    <a:pt x="3222" y="70"/>
                    <a:pt x="3055" y="237"/>
                  </a:cubicBezTo>
                  <a:cubicBezTo>
                    <a:pt x="2037" y="1196"/>
                    <a:pt x="1079" y="2274"/>
                    <a:pt x="240" y="3412"/>
                  </a:cubicBezTo>
                  <a:cubicBezTo>
                    <a:pt x="1" y="3771"/>
                    <a:pt x="61" y="4250"/>
                    <a:pt x="420" y="4490"/>
                  </a:cubicBezTo>
                  <a:cubicBezTo>
                    <a:pt x="540" y="4550"/>
                    <a:pt x="719" y="4610"/>
                    <a:pt x="899" y="4610"/>
                  </a:cubicBezTo>
                  <a:cubicBezTo>
                    <a:pt x="1139" y="4610"/>
                    <a:pt x="1378" y="4490"/>
                    <a:pt x="1498" y="4310"/>
                  </a:cubicBezTo>
                  <a:cubicBezTo>
                    <a:pt x="2277" y="3232"/>
                    <a:pt x="3175" y="2214"/>
                    <a:pt x="4133" y="1316"/>
                  </a:cubicBezTo>
                  <a:cubicBezTo>
                    <a:pt x="4685" y="764"/>
                    <a:pt x="4178" y="0"/>
                    <a:pt x="3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7"/>
            <p:cNvSpPr/>
            <p:nvPr/>
          </p:nvSpPr>
          <p:spPr>
            <a:xfrm>
              <a:off x="1167950" y="1470050"/>
              <a:ext cx="263900" cy="292150"/>
            </a:xfrm>
            <a:custGeom>
              <a:avLst/>
              <a:gdLst/>
              <a:ahLst/>
              <a:cxnLst/>
              <a:rect l="l" t="t" r="r" b="b"/>
              <a:pathLst>
                <a:path w="10556" h="11686" extrusionOk="0">
                  <a:moveTo>
                    <a:pt x="9421" y="1"/>
                  </a:moveTo>
                  <a:cubicBezTo>
                    <a:pt x="9261" y="1"/>
                    <a:pt x="9090" y="56"/>
                    <a:pt x="8925" y="186"/>
                  </a:cubicBezTo>
                  <a:lnTo>
                    <a:pt x="8985" y="186"/>
                  </a:lnTo>
                  <a:cubicBezTo>
                    <a:pt x="6230" y="2342"/>
                    <a:pt x="3894" y="5577"/>
                    <a:pt x="1797" y="8452"/>
                  </a:cubicBezTo>
                  <a:cubicBezTo>
                    <a:pt x="1258" y="9110"/>
                    <a:pt x="779" y="9829"/>
                    <a:pt x="300" y="10428"/>
                  </a:cubicBezTo>
                  <a:cubicBezTo>
                    <a:pt x="1" y="10787"/>
                    <a:pt x="61" y="11267"/>
                    <a:pt x="420" y="11566"/>
                  </a:cubicBezTo>
                  <a:cubicBezTo>
                    <a:pt x="540" y="11626"/>
                    <a:pt x="719" y="11686"/>
                    <a:pt x="899" y="11686"/>
                  </a:cubicBezTo>
                  <a:cubicBezTo>
                    <a:pt x="1139" y="11686"/>
                    <a:pt x="1378" y="11566"/>
                    <a:pt x="1498" y="11386"/>
                  </a:cubicBezTo>
                  <a:cubicBezTo>
                    <a:pt x="1977" y="10727"/>
                    <a:pt x="2516" y="10069"/>
                    <a:pt x="2995" y="9350"/>
                  </a:cubicBezTo>
                  <a:cubicBezTo>
                    <a:pt x="5032" y="6595"/>
                    <a:pt x="7367" y="3421"/>
                    <a:pt x="9883" y="1444"/>
                  </a:cubicBezTo>
                  <a:cubicBezTo>
                    <a:pt x="10556" y="915"/>
                    <a:pt x="10072" y="1"/>
                    <a:pt x="9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7"/>
            <p:cNvSpPr/>
            <p:nvPr/>
          </p:nvSpPr>
          <p:spPr>
            <a:xfrm>
              <a:off x="1215875" y="1704375"/>
              <a:ext cx="148100" cy="135700"/>
            </a:xfrm>
            <a:custGeom>
              <a:avLst/>
              <a:gdLst/>
              <a:ahLst/>
              <a:cxnLst/>
              <a:rect l="l" t="t" r="r" b="b"/>
              <a:pathLst>
                <a:path w="5924" h="5428" extrusionOk="0">
                  <a:moveTo>
                    <a:pt x="4852" y="0"/>
                  </a:moveTo>
                  <a:cubicBezTo>
                    <a:pt x="4739" y="0"/>
                    <a:pt x="4618" y="30"/>
                    <a:pt x="4492" y="97"/>
                  </a:cubicBezTo>
                  <a:cubicBezTo>
                    <a:pt x="3474" y="576"/>
                    <a:pt x="2635" y="1354"/>
                    <a:pt x="2037" y="2313"/>
                  </a:cubicBezTo>
                  <a:cubicBezTo>
                    <a:pt x="1617" y="2972"/>
                    <a:pt x="1078" y="3511"/>
                    <a:pt x="479" y="3990"/>
                  </a:cubicBezTo>
                  <a:cubicBezTo>
                    <a:pt x="60" y="4229"/>
                    <a:pt x="0" y="4768"/>
                    <a:pt x="300" y="5128"/>
                  </a:cubicBezTo>
                  <a:cubicBezTo>
                    <a:pt x="419" y="5307"/>
                    <a:pt x="659" y="5427"/>
                    <a:pt x="899" y="5427"/>
                  </a:cubicBezTo>
                  <a:cubicBezTo>
                    <a:pt x="1078" y="5427"/>
                    <a:pt x="1198" y="5367"/>
                    <a:pt x="1378" y="5307"/>
                  </a:cubicBezTo>
                  <a:cubicBezTo>
                    <a:pt x="2096" y="4768"/>
                    <a:pt x="2755" y="4050"/>
                    <a:pt x="3294" y="3271"/>
                  </a:cubicBezTo>
                  <a:cubicBezTo>
                    <a:pt x="3714" y="2552"/>
                    <a:pt x="4372" y="1953"/>
                    <a:pt x="5151" y="1474"/>
                  </a:cubicBezTo>
                  <a:cubicBezTo>
                    <a:pt x="5924" y="1114"/>
                    <a:pt x="5545" y="0"/>
                    <a:pt x="4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7"/>
            <p:cNvSpPr/>
            <p:nvPr/>
          </p:nvSpPr>
          <p:spPr>
            <a:xfrm>
              <a:off x="389350" y="4406625"/>
              <a:ext cx="113825" cy="116650"/>
            </a:xfrm>
            <a:custGeom>
              <a:avLst/>
              <a:gdLst/>
              <a:ahLst/>
              <a:cxnLst/>
              <a:rect l="l" t="t" r="r" b="b"/>
              <a:pathLst>
                <a:path w="4553" h="4666" extrusionOk="0">
                  <a:moveTo>
                    <a:pt x="3619" y="0"/>
                  </a:moveTo>
                  <a:cubicBezTo>
                    <a:pt x="3455" y="0"/>
                    <a:pt x="3295" y="53"/>
                    <a:pt x="3175" y="174"/>
                  </a:cubicBezTo>
                  <a:cubicBezTo>
                    <a:pt x="1977" y="1072"/>
                    <a:pt x="958" y="2210"/>
                    <a:pt x="240" y="3528"/>
                  </a:cubicBezTo>
                  <a:cubicBezTo>
                    <a:pt x="0" y="3887"/>
                    <a:pt x="120" y="4366"/>
                    <a:pt x="539" y="4606"/>
                  </a:cubicBezTo>
                  <a:cubicBezTo>
                    <a:pt x="659" y="4665"/>
                    <a:pt x="779" y="4665"/>
                    <a:pt x="899" y="4665"/>
                  </a:cubicBezTo>
                  <a:cubicBezTo>
                    <a:pt x="1198" y="4665"/>
                    <a:pt x="1438" y="4546"/>
                    <a:pt x="1617" y="4306"/>
                  </a:cubicBezTo>
                  <a:cubicBezTo>
                    <a:pt x="2216" y="3168"/>
                    <a:pt x="3115" y="2210"/>
                    <a:pt x="4133" y="1431"/>
                  </a:cubicBezTo>
                  <a:cubicBezTo>
                    <a:pt x="4492" y="1192"/>
                    <a:pt x="4552" y="653"/>
                    <a:pt x="4253" y="293"/>
                  </a:cubicBezTo>
                  <a:cubicBezTo>
                    <a:pt x="4110" y="115"/>
                    <a:pt x="3860" y="0"/>
                    <a:pt x="3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7"/>
            <p:cNvSpPr/>
            <p:nvPr/>
          </p:nvSpPr>
          <p:spPr>
            <a:xfrm>
              <a:off x="492550" y="4329350"/>
              <a:ext cx="199750" cy="224250"/>
            </a:xfrm>
            <a:custGeom>
              <a:avLst/>
              <a:gdLst/>
              <a:ahLst/>
              <a:cxnLst/>
              <a:rect l="l" t="t" r="r" b="b"/>
              <a:pathLst>
                <a:path w="7990" h="8970" extrusionOk="0">
                  <a:moveTo>
                    <a:pt x="6914" y="0"/>
                  </a:moveTo>
                  <a:cubicBezTo>
                    <a:pt x="6726" y="0"/>
                    <a:pt x="6529" y="80"/>
                    <a:pt x="6353" y="270"/>
                  </a:cubicBezTo>
                  <a:cubicBezTo>
                    <a:pt x="4856" y="1827"/>
                    <a:pt x="3539" y="3564"/>
                    <a:pt x="2281" y="5301"/>
                  </a:cubicBezTo>
                  <a:cubicBezTo>
                    <a:pt x="1682" y="6139"/>
                    <a:pt x="1083" y="6918"/>
                    <a:pt x="484" y="7697"/>
                  </a:cubicBezTo>
                  <a:cubicBezTo>
                    <a:pt x="0" y="8268"/>
                    <a:pt x="518" y="8969"/>
                    <a:pt x="1088" y="8969"/>
                  </a:cubicBezTo>
                  <a:cubicBezTo>
                    <a:pt x="1294" y="8969"/>
                    <a:pt x="1507" y="8878"/>
                    <a:pt x="1682" y="8655"/>
                  </a:cubicBezTo>
                  <a:cubicBezTo>
                    <a:pt x="2281" y="7876"/>
                    <a:pt x="2880" y="7038"/>
                    <a:pt x="3479" y="6259"/>
                  </a:cubicBezTo>
                  <a:cubicBezTo>
                    <a:pt x="4736" y="4522"/>
                    <a:pt x="6054" y="2905"/>
                    <a:pt x="7491" y="1348"/>
                  </a:cubicBezTo>
                  <a:cubicBezTo>
                    <a:pt x="7989" y="760"/>
                    <a:pt x="7495" y="0"/>
                    <a:pt x="69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" name="Google Shape;1833;p6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1834" name="Google Shape;1834;p68"/>
          <p:cNvSpPr txBox="1">
            <a:spLocks noGrp="1"/>
          </p:cNvSpPr>
          <p:nvPr>
            <p:ph type="subTitle" idx="1"/>
          </p:nvPr>
        </p:nvSpPr>
        <p:spPr>
          <a:xfrm>
            <a:off x="2166685" y="2590252"/>
            <a:ext cx="21705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/>
              <a:t>You can </a:t>
            </a:r>
            <a:r>
              <a:rPr lang="en-US" altLang="zh-CN" sz="1200" dirty="0"/>
              <a:t>add an </a:t>
            </a:r>
            <a:r>
              <a:rPr lang="en" sz="1200" dirty="0"/>
              <a:t>image on the screen with your own work. Just delete this one, add yours and center it properly</a:t>
            </a:r>
            <a:endParaRPr sz="1200" dirty="0"/>
          </a:p>
        </p:txBody>
      </p:sp>
      <p:grpSp>
        <p:nvGrpSpPr>
          <p:cNvPr id="1835" name="Google Shape;1835;p68"/>
          <p:cNvGrpSpPr/>
          <p:nvPr/>
        </p:nvGrpSpPr>
        <p:grpSpPr>
          <a:xfrm>
            <a:off x="4992456" y="1330106"/>
            <a:ext cx="2170562" cy="3093394"/>
            <a:chOff x="1807625" y="1752225"/>
            <a:chExt cx="1394425" cy="2069575"/>
          </a:xfrm>
        </p:grpSpPr>
        <p:sp>
          <p:nvSpPr>
            <p:cNvPr id="1836" name="Google Shape;1836;p68"/>
            <p:cNvSpPr/>
            <p:nvPr/>
          </p:nvSpPr>
          <p:spPr>
            <a:xfrm>
              <a:off x="2461250" y="3652725"/>
              <a:ext cx="64100" cy="54325"/>
            </a:xfrm>
            <a:custGeom>
              <a:avLst/>
              <a:gdLst/>
              <a:ahLst/>
              <a:cxnLst/>
              <a:rect l="l" t="t" r="r" b="b"/>
              <a:pathLst>
                <a:path w="2564" h="2173" extrusionOk="0">
                  <a:moveTo>
                    <a:pt x="1446" y="1"/>
                  </a:moveTo>
                  <a:cubicBezTo>
                    <a:pt x="1141" y="1"/>
                    <a:pt x="846" y="134"/>
                    <a:pt x="616" y="364"/>
                  </a:cubicBezTo>
                  <a:cubicBezTo>
                    <a:pt x="513" y="467"/>
                    <a:pt x="308" y="467"/>
                    <a:pt x="206" y="467"/>
                  </a:cubicBezTo>
                  <a:cubicBezTo>
                    <a:pt x="1" y="877"/>
                    <a:pt x="1" y="1287"/>
                    <a:pt x="206" y="1595"/>
                  </a:cubicBezTo>
                  <a:cubicBezTo>
                    <a:pt x="469" y="1989"/>
                    <a:pt x="858" y="2173"/>
                    <a:pt x="1266" y="2173"/>
                  </a:cubicBezTo>
                  <a:cubicBezTo>
                    <a:pt x="1494" y="2173"/>
                    <a:pt x="1728" y="2115"/>
                    <a:pt x="1949" y="2005"/>
                  </a:cubicBezTo>
                  <a:cubicBezTo>
                    <a:pt x="2461" y="1595"/>
                    <a:pt x="2564" y="774"/>
                    <a:pt x="2154" y="262"/>
                  </a:cubicBezTo>
                  <a:cubicBezTo>
                    <a:pt x="1929" y="82"/>
                    <a:pt x="1685" y="1"/>
                    <a:pt x="14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8"/>
            <p:cNvSpPr/>
            <p:nvPr/>
          </p:nvSpPr>
          <p:spPr>
            <a:xfrm>
              <a:off x="1807625" y="1752225"/>
              <a:ext cx="1394425" cy="2069575"/>
            </a:xfrm>
            <a:custGeom>
              <a:avLst/>
              <a:gdLst/>
              <a:ahLst/>
              <a:cxnLst/>
              <a:rect l="l" t="t" r="r" b="b"/>
              <a:pathLst>
                <a:path w="55777" h="82783" extrusionOk="0">
                  <a:moveTo>
                    <a:pt x="15177" y="930"/>
                  </a:moveTo>
                  <a:cubicBezTo>
                    <a:pt x="19343" y="930"/>
                    <a:pt x="23467" y="1396"/>
                    <a:pt x="25838" y="1436"/>
                  </a:cubicBezTo>
                  <a:cubicBezTo>
                    <a:pt x="31523" y="1514"/>
                    <a:pt x="37267" y="1710"/>
                    <a:pt x="42980" y="1710"/>
                  </a:cubicBezTo>
                  <a:cubicBezTo>
                    <a:pt x="44789" y="1710"/>
                    <a:pt x="46595" y="1690"/>
                    <a:pt x="48395" y="1641"/>
                  </a:cubicBezTo>
                  <a:lnTo>
                    <a:pt x="48600" y="1641"/>
                  </a:lnTo>
                  <a:cubicBezTo>
                    <a:pt x="50548" y="1743"/>
                    <a:pt x="52291" y="2666"/>
                    <a:pt x="53419" y="4101"/>
                  </a:cubicBezTo>
                  <a:cubicBezTo>
                    <a:pt x="52033" y="3178"/>
                    <a:pt x="50398" y="2753"/>
                    <a:pt x="48663" y="2753"/>
                  </a:cubicBezTo>
                  <a:cubicBezTo>
                    <a:pt x="48472" y="2753"/>
                    <a:pt x="48280" y="2758"/>
                    <a:pt x="48087" y="2769"/>
                  </a:cubicBezTo>
                  <a:cubicBezTo>
                    <a:pt x="47779" y="2871"/>
                    <a:pt x="47779" y="3384"/>
                    <a:pt x="48087" y="3384"/>
                  </a:cubicBezTo>
                  <a:cubicBezTo>
                    <a:pt x="49933" y="3486"/>
                    <a:pt x="51676" y="3896"/>
                    <a:pt x="53214" y="4717"/>
                  </a:cubicBezTo>
                  <a:cubicBezTo>
                    <a:pt x="53268" y="4744"/>
                    <a:pt x="53323" y="4757"/>
                    <a:pt x="53376" y="4757"/>
                  </a:cubicBezTo>
                  <a:cubicBezTo>
                    <a:pt x="53521" y="4757"/>
                    <a:pt x="53651" y="4662"/>
                    <a:pt x="53726" y="4512"/>
                  </a:cubicBezTo>
                  <a:cubicBezTo>
                    <a:pt x="54034" y="5024"/>
                    <a:pt x="54341" y="5742"/>
                    <a:pt x="54444" y="6460"/>
                  </a:cubicBezTo>
                  <a:cubicBezTo>
                    <a:pt x="54341" y="6562"/>
                    <a:pt x="54239" y="6767"/>
                    <a:pt x="54341" y="6972"/>
                  </a:cubicBezTo>
                  <a:cubicBezTo>
                    <a:pt x="54034" y="19173"/>
                    <a:pt x="53931" y="31374"/>
                    <a:pt x="53624" y="43678"/>
                  </a:cubicBezTo>
                  <a:cubicBezTo>
                    <a:pt x="53521" y="49419"/>
                    <a:pt x="53316" y="55161"/>
                    <a:pt x="53214" y="61005"/>
                  </a:cubicBezTo>
                  <a:cubicBezTo>
                    <a:pt x="53010" y="65081"/>
                    <a:pt x="54730" y="81205"/>
                    <a:pt x="48312" y="81205"/>
                  </a:cubicBezTo>
                  <a:cubicBezTo>
                    <a:pt x="48271" y="81205"/>
                    <a:pt x="48231" y="81204"/>
                    <a:pt x="48190" y="81203"/>
                  </a:cubicBezTo>
                  <a:lnTo>
                    <a:pt x="48087" y="81203"/>
                  </a:lnTo>
                  <a:cubicBezTo>
                    <a:pt x="40807" y="81203"/>
                    <a:pt x="33630" y="81408"/>
                    <a:pt x="26351" y="81408"/>
                  </a:cubicBezTo>
                  <a:lnTo>
                    <a:pt x="15893" y="81511"/>
                  </a:lnTo>
                  <a:cubicBezTo>
                    <a:pt x="14539" y="81511"/>
                    <a:pt x="12526" y="81701"/>
                    <a:pt x="10448" y="81701"/>
                  </a:cubicBezTo>
                  <a:cubicBezTo>
                    <a:pt x="6230" y="81701"/>
                    <a:pt x="1743" y="80918"/>
                    <a:pt x="1949" y="76179"/>
                  </a:cubicBezTo>
                  <a:cubicBezTo>
                    <a:pt x="1949" y="75974"/>
                    <a:pt x="1846" y="75872"/>
                    <a:pt x="1641" y="75872"/>
                  </a:cubicBezTo>
                  <a:cubicBezTo>
                    <a:pt x="2359" y="64696"/>
                    <a:pt x="1846" y="53315"/>
                    <a:pt x="1846" y="42140"/>
                  </a:cubicBezTo>
                  <a:cubicBezTo>
                    <a:pt x="1846" y="30861"/>
                    <a:pt x="1846" y="19583"/>
                    <a:pt x="1846" y="8203"/>
                  </a:cubicBezTo>
                  <a:cubicBezTo>
                    <a:pt x="1846" y="8203"/>
                    <a:pt x="1846" y="8100"/>
                    <a:pt x="1846" y="8100"/>
                  </a:cubicBezTo>
                  <a:cubicBezTo>
                    <a:pt x="1783" y="2115"/>
                    <a:pt x="8535" y="930"/>
                    <a:pt x="15177" y="930"/>
                  </a:cubicBezTo>
                  <a:close/>
                  <a:moveTo>
                    <a:pt x="13637" y="103"/>
                  </a:moveTo>
                  <a:cubicBezTo>
                    <a:pt x="8716" y="103"/>
                    <a:pt x="1" y="820"/>
                    <a:pt x="1129" y="7690"/>
                  </a:cubicBezTo>
                  <a:cubicBezTo>
                    <a:pt x="923" y="7792"/>
                    <a:pt x="718" y="7998"/>
                    <a:pt x="718" y="8203"/>
                  </a:cubicBezTo>
                  <a:lnTo>
                    <a:pt x="718" y="42140"/>
                  </a:lnTo>
                  <a:cubicBezTo>
                    <a:pt x="718" y="53213"/>
                    <a:pt x="308" y="64491"/>
                    <a:pt x="923" y="75564"/>
                  </a:cubicBezTo>
                  <a:cubicBezTo>
                    <a:pt x="308" y="76692"/>
                    <a:pt x="411" y="78230"/>
                    <a:pt x="1334" y="79255"/>
                  </a:cubicBezTo>
                  <a:cubicBezTo>
                    <a:pt x="2336" y="82347"/>
                    <a:pt x="7969" y="82783"/>
                    <a:pt x="11740" y="82783"/>
                  </a:cubicBezTo>
                  <a:cubicBezTo>
                    <a:pt x="12596" y="82783"/>
                    <a:pt x="13356" y="82760"/>
                    <a:pt x="13945" y="82741"/>
                  </a:cubicBezTo>
                  <a:cubicBezTo>
                    <a:pt x="25531" y="82741"/>
                    <a:pt x="37014" y="82741"/>
                    <a:pt x="48497" y="82536"/>
                  </a:cubicBezTo>
                  <a:cubicBezTo>
                    <a:pt x="48805" y="82536"/>
                    <a:pt x="49010" y="82331"/>
                    <a:pt x="49112" y="82126"/>
                  </a:cubicBezTo>
                  <a:cubicBezTo>
                    <a:pt x="51881" y="82126"/>
                    <a:pt x="53214" y="79870"/>
                    <a:pt x="53726" y="77102"/>
                  </a:cubicBezTo>
                  <a:cubicBezTo>
                    <a:pt x="55059" y="69822"/>
                    <a:pt x="54136" y="61620"/>
                    <a:pt x="54341" y="54238"/>
                  </a:cubicBezTo>
                  <a:cubicBezTo>
                    <a:pt x="54751" y="38449"/>
                    <a:pt x="55264" y="22762"/>
                    <a:pt x="55572" y="6972"/>
                  </a:cubicBezTo>
                  <a:cubicBezTo>
                    <a:pt x="55572" y="6870"/>
                    <a:pt x="55572" y="6767"/>
                    <a:pt x="55572" y="6665"/>
                  </a:cubicBezTo>
                  <a:cubicBezTo>
                    <a:pt x="55674" y="6562"/>
                    <a:pt x="55777" y="6357"/>
                    <a:pt x="55777" y="6152"/>
                  </a:cubicBezTo>
                  <a:cubicBezTo>
                    <a:pt x="55285" y="3004"/>
                    <a:pt x="52528" y="706"/>
                    <a:pt x="49316" y="706"/>
                  </a:cubicBezTo>
                  <a:cubicBezTo>
                    <a:pt x="49181" y="706"/>
                    <a:pt x="49044" y="710"/>
                    <a:pt x="48907" y="718"/>
                  </a:cubicBezTo>
                  <a:cubicBezTo>
                    <a:pt x="48805" y="615"/>
                    <a:pt x="48702" y="513"/>
                    <a:pt x="48497" y="513"/>
                  </a:cubicBezTo>
                  <a:cubicBezTo>
                    <a:pt x="37014" y="0"/>
                    <a:pt x="25223" y="205"/>
                    <a:pt x="13637" y="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8"/>
            <p:cNvSpPr/>
            <p:nvPr/>
          </p:nvSpPr>
          <p:spPr>
            <a:xfrm>
              <a:off x="2384350" y="1836675"/>
              <a:ext cx="266600" cy="37100"/>
            </a:xfrm>
            <a:custGeom>
              <a:avLst/>
              <a:gdLst/>
              <a:ahLst/>
              <a:cxnLst/>
              <a:rect l="l" t="t" r="r" b="b"/>
              <a:pathLst>
                <a:path w="10664" h="1484" extrusionOk="0">
                  <a:moveTo>
                    <a:pt x="4676" y="1"/>
                  </a:moveTo>
                  <a:cubicBezTo>
                    <a:pt x="3288" y="1"/>
                    <a:pt x="1901" y="76"/>
                    <a:pt x="513" y="211"/>
                  </a:cubicBezTo>
                  <a:cubicBezTo>
                    <a:pt x="206" y="211"/>
                    <a:pt x="1" y="928"/>
                    <a:pt x="411" y="928"/>
                  </a:cubicBezTo>
                  <a:cubicBezTo>
                    <a:pt x="2571" y="1277"/>
                    <a:pt x="4730" y="1483"/>
                    <a:pt x="6890" y="1483"/>
                  </a:cubicBezTo>
                  <a:cubicBezTo>
                    <a:pt x="7909" y="1483"/>
                    <a:pt x="8927" y="1437"/>
                    <a:pt x="9946" y="1339"/>
                  </a:cubicBezTo>
                  <a:cubicBezTo>
                    <a:pt x="10356" y="1339"/>
                    <a:pt x="10664" y="518"/>
                    <a:pt x="10049" y="416"/>
                  </a:cubicBezTo>
                  <a:cubicBezTo>
                    <a:pt x="8258" y="127"/>
                    <a:pt x="6467" y="1"/>
                    <a:pt x="4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8"/>
            <p:cNvSpPr/>
            <p:nvPr/>
          </p:nvSpPr>
          <p:spPr>
            <a:xfrm>
              <a:off x="2435625" y="3627650"/>
              <a:ext cx="117925" cy="102925"/>
            </a:xfrm>
            <a:custGeom>
              <a:avLst/>
              <a:gdLst/>
              <a:ahLst/>
              <a:cxnLst/>
              <a:rect l="l" t="t" r="r" b="b"/>
              <a:pathLst>
                <a:path w="4717" h="4117" extrusionOk="0">
                  <a:moveTo>
                    <a:pt x="2472" y="969"/>
                  </a:moveTo>
                  <a:cubicBezTo>
                    <a:pt x="2752" y="969"/>
                    <a:pt x="3039" y="1071"/>
                    <a:pt x="3281" y="1265"/>
                  </a:cubicBezTo>
                  <a:cubicBezTo>
                    <a:pt x="3691" y="1777"/>
                    <a:pt x="3589" y="2598"/>
                    <a:pt x="2974" y="3008"/>
                  </a:cubicBezTo>
                  <a:cubicBezTo>
                    <a:pt x="2790" y="3118"/>
                    <a:pt x="2566" y="3176"/>
                    <a:pt x="2336" y="3176"/>
                  </a:cubicBezTo>
                  <a:cubicBezTo>
                    <a:pt x="1925" y="3176"/>
                    <a:pt x="1494" y="2992"/>
                    <a:pt x="1231" y="2598"/>
                  </a:cubicBezTo>
                  <a:cubicBezTo>
                    <a:pt x="1128" y="2290"/>
                    <a:pt x="1128" y="1880"/>
                    <a:pt x="1231" y="1470"/>
                  </a:cubicBezTo>
                  <a:cubicBezTo>
                    <a:pt x="1436" y="1470"/>
                    <a:pt x="1538" y="1470"/>
                    <a:pt x="1641" y="1367"/>
                  </a:cubicBezTo>
                  <a:cubicBezTo>
                    <a:pt x="1857" y="1097"/>
                    <a:pt x="2160" y="969"/>
                    <a:pt x="2472" y="969"/>
                  </a:cubicBezTo>
                  <a:close/>
                  <a:moveTo>
                    <a:pt x="2513" y="0"/>
                  </a:moveTo>
                  <a:cubicBezTo>
                    <a:pt x="1911" y="0"/>
                    <a:pt x="1322" y="285"/>
                    <a:pt x="923" y="855"/>
                  </a:cubicBezTo>
                  <a:cubicBezTo>
                    <a:pt x="205" y="1367"/>
                    <a:pt x="0" y="2393"/>
                    <a:pt x="411" y="3110"/>
                  </a:cubicBezTo>
                  <a:cubicBezTo>
                    <a:pt x="862" y="3756"/>
                    <a:pt x="1598" y="4117"/>
                    <a:pt x="2337" y="4117"/>
                  </a:cubicBezTo>
                  <a:cubicBezTo>
                    <a:pt x="2773" y="4117"/>
                    <a:pt x="3209" y="3991"/>
                    <a:pt x="3589" y="3725"/>
                  </a:cubicBezTo>
                  <a:cubicBezTo>
                    <a:pt x="4614" y="3008"/>
                    <a:pt x="4717" y="1470"/>
                    <a:pt x="3897" y="547"/>
                  </a:cubicBezTo>
                  <a:cubicBezTo>
                    <a:pt x="3486" y="183"/>
                    <a:pt x="2995" y="0"/>
                    <a:pt x="2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8"/>
            <p:cNvSpPr/>
            <p:nvPr/>
          </p:nvSpPr>
          <p:spPr>
            <a:xfrm>
              <a:off x="1907600" y="1973325"/>
              <a:ext cx="1191925" cy="1601025"/>
            </a:xfrm>
            <a:custGeom>
              <a:avLst/>
              <a:gdLst/>
              <a:ahLst/>
              <a:cxnLst/>
              <a:rect l="l" t="t" r="r" b="b"/>
              <a:pathLst>
                <a:path w="47677" h="64041" extrusionOk="0">
                  <a:moveTo>
                    <a:pt x="15424" y="0"/>
                  </a:moveTo>
                  <a:cubicBezTo>
                    <a:pt x="10591" y="0"/>
                    <a:pt x="5757" y="47"/>
                    <a:pt x="923" y="179"/>
                  </a:cubicBezTo>
                  <a:cubicBezTo>
                    <a:pt x="513" y="179"/>
                    <a:pt x="308" y="589"/>
                    <a:pt x="616" y="794"/>
                  </a:cubicBezTo>
                  <a:cubicBezTo>
                    <a:pt x="574" y="780"/>
                    <a:pt x="533" y="774"/>
                    <a:pt x="493" y="774"/>
                  </a:cubicBezTo>
                  <a:cubicBezTo>
                    <a:pt x="231" y="774"/>
                    <a:pt x="0" y="1040"/>
                    <a:pt x="0" y="1307"/>
                  </a:cubicBezTo>
                  <a:cubicBezTo>
                    <a:pt x="0" y="11560"/>
                    <a:pt x="205" y="21915"/>
                    <a:pt x="410" y="32168"/>
                  </a:cubicBezTo>
                  <a:cubicBezTo>
                    <a:pt x="616" y="42523"/>
                    <a:pt x="205" y="52879"/>
                    <a:pt x="1333" y="63029"/>
                  </a:cubicBezTo>
                  <a:cubicBezTo>
                    <a:pt x="1333" y="63132"/>
                    <a:pt x="1333" y="63234"/>
                    <a:pt x="1436" y="63337"/>
                  </a:cubicBezTo>
                  <a:cubicBezTo>
                    <a:pt x="1333" y="63542"/>
                    <a:pt x="1538" y="63952"/>
                    <a:pt x="1846" y="63952"/>
                  </a:cubicBezTo>
                  <a:cubicBezTo>
                    <a:pt x="4944" y="64017"/>
                    <a:pt x="8043" y="64041"/>
                    <a:pt x="11141" y="64041"/>
                  </a:cubicBezTo>
                  <a:cubicBezTo>
                    <a:pt x="19606" y="64041"/>
                    <a:pt x="28071" y="63863"/>
                    <a:pt x="36536" y="63863"/>
                  </a:cubicBezTo>
                  <a:cubicBezTo>
                    <a:pt x="39634" y="63863"/>
                    <a:pt x="42733" y="63887"/>
                    <a:pt x="45831" y="63952"/>
                  </a:cubicBezTo>
                  <a:cubicBezTo>
                    <a:pt x="46446" y="63747"/>
                    <a:pt x="46446" y="62824"/>
                    <a:pt x="45831" y="62619"/>
                  </a:cubicBezTo>
                  <a:cubicBezTo>
                    <a:pt x="38367" y="62460"/>
                    <a:pt x="30793" y="62247"/>
                    <a:pt x="23223" y="62247"/>
                  </a:cubicBezTo>
                  <a:cubicBezTo>
                    <a:pt x="16131" y="62247"/>
                    <a:pt x="9043" y="62434"/>
                    <a:pt x="2051" y="63029"/>
                  </a:cubicBezTo>
                  <a:cubicBezTo>
                    <a:pt x="2666" y="52776"/>
                    <a:pt x="1641" y="42421"/>
                    <a:pt x="1436" y="32270"/>
                  </a:cubicBezTo>
                  <a:cubicBezTo>
                    <a:pt x="1231" y="22120"/>
                    <a:pt x="1231" y="11662"/>
                    <a:pt x="1026" y="1409"/>
                  </a:cubicBezTo>
                  <a:cubicBezTo>
                    <a:pt x="1026" y="1307"/>
                    <a:pt x="923" y="1102"/>
                    <a:pt x="821" y="999"/>
                  </a:cubicBezTo>
                  <a:lnTo>
                    <a:pt x="821" y="999"/>
                  </a:lnTo>
                  <a:cubicBezTo>
                    <a:pt x="15892" y="1717"/>
                    <a:pt x="31067" y="1614"/>
                    <a:pt x="46139" y="1717"/>
                  </a:cubicBezTo>
                  <a:lnTo>
                    <a:pt x="46139" y="32475"/>
                  </a:lnTo>
                  <a:cubicBezTo>
                    <a:pt x="46139" y="42728"/>
                    <a:pt x="45729" y="52981"/>
                    <a:pt x="46446" y="63234"/>
                  </a:cubicBezTo>
                  <a:cubicBezTo>
                    <a:pt x="46446" y="63439"/>
                    <a:pt x="46574" y="63542"/>
                    <a:pt x="46703" y="63542"/>
                  </a:cubicBezTo>
                  <a:cubicBezTo>
                    <a:pt x="46831" y="63542"/>
                    <a:pt x="46959" y="63439"/>
                    <a:pt x="46959" y="63234"/>
                  </a:cubicBezTo>
                  <a:cubicBezTo>
                    <a:pt x="47677" y="53084"/>
                    <a:pt x="47266" y="42728"/>
                    <a:pt x="47266" y="32475"/>
                  </a:cubicBezTo>
                  <a:cubicBezTo>
                    <a:pt x="47369" y="22223"/>
                    <a:pt x="47472" y="11867"/>
                    <a:pt x="47472" y="1614"/>
                  </a:cubicBezTo>
                  <a:cubicBezTo>
                    <a:pt x="47472" y="1348"/>
                    <a:pt x="47241" y="1081"/>
                    <a:pt x="46913" y="1081"/>
                  </a:cubicBezTo>
                  <a:cubicBezTo>
                    <a:pt x="46862" y="1081"/>
                    <a:pt x="46809" y="1088"/>
                    <a:pt x="46754" y="1102"/>
                  </a:cubicBezTo>
                  <a:cubicBezTo>
                    <a:pt x="46856" y="691"/>
                    <a:pt x="46549" y="281"/>
                    <a:pt x="46139" y="281"/>
                  </a:cubicBezTo>
                  <a:cubicBezTo>
                    <a:pt x="35901" y="212"/>
                    <a:pt x="25662" y="0"/>
                    <a:pt x="15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8"/>
            <p:cNvSpPr/>
            <p:nvPr/>
          </p:nvSpPr>
          <p:spPr>
            <a:xfrm>
              <a:off x="3027725" y="1859875"/>
              <a:ext cx="101075" cy="50850"/>
            </a:xfrm>
            <a:custGeom>
              <a:avLst/>
              <a:gdLst/>
              <a:ahLst/>
              <a:cxnLst/>
              <a:rect l="l" t="t" r="r" b="b"/>
              <a:pathLst>
                <a:path w="4043" h="2034" extrusionOk="0">
                  <a:moveTo>
                    <a:pt x="308" y="0"/>
                  </a:moveTo>
                  <a:cubicBezTo>
                    <a:pt x="1" y="0"/>
                    <a:pt x="1" y="513"/>
                    <a:pt x="308" y="513"/>
                  </a:cubicBezTo>
                  <a:cubicBezTo>
                    <a:pt x="1436" y="718"/>
                    <a:pt x="2461" y="1231"/>
                    <a:pt x="3384" y="1949"/>
                  </a:cubicBezTo>
                  <a:cubicBezTo>
                    <a:pt x="3444" y="2008"/>
                    <a:pt x="3507" y="2033"/>
                    <a:pt x="3569" y="2033"/>
                  </a:cubicBezTo>
                  <a:cubicBezTo>
                    <a:pt x="3824" y="2033"/>
                    <a:pt x="4042" y="1601"/>
                    <a:pt x="3794" y="1436"/>
                  </a:cubicBezTo>
                  <a:cubicBezTo>
                    <a:pt x="2872" y="513"/>
                    <a:pt x="1641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8"/>
            <p:cNvSpPr/>
            <p:nvPr/>
          </p:nvSpPr>
          <p:spPr>
            <a:xfrm>
              <a:off x="2348950" y="3691900"/>
              <a:ext cx="122575" cy="59650"/>
            </a:xfrm>
            <a:custGeom>
              <a:avLst/>
              <a:gdLst/>
              <a:ahLst/>
              <a:cxnLst/>
              <a:rect l="l" t="t" r="r" b="b"/>
              <a:pathLst>
                <a:path w="4903" h="2386" extrusionOk="0">
                  <a:moveTo>
                    <a:pt x="281" y="0"/>
                  </a:moveTo>
                  <a:cubicBezTo>
                    <a:pt x="122" y="0"/>
                    <a:pt x="0" y="168"/>
                    <a:pt x="84" y="335"/>
                  </a:cubicBezTo>
                  <a:cubicBezTo>
                    <a:pt x="1314" y="1463"/>
                    <a:pt x="2852" y="2181"/>
                    <a:pt x="4493" y="2386"/>
                  </a:cubicBezTo>
                  <a:cubicBezTo>
                    <a:pt x="4903" y="2386"/>
                    <a:pt x="4903" y="1771"/>
                    <a:pt x="4595" y="1771"/>
                  </a:cubicBezTo>
                  <a:cubicBezTo>
                    <a:pt x="3057" y="1463"/>
                    <a:pt x="1622" y="950"/>
                    <a:pt x="392" y="28"/>
                  </a:cubicBezTo>
                  <a:cubicBezTo>
                    <a:pt x="354" y="9"/>
                    <a:pt x="316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8"/>
            <p:cNvSpPr/>
            <p:nvPr/>
          </p:nvSpPr>
          <p:spPr>
            <a:xfrm>
              <a:off x="2289650" y="3717000"/>
              <a:ext cx="71200" cy="37450"/>
            </a:xfrm>
            <a:custGeom>
              <a:avLst/>
              <a:gdLst/>
              <a:ahLst/>
              <a:cxnLst/>
              <a:rect l="l" t="t" r="r" b="b"/>
              <a:pathLst>
                <a:path w="2848" h="1498" extrusionOk="0">
                  <a:moveTo>
                    <a:pt x="176" y="1"/>
                  </a:moveTo>
                  <a:cubicBezTo>
                    <a:pt x="1" y="1"/>
                    <a:pt x="29" y="373"/>
                    <a:pt x="200" y="459"/>
                  </a:cubicBezTo>
                  <a:cubicBezTo>
                    <a:pt x="815" y="869"/>
                    <a:pt x="1636" y="1177"/>
                    <a:pt x="2353" y="1484"/>
                  </a:cubicBezTo>
                  <a:cubicBezTo>
                    <a:pt x="2390" y="1494"/>
                    <a:pt x="2424" y="1498"/>
                    <a:pt x="2456" y="1498"/>
                  </a:cubicBezTo>
                  <a:cubicBezTo>
                    <a:pt x="2779" y="1498"/>
                    <a:pt x="2848" y="1056"/>
                    <a:pt x="2661" y="869"/>
                  </a:cubicBezTo>
                  <a:lnTo>
                    <a:pt x="1841" y="459"/>
                  </a:lnTo>
                  <a:lnTo>
                    <a:pt x="1533" y="459"/>
                  </a:lnTo>
                  <a:cubicBezTo>
                    <a:pt x="1123" y="357"/>
                    <a:pt x="713" y="254"/>
                    <a:pt x="303" y="49"/>
                  </a:cubicBezTo>
                  <a:cubicBezTo>
                    <a:pt x="252" y="15"/>
                    <a:pt x="210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" name="Google Shape;1844;p68"/>
          <p:cNvGrpSpPr/>
          <p:nvPr/>
        </p:nvGrpSpPr>
        <p:grpSpPr>
          <a:xfrm>
            <a:off x="4624776" y="1379504"/>
            <a:ext cx="282717" cy="248790"/>
            <a:chOff x="4385239" y="1711959"/>
            <a:chExt cx="282717" cy="248790"/>
          </a:xfrm>
        </p:grpSpPr>
        <p:sp>
          <p:nvSpPr>
            <p:cNvPr id="1845" name="Google Shape;1845;p68"/>
            <p:cNvSpPr/>
            <p:nvPr/>
          </p:nvSpPr>
          <p:spPr>
            <a:xfrm>
              <a:off x="4513813" y="17119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8"/>
            <p:cNvSpPr/>
            <p:nvPr/>
          </p:nvSpPr>
          <p:spPr>
            <a:xfrm>
              <a:off x="4385239" y="1874584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" name="Google Shape;1847;p68"/>
          <p:cNvGrpSpPr/>
          <p:nvPr/>
        </p:nvGrpSpPr>
        <p:grpSpPr>
          <a:xfrm>
            <a:off x="7235377" y="3949679"/>
            <a:ext cx="459955" cy="368037"/>
            <a:chOff x="7201801" y="4130059"/>
            <a:chExt cx="459955" cy="368037"/>
          </a:xfrm>
        </p:grpSpPr>
        <p:sp>
          <p:nvSpPr>
            <p:cNvPr id="1848" name="Google Shape;1848;p68"/>
            <p:cNvSpPr/>
            <p:nvPr/>
          </p:nvSpPr>
          <p:spPr>
            <a:xfrm>
              <a:off x="7507613" y="4130059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8"/>
            <p:cNvSpPr/>
            <p:nvPr/>
          </p:nvSpPr>
          <p:spPr>
            <a:xfrm>
              <a:off x="7201801" y="4255672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" name="Google Shape;1850;p68"/>
          <p:cNvGrpSpPr/>
          <p:nvPr/>
        </p:nvGrpSpPr>
        <p:grpSpPr>
          <a:xfrm>
            <a:off x="1558438" y="3880854"/>
            <a:ext cx="210593" cy="368040"/>
            <a:chOff x="1482238" y="4061234"/>
            <a:chExt cx="210593" cy="368040"/>
          </a:xfrm>
        </p:grpSpPr>
        <p:sp>
          <p:nvSpPr>
            <p:cNvPr id="1851" name="Google Shape;1851;p68"/>
            <p:cNvSpPr/>
            <p:nvPr/>
          </p:nvSpPr>
          <p:spPr>
            <a:xfrm>
              <a:off x="1538688" y="426663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8"/>
            <p:cNvSpPr/>
            <p:nvPr/>
          </p:nvSpPr>
          <p:spPr>
            <a:xfrm>
              <a:off x="1482238" y="406123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3" name="Google Shape;1853;p68"/>
          <p:cNvGrpSpPr/>
          <p:nvPr/>
        </p:nvGrpSpPr>
        <p:grpSpPr>
          <a:xfrm>
            <a:off x="1992438" y="1574547"/>
            <a:ext cx="2519020" cy="2849066"/>
            <a:chOff x="230625" y="877075"/>
            <a:chExt cx="3369025" cy="3828875"/>
          </a:xfrm>
        </p:grpSpPr>
        <p:sp>
          <p:nvSpPr>
            <p:cNvPr id="1854" name="Google Shape;1854;p68"/>
            <p:cNvSpPr/>
            <p:nvPr/>
          </p:nvSpPr>
          <p:spPr>
            <a:xfrm>
              <a:off x="546550" y="916200"/>
              <a:ext cx="531600" cy="898425"/>
            </a:xfrm>
            <a:custGeom>
              <a:avLst/>
              <a:gdLst/>
              <a:ahLst/>
              <a:cxnLst/>
              <a:rect l="l" t="t" r="r" b="b"/>
              <a:pathLst>
                <a:path w="21264" h="35937" extrusionOk="0">
                  <a:moveTo>
                    <a:pt x="13628" y="19067"/>
                  </a:moveTo>
                  <a:cubicBezTo>
                    <a:pt x="14158" y="19067"/>
                    <a:pt x="14704" y="19627"/>
                    <a:pt x="14375" y="20244"/>
                  </a:cubicBezTo>
                  <a:cubicBezTo>
                    <a:pt x="13776" y="21262"/>
                    <a:pt x="13237" y="22400"/>
                    <a:pt x="12878" y="23598"/>
                  </a:cubicBezTo>
                  <a:cubicBezTo>
                    <a:pt x="12758" y="23898"/>
                    <a:pt x="12459" y="24137"/>
                    <a:pt x="12099" y="24137"/>
                  </a:cubicBezTo>
                  <a:lnTo>
                    <a:pt x="11860" y="24137"/>
                  </a:lnTo>
                  <a:cubicBezTo>
                    <a:pt x="11441" y="23957"/>
                    <a:pt x="11201" y="23538"/>
                    <a:pt x="11381" y="23119"/>
                  </a:cubicBezTo>
                  <a:cubicBezTo>
                    <a:pt x="11800" y="21861"/>
                    <a:pt x="12339" y="20663"/>
                    <a:pt x="12998" y="19465"/>
                  </a:cubicBezTo>
                  <a:cubicBezTo>
                    <a:pt x="13148" y="19184"/>
                    <a:pt x="13386" y="19067"/>
                    <a:pt x="13628" y="19067"/>
                  </a:cubicBezTo>
                  <a:close/>
                  <a:moveTo>
                    <a:pt x="10573" y="17878"/>
                  </a:moveTo>
                  <a:cubicBezTo>
                    <a:pt x="11171" y="17878"/>
                    <a:pt x="11699" y="18638"/>
                    <a:pt x="11201" y="19226"/>
                  </a:cubicBezTo>
                  <a:lnTo>
                    <a:pt x="11141" y="19166"/>
                  </a:lnTo>
                  <a:cubicBezTo>
                    <a:pt x="9883" y="20663"/>
                    <a:pt x="8685" y="22280"/>
                    <a:pt x="7667" y="23957"/>
                  </a:cubicBezTo>
                  <a:cubicBezTo>
                    <a:pt x="7128" y="24676"/>
                    <a:pt x="6649" y="25455"/>
                    <a:pt x="6170" y="26114"/>
                  </a:cubicBezTo>
                  <a:cubicBezTo>
                    <a:pt x="5990" y="26353"/>
                    <a:pt x="5751" y="26473"/>
                    <a:pt x="5511" y="26473"/>
                  </a:cubicBezTo>
                  <a:cubicBezTo>
                    <a:pt x="5331" y="26413"/>
                    <a:pt x="5212" y="26413"/>
                    <a:pt x="5032" y="26293"/>
                  </a:cubicBezTo>
                  <a:cubicBezTo>
                    <a:pt x="4673" y="26054"/>
                    <a:pt x="4613" y="25575"/>
                    <a:pt x="4912" y="25215"/>
                  </a:cubicBezTo>
                  <a:cubicBezTo>
                    <a:pt x="5391" y="24556"/>
                    <a:pt x="5871" y="23838"/>
                    <a:pt x="6410" y="23119"/>
                  </a:cubicBezTo>
                  <a:cubicBezTo>
                    <a:pt x="7488" y="21382"/>
                    <a:pt x="8685" y="19705"/>
                    <a:pt x="10003" y="18148"/>
                  </a:cubicBezTo>
                  <a:cubicBezTo>
                    <a:pt x="10179" y="17958"/>
                    <a:pt x="10379" y="17878"/>
                    <a:pt x="10573" y="17878"/>
                  </a:cubicBezTo>
                  <a:close/>
                  <a:moveTo>
                    <a:pt x="16651" y="0"/>
                  </a:moveTo>
                  <a:cubicBezTo>
                    <a:pt x="11021" y="599"/>
                    <a:pt x="5511" y="1617"/>
                    <a:pt x="1" y="2995"/>
                  </a:cubicBezTo>
                  <a:lnTo>
                    <a:pt x="2457" y="35936"/>
                  </a:lnTo>
                  <a:lnTo>
                    <a:pt x="21263" y="31444"/>
                  </a:lnTo>
                  <a:cubicBezTo>
                    <a:pt x="20305" y="20903"/>
                    <a:pt x="18807" y="10422"/>
                    <a:pt x="1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8"/>
            <p:cNvSpPr/>
            <p:nvPr/>
          </p:nvSpPr>
          <p:spPr>
            <a:xfrm>
              <a:off x="2731175" y="922175"/>
              <a:ext cx="518100" cy="826550"/>
            </a:xfrm>
            <a:custGeom>
              <a:avLst/>
              <a:gdLst/>
              <a:ahLst/>
              <a:cxnLst/>
              <a:rect l="l" t="t" r="r" b="b"/>
              <a:pathLst>
                <a:path w="20724" h="33062" extrusionOk="0">
                  <a:moveTo>
                    <a:pt x="11511" y="4066"/>
                  </a:moveTo>
                  <a:cubicBezTo>
                    <a:pt x="12207" y="4066"/>
                    <a:pt x="12670" y="5060"/>
                    <a:pt x="11919" y="5511"/>
                  </a:cubicBezTo>
                  <a:cubicBezTo>
                    <a:pt x="10721" y="6170"/>
                    <a:pt x="9763" y="7128"/>
                    <a:pt x="9104" y="8326"/>
                  </a:cubicBezTo>
                  <a:cubicBezTo>
                    <a:pt x="8924" y="8565"/>
                    <a:pt x="8685" y="8745"/>
                    <a:pt x="8385" y="8745"/>
                  </a:cubicBezTo>
                  <a:cubicBezTo>
                    <a:pt x="8265" y="8745"/>
                    <a:pt x="8145" y="8685"/>
                    <a:pt x="8026" y="8685"/>
                  </a:cubicBezTo>
                  <a:cubicBezTo>
                    <a:pt x="7606" y="8506"/>
                    <a:pt x="7427" y="7967"/>
                    <a:pt x="7666" y="7607"/>
                  </a:cubicBezTo>
                  <a:cubicBezTo>
                    <a:pt x="8505" y="6170"/>
                    <a:pt x="9643" y="5032"/>
                    <a:pt x="11080" y="4193"/>
                  </a:cubicBezTo>
                  <a:cubicBezTo>
                    <a:pt x="11228" y="4105"/>
                    <a:pt x="11374" y="4066"/>
                    <a:pt x="11511" y="4066"/>
                  </a:cubicBezTo>
                  <a:close/>
                  <a:moveTo>
                    <a:pt x="15341" y="3350"/>
                  </a:moveTo>
                  <a:cubicBezTo>
                    <a:pt x="15482" y="3350"/>
                    <a:pt x="15625" y="3390"/>
                    <a:pt x="15752" y="3475"/>
                  </a:cubicBezTo>
                  <a:cubicBezTo>
                    <a:pt x="16111" y="3654"/>
                    <a:pt x="16231" y="4133"/>
                    <a:pt x="16051" y="4493"/>
                  </a:cubicBezTo>
                  <a:cubicBezTo>
                    <a:pt x="14195" y="7308"/>
                    <a:pt x="12039" y="9823"/>
                    <a:pt x="9583" y="12039"/>
                  </a:cubicBezTo>
                  <a:lnTo>
                    <a:pt x="7367" y="14315"/>
                  </a:lnTo>
                  <a:cubicBezTo>
                    <a:pt x="7200" y="14482"/>
                    <a:pt x="7010" y="14552"/>
                    <a:pt x="6826" y="14552"/>
                  </a:cubicBezTo>
                  <a:cubicBezTo>
                    <a:pt x="6219" y="14552"/>
                    <a:pt x="5677" y="13789"/>
                    <a:pt x="6229" y="13237"/>
                  </a:cubicBezTo>
                  <a:lnTo>
                    <a:pt x="8505" y="11021"/>
                  </a:lnTo>
                  <a:cubicBezTo>
                    <a:pt x="10781" y="8745"/>
                    <a:pt x="12997" y="6529"/>
                    <a:pt x="14674" y="3714"/>
                  </a:cubicBezTo>
                  <a:cubicBezTo>
                    <a:pt x="14829" y="3482"/>
                    <a:pt x="15083" y="3350"/>
                    <a:pt x="15341" y="3350"/>
                  </a:cubicBezTo>
                  <a:close/>
                  <a:moveTo>
                    <a:pt x="12338" y="1"/>
                  </a:moveTo>
                  <a:cubicBezTo>
                    <a:pt x="9463" y="1"/>
                    <a:pt x="6528" y="121"/>
                    <a:pt x="3654" y="240"/>
                  </a:cubicBezTo>
                  <a:lnTo>
                    <a:pt x="0" y="33062"/>
                  </a:lnTo>
                  <a:lnTo>
                    <a:pt x="0" y="33062"/>
                  </a:lnTo>
                  <a:lnTo>
                    <a:pt x="19345" y="32163"/>
                  </a:lnTo>
                  <a:cubicBezTo>
                    <a:pt x="20304" y="21562"/>
                    <a:pt x="20723" y="10961"/>
                    <a:pt x="20543" y="420"/>
                  </a:cubicBezTo>
                  <a:cubicBezTo>
                    <a:pt x="17848" y="121"/>
                    <a:pt x="15093" y="1"/>
                    <a:pt x="12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8"/>
            <p:cNvSpPr/>
            <p:nvPr/>
          </p:nvSpPr>
          <p:spPr>
            <a:xfrm>
              <a:off x="230625" y="877075"/>
              <a:ext cx="3369025" cy="3828875"/>
            </a:xfrm>
            <a:custGeom>
              <a:avLst/>
              <a:gdLst/>
              <a:ahLst/>
              <a:cxnLst/>
              <a:rect l="l" t="t" r="r" b="b"/>
              <a:pathLst>
                <a:path w="134761" h="153155" extrusionOk="0">
                  <a:moveTo>
                    <a:pt x="112360" y="1805"/>
                  </a:moveTo>
                  <a:cubicBezTo>
                    <a:pt x="115115" y="1805"/>
                    <a:pt x="117870" y="1925"/>
                    <a:pt x="120565" y="2224"/>
                  </a:cubicBezTo>
                  <a:cubicBezTo>
                    <a:pt x="120745" y="12765"/>
                    <a:pt x="120326" y="23366"/>
                    <a:pt x="119367" y="33967"/>
                  </a:cubicBezTo>
                  <a:lnTo>
                    <a:pt x="100022" y="34866"/>
                  </a:lnTo>
                  <a:lnTo>
                    <a:pt x="100022" y="34866"/>
                  </a:lnTo>
                  <a:lnTo>
                    <a:pt x="103676" y="2044"/>
                  </a:lnTo>
                  <a:cubicBezTo>
                    <a:pt x="106550" y="1925"/>
                    <a:pt x="109485" y="1805"/>
                    <a:pt x="112360" y="1805"/>
                  </a:cubicBezTo>
                  <a:close/>
                  <a:moveTo>
                    <a:pt x="29288" y="1625"/>
                  </a:moveTo>
                  <a:cubicBezTo>
                    <a:pt x="31444" y="11987"/>
                    <a:pt x="32942" y="22528"/>
                    <a:pt x="33900" y="33069"/>
                  </a:cubicBezTo>
                  <a:lnTo>
                    <a:pt x="15094" y="37561"/>
                  </a:lnTo>
                  <a:lnTo>
                    <a:pt x="12638" y="4620"/>
                  </a:lnTo>
                  <a:cubicBezTo>
                    <a:pt x="18148" y="3242"/>
                    <a:pt x="23658" y="2224"/>
                    <a:pt x="29288" y="1625"/>
                  </a:cubicBezTo>
                  <a:close/>
                  <a:moveTo>
                    <a:pt x="129789" y="125184"/>
                  </a:moveTo>
                  <a:cubicBezTo>
                    <a:pt x="127154" y="130695"/>
                    <a:pt x="118409" y="145548"/>
                    <a:pt x="99842" y="149022"/>
                  </a:cubicBezTo>
                  <a:cubicBezTo>
                    <a:pt x="105532" y="140517"/>
                    <a:pt x="108287" y="133330"/>
                    <a:pt x="108167" y="127221"/>
                  </a:cubicBezTo>
                  <a:lnTo>
                    <a:pt x="108167" y="127221"/>
                  </a:lnTo>
                  <a:cubicBezTo>
                    <a:pt x="109246" y="127281"/>
                    <a:pt x="111222" y="127341"/>
                    <a:pt x="113618" y="127341"/>
                  </a:cubicBezTo>
                  <a:cubicBezTo>
                    <a:pt x="119008" y="127341"/>
                    <a:pt x="125716" y="126921"/>
                    <a:pt x="129789" y="125184"/>
                  </a:cubicBezTo>
                  <a:close/>
                  <a:moveTo>
                    <a:pt x="62110" y="19473"/>
                  </a:moveTo>
                  <a:cubicBezTo>
                    <a:pt x="76125" y="19473"/>
                    <a:pt x="89241" y="19653"/>
                    <a:pt x="100142" y="19892"/>
                  </a:cubicBezTo>
                  <a:lnTo>
                    <a:pt x="98405" y="35644"/>
                  </a:lnTo>
                  <a:cubicBezTo>
                    <a:pt x="98345" y="35824"/>
                    <a:pt x="98465" y="36064"/>
                    <a:pt x="98585" y="36243"/>
                  </a:cubicBezTo>
                  <a:cubicBezTo>
                    <a:pt x="98764" y="36423"/>
                    <a:pt x="98944" y="36483"/>
                    <a:pt x="99184" y="36483"/>
                  </a:cubicBezTo>
                  <a:lnTo>
                    <a:pt x="120086" y="35465"/>
                  </a:lnTo>
                  <a:cubicBezTo>
                    <a:pt x="120505" y="35465"/>
                    <a:pt x="120805" y="35165"/>
                    <a:pt x="120865" y="34746"/>
                  </a:cubicBezTo>
                  <a:cubicBezTo>
                    <a:pt x="121284" y="30074"/>
                    <a:pt x="121643" y="25403"/>
                    <a:pt x="121883" y="20671"/>
                  </a:cubicBezTo>
                  <a:cubicBezTo>
                    <a:pt x="126076" y="20911"/>
                    <a:pt x="128711" y="21150"/>
                    <a:pt x="129370" y="21390"/>
                  </a:cubicBezTo>
                  <a:cubicBezTo>
                    <a:pt x="130687" y="23007"/>
                    <a:pt x="132364" y="40795"/>
                    <a:pt x="132843" y="70861"/>
                  </a:cubicBezTo>
                  <a:cubicBezTo>
                    <a:pt x="133263" y="98053"/>
                    <a:pt x="132484" y="119255"/>
                    <a:pt x="130867" y="122789"/>
                  </a:cubicBezTo>
                  <a:cubicBezTo>
                    <a:pt x="128411" y="124705"/>
                    <a:pt x="122302" y="125783"/>
                    <a:pt x="113618" y="125783"/>
                  </a:cubicBezTo>
                  <a:cubicBezTo>
                    <a:pt x="110144" y="125783"/>
                    <a:pt x="107509" y="125604"/>
                    <a:pt x="107449" y="125604"/>
                  </a:cubicBezTo>
                  <a:cubicBezTo>
                    <a:pt x="107209" y="125604"/>
                    <a:pt x="107030" y="125664"/>
                    <a:pt x="106850" y="125843"/>
                  </a:cubicBezTo>
                  <a:cubicBezTo>
                    <a:pt x="106670" y="125963"/>
                    <a:pt x="106610" y="126203"/>
                    <a:pt x="106610" y="126442"/>
                  </a:cubicBezTo>
                  <a:cubicBezTo>
                    <a:pt x="107030" y="132671"/>
                    <a:pt x="104095" y="140158"/>
                    <a:pt x="97746" y="149321"/>
                  </a:cubicBezTo>
                  <a:cubicBezTo>
                    <a:pt x="86846" y="150819"/>
                    <a:pt x="56719" y="151657"/>
                    <a:pt x="32223" y="151657"/>
                  </a:cubicBezTo>
                  <a:cubicBezTo>
                    <a:pt x="14016" y="151657"/>
                    <a:pt x="4612" y="151178"/>
                    <a:pt x="3175" y="150759"/>
                  </a:cubicBezTo>
                  <a:cubicBezTo>
                    <a:pt x="2217" y="148064"/>
                    <a:pt x="1737" y="122968"/>
                    <a:pt x="1917" y="86254"/>
                  </a:cubicBezTo>
                  <a:cubicBezTo>
                    <a:pt x="2097" y="54391"/>
                    <a:pt x="2756" y="24744"/>
                    <a:pt x="3295" y="21929"/>
                  </a:cubicBezTo>
                  <a:cubicBezTo>
                    <a:pt x="3953" y="21510"/>
                    <a:pt x="6768" y="21030"/>
                    <a:pt x="12279" y="20611"/>
                  </a:cubicBezTo>
                  <a:lnTo>
                    <a:pt x="13596" y="38519"/>
                  </a:lnTo>
                  <a:cubicBezTo>
                    <a:pt x="13596" y="38759"/>
                    <a:pt x="13716" y="38998"/>
                    <a:pt x="13896" y="39118"/>
                  </a:cubicBezTo>
                  <a:cubicBezTo>
                    <a:pt x="14075" y="39178"/>
                    <a:pt x="14195" y="39238"/>
                    <a:pt x="14375" y="39238"/>
                  </a:cubicBezTo>
                  <a:lnTo>
                    <a:pt x="14555" y="39238"/>
                  </a:lnTo>
                  <a:lnTo>
                    <a:pt x="34918" y="34446"/>
                  </a:lnTo>
                  <a:cubicBezTo>
                    <a:pt x="35278" y="34387"/>
                    <a:pt x="35577" y="34027"/>
                    <a:pt x="35517" y="33608"/>
                  </a:cubicBezTo>
                  <a:cubicBezTo>
                    <a:pt x="35098" y="28996"/>
                    <a:pt x="34559" y="24384"/>
                    <a:pt x="33960" y="19773"/>
                  </a:cubicBezTo>
                  <a:cubicBezTo>
                    <a:pt x="41626" y="19533"/>
                    <a:pt x="50970" y="19473"/>
                    <a:pt x="62110" y="19473"/>
                  </a:cubicBezTo>
                  <a:close/>
                  <a:moveTo>
                    <a:pt x="29980" y="0"/>
                  </a:moveTo>
                  <a:cubicBezTo>
                    <a:pt x="29949" y="0"/>
                    <a:pt x="29918" y="3"/>
                    <a:pt x="29887" y="8"/>
                  </a:cubicBezTo>
                  <a:cubicBezTo>
                    <a:pt x="23658" y="427"/>
                    <a:pt x="17549" y="1865"/>
                    <a:pt x="11680" y="3182"/>
                  </a:cubicBezTo>
                  <a:cubicBezTo>
                    <a:pt x="11260" y="3242"/>
                    <a:pt x="11021" y="3602"/>
                    <a:pt x="11081" y="4021"/>
                  </a:cubicBezTo>
                  <a:lnTo>
                    <a:pt x="12159" y="19054"/>
                  </a:lnTo>
                  <a:cubicBezTo>
                    <a:pt x="2336" y="19833"/>
                    <a:pt x="2037" y="20851"/>
                    <a:pt x="1857" y="21390"/>
                  </a:cubicBezTo>
                  <a:cubicBezTo>
                    <a:pt x="1139" y="23786"/>
                    <a:pt x="480" y="57565"/>
                    <a:pt x="360" y="87452"/>
                  </a:cubicBezTo>
                  <a:cubicBezTo>
                    <a:pt x="1" y="150519"/>
                    <a:pt x="1558" y="151597"/>
                    <a:pt x="2157" y="152016"/>
                  </a:cubicBezTo>
                  <a:cubicBezTo>
                    <a:pt x="3654" y="152975"/>
                    <a:pt x="19286" y="153154"/>
                    <a:pt x="32223" y="153154"/>
                  </a:cubicBezTo>
                  <a:cubicBezTo>
                    <a:pt x="56959" y="153154"/>
                    <a:pt x="87624" y="152376"/>
                    <a:pt x="98285" y="150819"/>
                  </a:cubicBezTo>
                  <a:cubicBezTo>
                    <a:pt x="123440" y="147285"/>
                    <a:pt x="132125" y="123807"/>
                    <a:pt x="132185" y="123567"/>
                  </a:cubicBezTo>
                  <a:cubicBezTo>
                    <a:pt x="134401" y="119075"/>
                    <a:pt x="134760" y="91944"/>
                    <a:pt x="134341" y="70023"/>
                  </a:cubicBezTo>
                  <a:cubicBezTo>
                    <a:pt x="134101" y="57266"/>
                    <a:pt x="133622" y="45467"/>
                    <a:pt x="133023" y="36543"/>
                  </a:cubicBezTo>
                  <a:cubicBezTo>
                    <a:pt x="131885" y="21030"/>
                    <a:pt x="130747" y="20372"/>
                    <a:pt x="130088" y="20012"/>
                  </a:cubicBezTo>
                  <a:cubicBezTo>
                    <a:pt x="129430" y="19713"/>
                    <a:pt x="126495" y="19353"/>
                    <a:pt x="121943" y="19114"/>
                  </a:cubicBezTo>
                  <a:cubicBezTo>
                    <a:pt x="122182" y="13244"/>
                    <a:pt x="122242" y="7315"/>
                    <a:pt x="122123" y="1505"/>
                  </a:cubicBezTo>
                  <a:cubicBezTo>
                    <a:pt x="122123" y="1086"/>
                    <a:pt x="121823" y="787"/>
                    <a:pt x="121464" y="727"/>
                  </a:cubicBezTo>
                  <a:cubicBezTo>
                    <a:pt x="118409" y="427"/>
                    <a:pt x="115355" y="248"/>
                    <a:pt x="112360" y="248"/>
                  </a:cubicBezTo>
                  <a:cubicBezTo>
                    <a:pt x="109186" y="248"/>
                    <a:pt x="106011" y="367"/>
                    <a:pt x="102957" y="487"/>
                  </a:cubicBezTo>
                  <a:cubicBezTo>
                    <a:pt x="102597" y="487"/>
                    <a:pt x="102238" y="787"/>
                    <a:pt x="102238" y="1206"/>
                  </a:cubicBezTo>
                  <a:lnTo>
                    <a:pt x="100321" y="18335"/>
                  </a:lnTo>
                  <a:cubicBezTo>
                    <a:pt x="87984" y="18036"/>
                    <a:pt x="73909" y="17916"/>
                    <a:pt x="62110" y="17916"/>
                  </a:cubicBezTo>
                  <a:cubicBezTo>
                    <a:pt x="50610" y="17916"/>
                    <a:pt x="41267" y="17976"/>
                    <a:pt x="33720" y="18156"/>
                  </a:cubicBezTo>
                  <a:cubicBezTo>
                    <a:pt x="32882" y="12286"/>
                    <a:pt x="31864" y="6417"/>
                    <a:pt x="30666" y="607"/>
                  </a:cubicBezTo>
                  <a:cubicBezTo>
                    <a:pt x="30611" y="279"/>
                    <a:pt x="30306" y="0"/>
                    <a:pt x="29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8"/>
            <p:cNvSpPr/>
            <p:nvPr/>
          </p:nvSpPr>
          <p:spPr>
            <a:xfrm>
              <a:off x="661850" y="1363150"/>
              <a:ext cx="176825" cy="214875"/>
            </a:xfrm>
            <a:custGeom>
              <a:avLst/>
              <a:gdLst/>
              <a:ahLst/>
              <a:cxnLst/>
              <a:rect l="l" t="t" r="r" b="b"/>
              <a:pathLst>
                <a:path w="7073" h="8595" extrusionOk="0">
                  <a:moveTo>
                    <a:pt x="5935" y="0"/>
                  </a:moveTo>
                  <a:cubicBezTo>
                    <a:pt x="5745" y="0"/>
                    <a:pt x="5552" y="80"/>
                    <a:pt x="5391" y="270"/>
                  </a:cubicBezTo>
                  <a:cubicBezTo>
                    <a:pt x="4073" y="1827"/>
                    <a:pt x="2876" y="3504"/>
                    <a:pt x="1798" y="5241"/>
                  </a:cubicBezTo>
                  <a:cubicBezTo>
                    <a:pt x="1259" y="5960"/>
                    <a:pt x="779" y="6678"/>
                    <a:pt x="300" y="7337"/>
                  </a:cubicBezTo>
                  <a:cubicBezTo>
                    <a:pt x="1" y="7697"/>
                    <a:pt x="61" y="8176"/>
                    <a:pt x="480" y="8415"/>
                  </a:cubicBezTo>
                  <a:cubicBezTo>
                    <a:pt x="600" y="8535"/>
                    <a:pt x="719" y="8595"/>
                    <a:pt x="899" y="8595"/>
                  </a:cubicBezTo>
                  <a:cubicBezTo>
                    <a:pt x="1139" y="8595"/>
                    <a:pt x="1378" y="8475"/>
                    <a:pt x="1558" y="8236"/>
                  </a:cubicBezTo>
                  <a:cubicBezTo>
                    <a:pt x="2037" y="7517"/>
                    <a:pt x="2516" y="6798"/>
                    <a:pt x="3055" y="6079"/>
                  </a:cubicBezTo>
                  <a:cubicBezTo>
                    <a:pt x="4073" y="4402"/>
                    <a:pt x="5271" y="2845"/>
                    <a:pt x="6529" y="1348"/>
                  </a:cubicBezTo>
                  <a:cubicBezTo>
                    <a:pt x="7072" y="760"/>
                    <a:pt x="6521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8"/>
            <p:cNvSpPr/>
            <p:nvPr/>
          </p:nvSpPr>
          <p:spPr>
            <a:xfrm>
              <a:off x="828050" y="1392275"/>
              <a:ext cx="82400" cy="125875"/>
            </a:xfrm>
            <a:custGeom>
              <a:avLst/>
              <a:gdLst/>
              <a:ahLst/>
              <a:cxnLst/>
              <a:rect l="l" t="t" r="r" b="b"/>
              <a:pathLst>
                <a:path w="3296" h="5035" extrusionOk="0">
                  <a:moveTo>
                    <a:pt x="2418" y="1"/>
                  </a:moveTo>
                  <a:cubicBezTo>
                    <a:pt x="2156" y="1"/>
                    <a:pt x="1895" y="147"/>
                    <a:pt x="1738" y="422"/>
                  </a:cubicBezTo>
                  <a:cubicBezTo>
                    <a:pt x="1079" y="1560"/>
                    <a:pt x="540" y="2818"/>
                    <a:pt x="121" y="4076"/>
                  </a:cubicBezTo>
                  <a:cubicBezTo>
                    <a:pt x="1" y="4495"/>
                    <a:pt x="181" y="4914"/>
                    <a:pt x="600" y="5034"/>
                  </a:cubicBezTo>
                  <a:lnTo>
                    <a:pt x="899" y="5034"/>
                  </a:lnTo>
                  <a:cubicBezTo>
                    <a:pt x="1199" y="5034"/>
                    <a:pt x="1498" y="4855"/>
                    <a:pt x="1618" y="4495"/>
                  </a:cubicBezTo>
                  <a:cubicBezTo>
                    <a:pt x="1977" y="3357"/>
                    <a:pt x="2516" y="2219"/>
                    <a:pt x="3115" y="1141"/>
                  </a:cubicBezTo>
                  <a:cubicBezTo>
                    <a:pt x="3295" y="782"/>
                    <a:pt x="3175" y="303"/>
                    <a:pt x="2816" y="123"/>
                  </a:cubicBezTo>
                  <a:cubicBezTo>
                    <a:pt x="2693" y="41"/>
                    <a:pt x="2555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8"/>
            <p:cNvSpPr/>
            <p:nvPr/>
          </p:nvSpPr>
          <p:spPr>
            <a:xfrm>
              <a:off x="2918325" y="1023825"/>
              <a:ext cx="128100" cy="117000"/>
            </a:xfrm>
            <a:custGeom>
              <a:avLst/>
              <a:gdLst/>
              <a:ahLst/>
              <a:cxnLst/>
              <a:rect l="l" t="t" r="r" b="b"/>
              <a:pathLst>
                <a:path w="5124" h="4680" extrusionOk="0">
                  <a:moveTo>
                    <a:pt x="4000" y="0"/>
                  </a:moveTo>
                  <a:cubicBezTo>
                    <a:pt x="3870" y="0"/>
                    <a:pt x="3732" y="39"/>
                    <a:pt x="3594" y="127"/>
                  </a:cubicBezTo>
                  <a:cubicBezTo>
                    <a:pt x="2157" y="966"/>
                    <a:pt x="1019" y="2104"/>
                    <a:pt x="180" y="3541"/>
                  </a:cubicBezTo>
                  <a:cubicBezTo>
                    <a:pt x="1" y="3901"/>
                    <a:pt x="120" y="4380"/>
                    <a:pt x="540" y="4559"/>
                  </a:cubicBezTo>
                  <a:cubicBezTo>
                    <a:pt x="600" y="4619"/>
                    <a:pt x="719" y="4679"/>
                    <a:pt x="839" y="4679"/>
                  </a:cubicBezTo>
                  <a:cubicBezTo>
                    <a:pt x="1139" y="4679"/>
                    <a:pt x="1438" y="4499"/>
                    <a:pt x="1558" y="4200"/>
                  </a:cubicBezTo>
                  <a:cubicBezTo>
                    <a:pt x="2217" y="3062"/>
                    <a:pt x="3235" y="2104"/>
                    <a:pt x="4373" y="1445"/>
                  </a:cubicBezTo>
                  <a:cubicBezTo>
                    <a:pt x="5124" y="994"/>
                    <a:pt x="4661" y="0"/>
                    <a:pt x="4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8"/>
            <p:cNvSpPr/>
            <p:nvPr/>
          </p:nvSpPr>
          <p:spPr>
            <a:xfrm>
              <a:off x="2873850" y="1004425"/>
              <a:ext cx="264600" cy="281700"/>
            </a:xfrm>
            <a:custGeom>
              <a:avLst/>
              <a:gdLst/>
              <a:ahLst/>
              <a:cxnLst/>
              <a:rect l="l" t="t" r="r" b="b"/>
              <a:pathLst>
                <a:path w="10584" h="11268" extrusionOk="0">
                  <a:moveTo>
                    <a:pt x="9637" y="0"/>
                  </a:moveTo>
                  <a:cubicBezTo>
                    <a:pt x="9384" y="0"/>
                    <a:pt x="9143" y="132"/>
                    <a:pt x="9027" y="364"/>
                  </a:cubicBezTo>
                  <a:cubicBezTo>
                    <a:pt x="7290" y="3179"/>
                    <a:pt x="5134" y="5395"/>
                    <a:pt x="2798" y="7671"/>
                  </a:cubicBezTo>
                  <a:lnTo>
                    <a:pt x="582" y="9947"/>
                  </a:lnTo>
                  <a:cubicBezTo>
                    <a:pt x="1" y="10354"/>
                    <a:pt x="378" y="11267"/>
                    <a:pt x="1057" y="11267"/>
                  </a:cubicBezTo>
                  <a:cubicBezTo>
                    <a:pt x="1078" y="11267"/>
                    <a:pt x="1099" y="11267"/>
                    <a:pt x="1121" y="11265"/>
                  </a:cubicBezTo>
                  <a:cubicBezTo>
                    <a:pt x="1301" y="11265"/>
                    <a:pt x="1540" y="11205"/>
                    <a:pt x="1660" y="11025"/>
                  </a:cubicBezTo>
                  <a:lnTo>
                    <a:pt x="3936" y="8809"/>
                  </a:lnTo>
                  <a:cubicBezTo>
                    <a:pt x="6332" y="6533"/>
                    <a:pt x="8548" y="3958"/>
                    <a:pt x="10344" y="1203"/>
                  </a:cubicBezTo>
                  <a:cubicBezTo>
                    <a:pt x="10584" y="784"/>
                    <a:pt x="10464" y="304"/>
                    <a:pt x="10045" y="125"/>
                  </a:cubicBezTo>
                  <a:cubicBezTo>
                    <a:pt x="9918" y="40"/>
                    <a:pt x="9775" y="0"/>
                    <a:pt x="96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8"/>
            <p:cNvSpPr/>
            <p:nvPr/>
          </p:nvSpPr>
          <p:spPr>
            <a:xfrm>
              <a:off x="1167950" y="1452300"/>
              <a:ext cx="117125" cy="115250"/>
            </a:xfrm>
            <a:custGeom>
              <a:avLst/>
              <a:gdLst/>
              <a:ahLst/>
              <a:cxnLst/>
              <a:rect l="l" t="t" r="r" b="b"/>
              <a:pathLst>
                <a:path w="4685" h="4610" extrusionOk="0">
                  <a:moveTo>
                    <a:pt x="3587" y="0"/>
                  </a:moveTo>
                  <a:cubicBezTo>
                    <a:pt x="3409" y="0"/>
                    <a:pt x="3222" y="70"/>
                    <a:pt x="3055" y="237"/>
                  </a:cubicBezTo>
                  <a:cubicBezTo>
                    <a:pt x="2037" y="1196"/>
                    <a:pt x="1079" y="2274"/>
                    <a:pt x="240" y="3412"/>
                  </a:cubicBezTo>
                  <a:cubicBezTo>
                    <a:pt x="1" y="3771"/>
                    <a:pt x="61" y="4250"/>
                    <a:pt x="420" y="4490"/>
                  </a:cubicBezTo>
                  <a:cubicBezTo>
                    <a:pt x="540" y="4550"/>
                    <a:pt x="719" y="4610"/>
                    <a:pt x="899" y="4610"/>
                  </a:cubicBezTo>
                  <a:cubicBezTo>
                    <a:pt x="1139" y="4610"/>
                    <a:pt x="1378" y="4490"/>
                    <a:pt x="1498" y="4310"/>
                  </a:cubicBezTo>
                  <a:cubicBezTo>
                    <a:pt x="2277" y="3232"/>
                    <a:pt x="3175" y="2214"/>
                    <a:pt x="4133" y="1316"/>
                  </a:cubicBezTo>
                  <a:cubicBezTo>
                    <a:pt x="4685" y="764"/>
                    <a:pt x="4178" y="0"/>
                    <a:pt x="3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8"/>
            <p:cNvSpPr/>
            <p:nvPr/>
          </p:nvSpPr>
          <p:spPr>
            <a:xfrm>
              <a:off x="1167950" y="1470050"/>
              <a:ext cx="263900" cy="292150"/>
            </a:xfrm>
            <a:custGeom>
              <a:avLst/>
              <a:gdLst/>
              <a:ahLst/>
              <a:cxnLst/>
              <a:rect l="l" t="t" r="r" b="b"/>
              <a:pathLst>
                <a:path w="10556" h="11686" extrusionOk="0">
                  <a:moveTo>
                    <a:pt x="9421" y="1"/>
                  </a:moveTo>
                  <a:cubicBezTo>
                    <a:pt x="9261" y="1"/>
                    <a:pt x="9090" y="56"/>
                    <a:pt x="8925" y="186"/>
                  </a:cubicBezTo>
                  <a:lnTo>
                    <a:pt x="8985" y="186"/>
                  </a:lnTo>
                  <a:cubicBezTo>
                    <a:pt x="6230" y="2342"/>
                    <a:pt x="3894" y="5577"/>
                    <a:pt x="1797" y="8452"/>
                  </a:cubicBezTo>
                  <a:cubicBezTo>
                    <a:pt x="1258" y="9110"/>
                    <a:pt x="779" y="9829"/>
                    <a:pt x="300" y="10428"/>
                  </a:cubicBezTo>
                  <a:cubicBezTo>
                    <a:pt x="1" y="10787"/>
                    <a:pt x="61" y="11267"/>
                    <a:pt x="420" y="11566"/>
                  </a:cubicBezTo>
                  <a:cubicBezTo>
                    <a:pt x="540" y="11626"/>
                    <a:pt x="719" y="11686"/>
                    <a:pt x="899" y="11686"/>
                  </a:cubicBezTo>
                  <a:cubicBezTo>
                    <a:pt x="1139" y="11686"/>
                    <a:pt x="1378" y="11566"/>
                    <a:pt x="1498" y="11386"/>
                  </a:cubicBezTo>
                  <a:cubicBezTo>
                    <a:pt x="1977" y="10727"/>
                    <a:pt x="2516" y="10069"/>
                    <a:pt x="2995" y="9350"/>
                  </a:cubicBezTo>
                  <a:cubicBezTo>
                    <a:pt x="5032" y="6595"/>
                    <a:pt x="7367" y="3421"/>
                    <a:pt x="9883" y="1444"/>
                  </a:cubicBezTo>
                  <a:cubicBezTo>
                    <a:pt x="10556" y="915"/>
                    <a:pt x="10072" y="1"/>
                    <a:pt x="9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8"/>
            <p:cNvSpPr/>
            <p:nvPr/>
          </p:nvSpPr>
          <p:spPr>
            <a:xfrm>
              <a:off x="1215875" y="1704375"/>
              <a:ext cx="148100" cy="135700"/>
            </a:xfrm>
            <a:custGeom>
              <a:avLst/>
              <a:gdLst/>
              <a:ahLst/>
              <a:cxnLst/>
              <a:rect l="l" t="t" r="r" b="b"/>
              <a:pathLst>
                <a:path w="5924" h="5428" extrusionOk="0">
                  <a:moveTo>
                    <a:pt x="4852" y="0"/>
                  </a:moveTo>
                  <a:cubicBezTo>
                    <a:pt x="4739" y="0"/>
                    <a:pt x="4618" y="30"/>
                    <a:pt x="4492" y="97"/>
                  </a:cubicBezTo>
                  <a:cubicBezTo>
                    <a:pt x="3474" y="576"/>
                    <a:pt x="2635" y="1354"/>
                    <a:pt x="2037" y="2313"/>
                  </a:cubicBezTo>
                  <a:cubicBezTo>
                    <a:pt x="1617" y="2972"/>
                    <a:pt x="1078" y="3511"/>
                    <a:pt x="479" y="3990"/>
                  </a:cubicBezTo>
                  <a:cubicBezTo>
                    <a:pt x="60" y="4229"/>
                    <a:pt x="0" y="4768"/>
                    <a:pt x="300" y="5128"/>
                  </a:cubicBezTo>
                  <a:cubicBezTo>
                    <a:pt x="419" y="5307"/>
                    <a:pt x="659" y="5427"/>
                    <a:pt x="899" y="5427"/>
                  </a:cubicBezTo>
                  <a:cubicBezTo>
                    <a:pt x="1078" y="5427"/>
                    <a:pt x="1198" y="5367"/>
                    <a:pt x="1378" y="5307"/>
                  </a:cubicBezTo>
                  <a:cubicBezTo>
                    <a:pt x="2096" y="4768"/>
                    <a:pt x="2755" y="4050"/>
                    <a:pt x="3294" y="3271"/>
                  </a:cubicBezTo>
                  <a:cubicBezTo>
                    <a:pt x="3714" y="2552"/>
                    <a:pt x="4372" y="1953"/>
                    <a:pt x="5151" y="1474"/>
                  </a:cubicBezTo>
                  <a:cubicBezTo>
                    <a:pt x="5924" y="1114"/>
                    <a:pt x="5545" y="0"/>
                    <a:pt x="4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8"/>
            <p:cNvSpPr/>
            <p:nvPr/>
          </p:nvSpPr>
          <p:spPr>
            <a:xfrm>
              <a:off x="389350" y="4406625"/>
              <a:ext cx="113825" cy="116650"/>
            </a:xfrm>
            <a:custGeom>
              <a:avLst/>
              <a:gdLst/>
              <a:ahLst/>
              <a:cxnLst/>
              <a:rect l="l" t="t" r="r" b="b"/>
              <a:pathLst>
                <a:path w="4553" h="4666" extrusionOk="0">
                  <a:moveTo>
                    <a:pt x="3619" y="0"/>
                  </a:moveTo>
                  <a:cubicBezTo>
                    <a:pt x="3455" y="0"/>
                    <a:pt x="3295" y="53"/>
                    <a:pt x="3175" y="174"/>
                  </a:cubicBezTo>
                  <a:cubicBezTo>
                    <a:pt x="1977" y="1072"/>
                    <a:pt x="958" y="2210"/>
                    <a:pt x="240" y="3528"/>
                  </a:cubicBezTo>
                  <a:cubicBezTo>
                    <a:pt x="0" y="3887"/>
                    <a:pt x="120" y="4366"/>
                    <a:pt x="539" y="4606"/>
                  </a:cubicBezTo>
                  <a:cubicBezTo>
                    <a:pt x="659" y="4665"/>
                    <a:pt x="779" y="4665"/>
                    <a:pt x="899" y="4665"/>
                  </a:cubicBezTo>
                  <a:cubicBezTo>
                    <a:pt x="1198" y="4665"/>
                    <a:pt x="1438" y="4546"/>
                    <a:pt x="1617" y="4306"/>
                  </a:cubicBezTo>
                  <a:cubicBezTo>
                    <a:pt x="2216" y="3168"/>
                    <a:pt x="3115" y="2210"/>
                    <a:pt x="4133" y="1431"/>
                  </a:cubicBezTo>
                  <a:cubicBezTo>
                    <a:pt x="4492" y="1192"/>
                    <a:pt x="4552" y="653"/>
                    <a:pt x="4253" y="293"/>
                  </a:cubicBezTo>
                  <a:cubicBezTo>
                    <a:pt x="4110" y="115"/>
                    <a:pt x="3860" y="0"/>
                    <a:pt x="3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8"/>
            <p:cNvSpPr/>
            <p:nvPr/>
          </p:nvSpPr>
          <p:spPr>
            <a:xfrm>
              <a:off x="492550" y="4329350"/>
              <a:ext cx="199750" cy="224250"/>
            </a:xfrm>
            <a:custGeom>
              <a:avLst/>
              <a:gdLst/>
              <a:ahLst/>
              <a:cxnLst/>
              <a:rect l="l" t="t" r="r" b="b"/>
              <a:pathLst>
                <a:path w="7990" h="8970" extrusionOk="0">
                  <a:moveTo>
                    <a:pt x="6914" y="0"/>
                  </a:moveTo>
                  <a:cubicBezTo>
                    <a:pt x="6726" y="0"/>
                    <a:pt x="6529" y="80"/>
                    <a:pt x="6353" y="270"/>
                  </a:cubicBezTo>
                  <a:cubicBezTo>
                    <a:pt x="4856" y="1827"/>
                    <a:pt x="3539" y="3564"/>
                    <a:pt x="2281" y="5301"/>
                  </a:cubicBezTo>
                  <a:cubicBezTo>
                    <a:pt x="1682" y="6139"/>
                    <a:pt x="1083" y="6918"/>
                    <a:pt x="484" y="7697"/>
                  </a:cubicBezTo>
                  <a:cubicBezTo>
                    <a:pt x="0" y="8268"/>
                    <a:pt x="518" y="8969"/>
                    <a:pt x="1088" y="8969"/>
                  </a:cubicBezTo>
                  <a:cubicBezTo>
                    <a:pt x="1294" y="8969"/>
                    <a:pt x="1507" y="8878"/>
                    <a:pt x="1682" y="8655"/>
                  </a:cubicBezTo>
                  <a:cubicBezTo>
                    <a:pt x="2281" y="7876"/>
                    <a:pt x="2880" y="7038"/>
                    <a:pt x="3479" y="6259"/>
                  </a:cubicBezTo>
                  <a:cubicBezTo>
                    <a:pt x="4736" y="4522"/>
                    <a:pt x="6054" y="2905"/>
                    <a:pt x="7491" y="1348"/>
                  </a:cubicBezTo>
                  <a:cubicBezTo>
                    <a:pt x="7989" y="760"/>
                    <a:pt x="7495" y="0"/>
                    <a:pt x="69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p42"/>
          <p:cNvSpPr txBox="1">
            <a:spLocks noGrp="1"/>
          </p:cNvSpPr>
          <p:nvPr>
            <p:ph type="title"/>
          </p:nvPr>
        </p:nvSpPr>
        <p:spPr>
          <a:xfrm>
            <a:off x="2332950" y="3401568"/>
            <a:ext cx="4478100" cy="6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1028" name="Google Shape;1028;p42"/>
          <p:cNvSpPr txBox="1">
            <a:spLocks noGrp="1"/>
          </p:cNvSpPr>
          <p:nvPr>
            <p:ph type="subTitle" idx="1"/>
          </p:nvPr>
        </p:nvSpPr>
        <p:spPr>
          <a:xfrm>
            <a:off x="2332950" y="1817786"/>
            <a:ext cx="4478100" cy="10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This is a quote, words full of wisdom that someone important said and can make the reader get inspired.</a:t>
            </a:r>
            <a:endParaRPr/>
          </a:p>
        </p:txBody>
      </p:sp>
      <p:grpSp>
        <p:nvGrpSpPr>
          <p:cNvPr id="1029" name="Google Shape;1029;p42"/>
          <p:cNvGrpSpPr/>
          <p:nvPr/>
        </p:nvGrpSpPr>
        <p:grpSpPr>
          <a:xfrm>
            <a:off x="7570574" y="3705772"/>
            <a:ext cx="1175015" cy="1105184"/>
            <a:chOff x="7570574" y="3705772"/>
            <a:chExt cx="1175015" cy="1105184"/>
          </a:xfrm>
        </p:grpSpPr>
        <p:grpSp>
          <p:nvGrpSpPr>
            <p:cNvPr id="1030" name="Google Shape;1030;p42"/>
            <p:cNvGrpSpPr/>
            <p:nvPr/>
          </p:nvGrpSpPr>
          <p:grpSpPr>
            <a:xfrm>
              <a:off x="8115957" y="3912596"/>
              <a:ext cx="629632" cy="591794"/>
              <a:chOff x="6528424" y="1260656"/>
              <a:chExt cx="1975626" cy="1856900"/>
            </a:xfrm>
          </p:grpSpPr>
          <p:sp>
            <p:nvSpPr>
              <p:cNvPr id="1031" name="Google Shape;1031;p42"/>
              <p:cNvSpPr/>
              <p:nvPr/>
            </p:nvSpPr>
            <p:spPr>
              <a:xfrm>
                <a:off x="6940941" y="1771450"/>
                <a:ext cx="1116302" cy="963974"/>
              </a:xfrm>
              <a:custGeom>
                <a:avLst/>
                <a:gdLst/>
                <a:ahLst/>
                <a:cxnLst/>
                <a:rect l="l" t="t" r="r" b="b"/>
                <a:pathLst>
                  <a:path w="9666" h="8347" extrusionOk="0">
                    <a:moveTo>
                      <a:pt x="1743" y="1583"/>
                    </a:moveTo>
                    <a:cubicBezTo>
                      <a:pt x="1783" y="1583"/>
                      <a:pt x="1822" y="1593"/>
                      <a:pt x="1862" y="1612"/>
                    </a:cubicBezTo>
                    <a:cubicBezTo>
                      <a:pt x="1901" y="1692"/>
                      <a:pt x="1901" y="1771"/>
                      <a:pt x="1862" y="1850"/>
                    </a:cubicBezTo>
                    <a:cubicBezTo>
                      <a:pt x="1624" y="2325"/>
                      <a:pt x="1466" y="2880"/>
                      <a:pt x="1426" y="3435"/>
                    </a:cubicBezTo>
                    <a:cubicBezTo>
                      <a:pt x="1387" y="3553"/>
                      <a:pt x="1347" y="3672"/>
                      <a:pt x="1347" y="3791"/>
                    </a:cubicBezTo>
                    <a:lnTo>
                      <a:pt x="1268" y="3791"/>
                    </a:lnTo>
                    <a:cubicBezTo>
                      <a:pt x="1188" y="3672"/>
                      <a:pt x="1149" y="3553"/>
                      <a:pt x="1109" y="3435"/>
                    </a:cubicBezTo>
                    <a:cubicBezTo>
                      <a:pt x="1030" y="2920"/>
                      <a:pt x="1109" y="2365"/>
                      <a:pt x="1387" y="1890"/>
                    </a:cubicBezTo>
                    <a:cubicBezTo>
                      <a:pt x="1426" y="1771"/>
                      <a:pt x="1545" y="1692"/>
                      <a:pt x="1624" y="1612"/>
                    </a:cubicBezTo>
                    <a:cubicBezTo>
                      <a:pt x="1664" y="1593"/>
                      <a:pt x="1703" y="1583"/>
                      <a:pt x="1743" y="1583"/>
                    </a:cubicBezTo>
                    <a:close/>
                    <a:moveTo>
                      <a:pt x="8041" y="3870"/>
                    </a:moveTo>
                    <a:lnTo>
                      <a:pt x="8041" y="4187"/>
                    </a:lnTo>
                    <a:cubicBezTo>
                      <a:pt x="7843" y="4385"/>
                      <a:pt x="7685" y="4583"/>
                      <a:pt x="7487" y="4781"/>
                    </a:cubicBezTo>
                    <a:lnTo>
                      <a:pt x="7487" y="4742"/>
                    </a:lnTo>
                    <a:cubicBezTo>
                      <a:pt x="7447" y="4781"/>
                      <a:pt x="7398" y="4801"/>
                      <a:pt x="7348" y="4801"/>
                    </a:cubicBezTo>
                    <a:cubicBezTo>
                      <a:pt x="7299" y="4801"/>
                      <a:pt x="7249" y="4781"/>
                      <a:pt x="7210" y="4742"/>
                    </a:cubicBezTo>
                    <a:cubicBezTo>
                      <a:pt x="7170" y="4663"/>
                      <a:pt x="7170" y="4583"/>
                      <a:pt x="7210" y="4504"/>
                    </a:cubicBezTo>
                    <a:cubicBezTo>
                      <a:pt x="7368" y="4306"/>
                      <a:pt x="7566" y="4108"/>
                      <a:pt x="7764" y="3949"/>
                    </a:cubicBezTo>
                    <a:cubicBezTo>
                      <a:pt x="7804" y="3870"/>
                      <a:pt x="7923" y="3910"/>
                      <a:pt x="8041" y="3870"/>
                    </a:cubicBezTo>
                    <a:close/>
                    <a:moveTo>
                      <a:pt x="2288" y="3466"/>
                    </a:moveTo>
                    <a:cubicBezTo>
                      <a:pt x="2347" y="3466"/>
                      <a:pt x="2377" y="3564"/>
                      <a:pt x="2377" y="3633"/>
                    </a:cubicBezTo>
                    <a:cubicBezTo>
                      <a:pt x="2416" y="3870"/>
                      <a:pt x="2496" y="4148"/>
                      <a:pt x="2535" y="4425"/>
                    </a:cubicBezTo>
                    <a:cubicBezTo>
                      <a:pt x="2654" y="4663"/>
                      <a:pt x="2773" y="4900"/>
                      <a:pt x="2931" y="5138"/>
                    </a:cubicBezTo>
                    <a:cubicBezTo>
                      <a:pt x="2258" y="5019"/>
                      <a:pt x="1822" y="4306"/>
                      <a:pt x="2060" y="3633"/>
                    </a:cubicBezTo>
                    <a:cubicBezTo>
                      <a:pt x="2060" y="3593"/>
                      <a:pt x="2179" y="3514"/>
                      <a:pt x="2258" y="3474"/>
                    </a:cubicBezTo>
                    <a:cubicBezTo>
                      <a:pt x="2269" y="3469"/>
                      <a:pt x="2279" y="3466"/>
                      <a:pt x="2288" y="3466"/>
                    </a:cubicBezTo>
                    <a:close/>
                    <a:moveTo>
                      <a:pt x="1545" y="4266"/>
                    </a:moveTo>
                    <a:cubicBezTo>
                      <a:pt x="1624" y="4266"/>
                      <a:pt x="1703" y="4306"/>
                      <a:pt x="1743" y="4346"/>
                    </a:cubicBezTo>
                    <a:cubicBezTo>
                      <a:pt x="1783" y="4464"/>
                      <a:pt x="1822" y="4544"/>
                      <a:pt x="1822" y="4663"/>
                    </a:cubicBezTo>
                    <a:cubicBezTo>
                      <a:pt x="1822" y="4979"/>
                      <a:pt x="2020" y="5296"/>
                      <a:pt x="2298" y="5534"/>
                    </a:cubicBezTo>
                    <a:cubicBezTo>
                      <a:pt x="2298" y="5574"/>
                      <a:pt x="2337" y="5574"/>
                      <a:pt x="2377" y="5613"/>
                    </a:cubicBezTo>
                    <a:cubicBezTo>
                      <a:pt x="2279" y="5669"/>
                      <a:pt x="2175" y="5696"/>
                      <a:pt x="2076" y="5696"/>
                    </a:cubicBezTo>
                    <a:cubicBezTo>
                      <a:pt x="1895" y="5696"/>
                      <a:pt x="1727" y="5608"/>
                      <a:pt x="1624" y="5455"/>
                    </a:cubicBezTo>
                    <a:lnTo>
                      <a:pt x="1664" y="5455"/>
                    </a:lnTo>
                    <a:cubicBezTo>
                      <a:pt x="1426" y="5138"/>
                      <a:pt x="1347" y="4781"/>
                      <a:pt x="1426" y="4425"/>
                    </a:cubicBezTo>
                    <a:cubicBezTo>
                      <a:pt x="1426" y="4346"/>
                      <a:pt x="1505" y="4266"/>
                      <a:pt x="1545" y="4266"/>
                    </a:cubicBezTo>
                    <a:close/>
                    <a:moveTo>
                      <a:pt x="6932" y="5732"/>
                    </a:moveTo>
                    <a:cubicBezTo>
                      <a:pt x="6853" y="6247"/>
                      <a:pt x="6457" y="6683"/>
                      <a:pt x="5942" y="6841"/>
                    </a:cubicBezTo>
                    <a:cubicBezTo>
                      <a:pt x="5863" y="6802"/>
                      <a:pt x="5744" y="6762"/>
                      <a:pt x="5665" y="6722"/>
                    </a:cubicBezTo>
                    <a:cubicBezTo>
                      <a:pt x="5704" y="6643"/>
                      <a:pt x="5744" y="6564"/>
                      <a:pt x="5823" y="6524"/>
                    </a:cubicBezTo>
                    <a:cubicBezTo>
                      <a:pt x="6061" y="6287"/>
                      <a:pt x="6338" y="6089"/>
                      <a:pt x="6615" y="5890"/>
                    </a:cubicBezTo>
                    <a:cubicBezTo>
                      <a:pt x="6695" y="5851"/>
                      <a:pt x="6813" y="5772"/>
                      <a:pt x="6932" y="5732"/>
                    </a:cubicBezTo>
                    <a:close/>
                    <a:moveTo>
                      <a:pt x="2738" y="1"/>
                    </a:moveTo>
                    <a:cubicBezTo>
                      <a:pt x="1678" y="1"/>
                      <a:pt x="667" y="666"/>
                      <a:pt x="317" y="1771"/>
                    </a:cubicBezTo>
                    <a:cubicBezTo>
                      <a:pt x="0" y="2682"/>
                      <a:pt x="79" y="3672"/>
                      <a:pt x="515" y="4544"/>
                    </a:cubicBezTo>
                    <a:cubicBezTo>
                      <a:pt x="753" y="5019"/>
                      <a:pt x="1030" y="5494"/>
                      <a:pt x="1347" y="5930"/>
                    </a:cubicBezTo>
                    <a:cubicBezTo>
                      <a:pt x="2060" y="6762"/>
                      <a:pt x="2971" y="7475"/>
                      <a:pt x="3961" y="7950"/>
                    </a:cubicBezTo>
                    <a:cubicBezTo>
                      <a:pt x="4159" y="8069"/>
                      <a:pt x="4318" y="8188"/>
                      <a:pt x="4476" y="8346"/>
                    </a:cubicBezTo>
                    <a:cubicBezTo>
                      <a:pt x="4793" y="8188"/>
                      <a:pt x="5110" y="8030"/>
                      <a:pt x="5387" y="7832"/>
                    </a:cubicBezTo>
                    <a:cubicBezTo>
                      <a:pt x="6615" y="7000"/>
                      <a:pt x="7685" y="6009"/>
                      <a:pt x="8636" y="4861"/>
                    </a:cubicBezTo>
                    <a:cubicBezTo>
                      <a:pt x="9428" y="3910"/>
                      <a:pt x="9665" y="2642"/>
                      <a:pt x="9269" y="1454"/>
                    </a:cubicBezTo>
                    <a:cubicBezTo>
                      <a:pt x="9190" y="1137"/>
                      <a:pt x="8952" y="860"/>
                      <a:pt x="8675" y="662"/>
                    </a:cubicBezTo>
                    <a:cubicBezTo>
                      <a:pt x="8293" y="413"/>
                      <a:pt x="7847" y="285"/>
                      <a:pt x="7403" y="285"/>
                    </a:cubicBezTo>
                    <a:cubicBezTo>
                      <a:pt x="6925" y="285"/>
                      <a:pt x="6451" y="433"/>
                      <a:pt x="6061" y="741"/>
                    </a:cubicBezTo>
                    <a:cubicBezTo>
                      <a:pt x="5704" y="1018"/>
                      <a:pt x="5229" y="1216"/>
                      <a:pt x="4991" y="1652"/>
                    </a:cubicBezTo>
                    <a:cubicBezTo>
                      <a:pt x="4952" y="1692"/>
                      <a:pt x="4872" y="1731"/>
                      <a:pt x="4793" y="1731"/>
                    </a:cubicBezTo>
                    <a:cubicBezTo>
                      <a:pt x="4714" y="1652"/>
                      <a:pt x="4674" y="1612"/>
                      <a:pt x="4714" y="1533"/>
                    </a:cubicBezTo>
                    <a:cubicBezTo>
                      <a:pt x="4793" y="1097"/>
                      <a:pt x="4595" y="662"/>
                      <a:pt x="4199" y="464"/>
                    </a:cubicBezTo>
                    <a:cubicBezTo>
                      <a:pt x="3743" y="147"/>
                      <a:pt x="3235" y="1"/>
                      <a:pt x="27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42"/>
              <p:cNvSpPr/>
              <p:nvPr/>
            </p:nvSpPr>
            <p:spPr>
              <a:xfrm>
                <a:off x="6876846" y="1714285"/>
                <a:ext cx="1230750" cy="1075882"/>
              </a:xfrm>
              <a:custGeom>
                <a:avLst/>
                <a:gdLst/>
                <a:ahLst/>
                <a:cxnLst/>
                <a:rect l="l" t="t" r="r" b="b"/>
                <a:pathLst>
                  <a:path w="10657" h="9316" extrusionOk="0">
                    <a:moveTo>
                      <a:pt x="3253" y="496"/>
                    </a:moveTo>
                    <a:cubicBezTo>
                      <a:pt x="3751" y="496"/>
                      <a:pt x="4259" y="642"/>
                      <a:pt x="4714" y="959"/>
                    </a:cubicBezTo>
                    <a:cubicBezTo>
                      <a:pt x="5110" y="1157"/>
                      <a:pt x="5309" y="1592"/>
                      <a:pt x="5229" y="2028"/>
                    </a:cubicBezTo>
                    <a:cubicBezTo>
                      <a:pt x="5190" y="2107"/>
                      <a:pt x="5229" y="2147"/>
                      <a:pt x="5309" y="2226"/>
                    </a:cubicBezTo>
                    <a:cubicBezTo>
                      <a:pt x="5388" y="2226"/>
                      <a:pt x="5467" y="2187"/>
                      <a:pt x="5507" y="2147"/>
                    </a:cubicBezTo>
                    <a:cubicBezTo>
                      <a:pt x="5744" y="1711"/>
                      <a:pt x="6220" y="1513"/>
                      <a:pt x="6576" y="1236"/>
                    </a:cubicBezTo>
                    <a:cubicBezTo>
                      <a:pt x="6966" y="928"/>
                      <a:pt x="7441" y="780"/>
                      <a:pt x="7918" y="780"/>
                    </a:cubicBezTo>
                    <a:cubicBezTo>
                      <a:pt x="8362" y="780"/>
                      <a:pt x="8809" y="908"/>
                      <a:pt x="9191" y="1157"/>
                    </a:cubicBezTo>
                    <a:cubicBezTo>
                      <a:pt x="9507" y="1355"/>
                      <a:pt x="9706" y="1632"/>
                      <a:pt x="9824" y="1949"/>
                    </a:cubicBezTo>
                    <a:cubicBezTo>
                      <a:pt x="10220" y="3098"/>
                      <a:pt x="9983" y="4405"/>
                      <a:pt x="9191" y="5356"/>
                    </a:cubicBezTo>
                    <a:cubicBezTo>
                      <a:pt x="8279" y="6465"/>
                      <a:pt x="7170" y="7495"/>
                      <a:pt x="5982" y="8327"/>
                    </a:cubicBezTo>
                    <a:cubicBezTo>
                      <a:pt x="5665" y="8525"/>
                      <a:pt x="5348" y="8683"/>
                      <a:pt x="5031" y="8841"/>
                    </a:cubicBezTo>
                    <a:cubicBezTo>
                      <a:pt x="4873" y="8683"/>
                      <a:pt x="4714" y="8564"/>
                      <a:pt x="4556" y="8445"/>
                    </a:cubicBezTo>
                    <a:cubicBezTo>
                      <a:pt x="3526" y="7970"/>
                      <a:pt x="2655" y="7257"/>
                      <a:pt x="1942" y="6425"/>
                    </a:cubicBezTo>
                    <a:cubicBezTo>
                      <a:pt x="1585" y="5989"/>
                      <a:pt x="1268" y="5514"/>
                      <a:pt x="1030" y="5039"/>
                    </a:cubicBezTo>
                    <a:cubicBezTo>
                      <a:pt x="595" y="4167"/>
                      <a:pt x="515" y="3177"/>
                      <a:pt x="832" y="2266"/>
                    </a:cubicBezTo>
                    <a:cubicBezTo>
                      <a:pt x="1183" y="1161"/>
                      <a:pt x="2194" y="496"/>
                      <a:pt x="3253" y="496"/>
                    </a:cubicBezTo>
                    <a:close/>
                    <a:moveTo>
                      <a:pt x="3289" y="1"/>
                    </a:moveTo>
                    <a:cubicBezTo>
                      <a:pt x="2023" y="1"/>
                      <a:pt x="828" y="771"/>
                      <a:pt x="357" y="2068"/>
                    </a:cubicBezTo>
                    <a:cubicBezTo>
                      <a:pt x="1" y="3177"/>
                      <a:pt x="119" y="4405"/>
                      <a:pt x="674" y="5435"/>
                    </a:cubicBezTo>
                    <a:cubicBezTo>
                      <a:pt x="1347" y="6663"/>
                      <a:pt x="2298" y="7693"/>
                      <a:pt x="3526" y="8406"/>
                    </a:cubicBezTo>
                    <a:cubicBezTo>
                      <a:pt x="3883" y="8723"/>
                      <a:pt x="4358" y="8921"/>
                      <a:pt x="4833" y="8960"/>
                    </a:cubicBezTo>
                    <a:cubicBezTo>
                      <a:pt x="4833" y="9201"/>
                      <a:pt x="4887" y="9315"/>
                      <a:pt x="5008" y="9315"/>
                    </a:cubicBezTo>
                    <a:cubicBezTo>
                      <a:pt x="5066" y="9315"/>
                      <a:pt x="5139" y="9289"/>
                      <a:pt x="5229" y="9238"/>
                    </a:cubicBezTo>
                    <a:cubicBezTo>
                      <a:pt x="5586" y="9119"/>
                      <a:pt x="5903" y="8921"/>
                      <a:pt x="6220" y="8723"/>
                    </a:cubicBezTo>
                    <a:cubicBezTo>
                      <a:pt x="7566" y="7851"/>
                      <a:pt x="8755" y="6702"/>
                      <a:pt x="9745" y="5395"/>
                    </a:cubicBezTo>
                    <a:cubicBezTo>
                      <a:pt x="10419" y="4563"/>
                      <a:pt x="10656" y="3454"/>
                      <a:pt x="10419" y="2385"/>
                    </a:cubicBezTo>
                    <a:cubicBezTo>
                      <a:pt x="10339" y="1751"/>
                      <a:pt x="10022" y="1196"/>
                      <a:pt x="9547" y="800"/>
                    </a:cubicBezTo>
                    <a:cubicBezTo>
                      <a:pt x="9079" y="482"/>
                      <a:pt x="8532" y="323"/>
                      <a:pt x="7985" y="323"/>
                    </a:cubicBezTo>
                    <a:cubicBezTo>
                      <a:pt x="7373" y="323"/>
                      <a:pt x="6761" y="522"/>
                      <a:pt x="6259" y="919"/>
                    </a:cubicBezTo>
                    <a:cubicBezTo>
                      <a:pt x="6061" y="1077"/>
                      <a:pt x="5863" y="1196"/>
                      <a:pt x="5665" y="1355"/>
                    </a:cubicBezTo>
                    <a:cubicBezTo>
                      <a:pt x="5427" y="879"/>
                      <a:pt x="5071" y="523"/>
                      <a:pt x="4596" y="285"/>
                    </a:cubicBezTo>
                    <a:cubicBezTo>
                      <a:pt x="4169" y="92"/>
                      <a:pt x="3725" y="1"/>
                      <a:pt x="32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42"/>
              <p:cNvSpPr/>
              <p:nvPr/>
            </p:nvSpPr>
            <p:spPr>
              <a:xfrm>
                <a:off x="7764357" y="2222884"/>
                <a:ext cx="100705" cy="10428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903" extrusionOk="0">
                    <a:moveTo>
                      <a:pt x="872" y="1"/>
                    </a:moveTo>
                    <a:cubicBezTo>
                      <a:pt x="793" y="1"/>
                      <a:pt x="674" y="1"/>
                      <a:pt x="594" y="40"/>
                    </a:cubicBezTo>
                    <a:cubicBezTo>
                      <a:pt x="396" y="199"/>
                      <a:pt x="238" y="397"/>
                      <a:pt x="80" y="595"/>
                    </a:cubicBezTo>
                    <a:cubicBezTo>
                      <a:pt x="0" y="674"/>
                      <a:pt x="0" y="793"/>
                      <a:pt x="80" y="872"/>
                    </a:cubicBezTo>
                    <a:cubicBezTo>
                      <a:pt x="119" y="892"/>
                      <a:pt x="169" y="902"/>
                      <a:pt x="218" y="902"/>
                    </a:cubicBezTo>
                    <a:cubicBezTo>
                      <a:pt x="268" y="902"/>
                      <a:pt x="317" y="892"/>
                      <a:pt x="357" y="872"/>
                    </a:cubicBezTo>
                    <a:cubicBezTo>
                      <a:pt x="555" y="674"/>
                      <a:pt x="713" y="476"/>
                      <a:pt x="872" y="278"/>
                    </a:cubicBezTo>
                    <a:lnTo>
                      <a:pt x="87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42"/>
              <p:cNvSpPr/>
              <p:nvPr/>
            </p:nvSpPr>
            <p:spPr>
              <a:xfrm>
                <a:off x="7595055" y="2437918"/>
                <a:ext cx="146554" cy="12368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071" extrusionOk="0">
                    <a:moveTo>
                      <a:pt x="1268" y="1"/>
                    </a:moveTo>
                    <a:cubicBezTo>
                      <a:pt x="1149" y="40"/>
                      <a:pt x="1031" y="80"/>
                      <a:pt x="951" y="159"/>
                    </a:cubicBezTo>
                    <a:cubicBezTo>
                      <a:pt x="674" y="357"/>
                      <a:pt x="397" y="555"/>
                      <a:pt x="159" y="753"/>
                    </a:cubicBezTo>
                    <a:cubicBezTo>
                      <a:pt x="80" y="833"/>
                      <a:pt x="40" y="912"/>
                      <a:pt x="1" y="991"/>
                    </a:cubicBezTo>
                    <a:cubicBezTo>
                      <a:pt x="80" y="1031"/>
                      <a:pt x="159" y="1070"/>
                      <a:pt x="278" y="1070"/>
                    </a:cubicBezTo>
                    <a:cubicBezTo>
                      <a:pt x="793" y="951"/>
                      <a:pt x="1189" y="516"/>
                      <a:pt x="1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42"/>
              <p:cNvSpPr/>
              <p:nvPr/>
            </p:nvSpPr>
            <p:spPr>
              <a:xfrm>
                <a:off x="7151357" y="2172648"/>
                <a:ext cx="128191" cy="192171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664" extrusionOk="0">
                    <a:moveTo>
                      <a:pt x="436" y="0"/>
                    </a:moveTo>
                    <a:cubicBezTo>
                      <a:pt x="396" y="40"/>
                      <a:pt x="238" y="119"/>
                      <a:pt x="238" y="159"/>
                    </a:cubicBezTo>
                    <a:cubicBezTo>
                      <a:pt x="0" y="832"/>
                      <a:pt x="396" y="1545"/>
                      <a:pt x="1109" y="1664"/>
                    </a:cubicBezTo>
                    <a:cubicBezTo>
                      <a:pt x="951" y="1426"/>
                      <a:pt x="832" y="1189"/>
                      <a:pt x="713" y="951"/>
                    </a:cubicBezTo>
                    <a:cubicBezTo>
                      <a:pt x="634" y="674"/>
                      <a:pt x="594" y="396"/>
                      <a:pt x="555" y="159"/>
                    </a:cubicBezTo>
                    <a:cubicBezTo>
                      <a:pt x="555" y="79"/>
                      <a:pt x="436" y="0"/>
                      <a:pt x="4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42"/>
              <p:cNvSpPr/>
              <p:nvPr/>
            </p:nvSpPr>
            <p:spPr>
              <a:xfrm>
                <a:off x="7096385" y="2264112"/>
                <a:ext cx="114564" cy="165147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430" extrusionOk="0">
                    <a:moveTo>
                      <a:pt x="199" y="0"/>
                    </a:moveTo>
                    <a:cubicBezTo>
                      <a:pt x="120" y="0"/>
                      <a:pt x="41" y="80"/>
                      <a:pt x="41" y="159"/>
                    </a:cubicBezTo>
                    <a:cubicBezTo>
                      <a:pt x="1" y="515"/>
                      <a:pt x="80" y="872"/>
                      <a:pt x="278" y="1189"/>
                    </a:cubicBezTo>
                    <a:cubicBezTo>
                      <a:pt x="381" y="1342"/>
                      <a:pt x="549" y="1430"/>
                      <a:pt x="719" y="1430"/>
                    </a:cubicBezTo>
                    <a:cubicBezTo>
                      <a:pt x="813" y="1430"/>
                      <a:pt x="907" y="1403"/>
                      <a:pt x="991" y="1347"/>
                    </a:cubicBezTo>
                    <a:cubicBezTo>
                      <a:pt x="991" y="1308"/>
                      <a:pt x="952" y="1308"/>
                      <a:pt x="912" y="1268"/>
                    </a:cubicBezTo>
                    <a:cubicBezTo>
                      <a:pt x="635" y="1030"/>
                      <a:pt x="476" y="713"/>
                      <a:pt x="476" y="397"/>
                    </a:cubicBezTo>
                    <a:cubicBezTo>
                      <a:pt x="437" y="278"/>
                      <a:pt x="437" y="198"/>
                      <a:pt x="397" y="80"/>
                    </a:cubicBezTo>
                    <a:cubicBezTo>
                      <a:pt x="318" y="40"/>
                      <a:pt x="278" y="0"/>
                      <a:pt x="1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42"/>
              <p:cNvSpPr/>
              <p:nvPr/>
            </p:nvSpPr>
            <p:spPr>
              <a:xfrm>
                <a:off x="7059892" y="1958768"/>
                <a:ext cx="100705" cy="250608"/>
              </a:xfrm>
              <a:custGeom>
                <a:avLst/>
                <a:gdLst/>
                <a:ahLst/>
                <a:cxnLst/>
                <a:rect l="l" t="t" r="r" b="b"/>
                <a:pathLst>
                  <a:path w="872" h="2170" extrusionOk="0">
                    <a:moveTo>
                      <a:pt x="713" y="0"/>
                    </a:moveTo>
                    <a:cubicBezTo>
                      <a:pt x="673" y="0"/>
                      <a:pt x="634" y="10"/>
                      <a:pt x="594" y="30"/>
                    </a:cubicBezTo>
                    <a:cubicBezTo>
                      <a:pt x="475" y="109"/>
                      <a:pt x="396" y="188"/>
                      <a:pt x="317" y="307"/>
                    </a:cubicBezTo>
                    <a:cubicBezTo>
                      <a:pt x="79" y="783"/>
                      <a:pt x="0" y="1337"/>
                      <a:pt x="79" y="1852"/>
                    </a:cubicBezTo>
                    <a:cubicBezTo>
                      <a:pt x="119" y="1971"/>
                      <a:pt x="158" y="2090"/>
                      <a:pt x="198" y="2169"/>
                    </a:cubicBezTo>
                    <a:lnTo>
                      <a:pt x="317" y="2169"/>
                    </a:lnTo>
                    <a:cubicBezTo>
                      <a:pt x="357" y="2090"/>
                      <a:pt x="357" y="1971"/>
                      <a:pt x="396" y="1852"/>
                    </a:cubicBezTo>
                    <a:cubicBezTo>
                      <a:pt x="436" y="1298"/>
                      <a:pt x="594" y="743"/>
                      <a:pt x="832" y="268"/>
                    </a:cubicBezTo>
                    <a:cubicBezTo>
                      <a:pt x="871" y="188"/>
                      <a:pt x="871" y="109"/>
                      <a:pt x="832" y="30"/>
                    </a:cubicBezTo>
                    <a:cubicBezTo>
                      <a:pt x="792" y="10"/>
                      <a:pt x="753" y="0"/>
                      <a:pt x="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42"/>
              <p:cNvSpPr/>
              <p:nvPr/>
            </p:nvSpPr>
            <p:spPr>
              <a:xfrm>
                <a:off x="7523800" y="1260656"/>
                <a:ext cx="87771" cy="327754"/>
              </a:xfrm>
              <a:custGeom>
                <a:avLst/>
                <a:gdLst/>
                <a:ahLst/>
                <a:cxnLst/>
                <a:rect l="l" t="t" r="r" b="b"/>
                <a:pathLst>
                  <a:path w="760" h="2838" extrusionOk="0">
                    <a:moveTo>
                      <a:pt x="486" y="0"/>
                    </a:moveTo>
                    <a:cubicBezTo>
                      <a:pt x="389" y="0"/>
                      <a:pt x="301" y="53"/>
                      <a:pt x="301" y="173"/>
                    </a:cubicBezTo>
                    <a:cubicBezTo>
                      <a:pt x="222" y="965"/>
                      <a:pt x="142" y="1757"/>
                      <a:pt x="23" y="2549"/>
                    </a:cubicBezTo>
                    <a:cubicBezTo>
                      <a:pt x="0" y="2734"/>
                      <a:pt x="138" y="2838"/>
                      <a:pt x="266" y="2838"/>
                    </a:cubicBezTo>
                    <a:cubicBezTo>
                      <a:pt x="357" y="2838"/>
                      <a:pt x="443" y="2784"/>
                      <a:pt x="459" y="2668"/>
                    </a:cubicBezTo>
                    <a:cubicBezTo>
                      <a:pt x="618" y="1836"/>
                      <a:pt x="697" y="1044"/>
                      <a:pt x="736" y="252"/>
                    </a:cubicBezTo>
                    <a:cubicBezTo>
                      <a:pt x="759" y="94"/>
                      <a:pt x="614" y="0"/>
                      <a:pt x="4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42"/>
              <p:cNvSpPr/>
              <p:nvPr/>
            </p:nvSpPr>
            <p:spPr>
              <a:xfrm>
                <a:off x="7887928" y="1374872"/>
                <a:ext cx="150942" cy="245988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2130" extrusionOk="0">
                    <a:moveTo>
                      <a:pt x="1018" y="1"/>
                    </a:moveTo>
                    <a:cubicBezTo>
                      <a:pt x="944" y="1"/>
                      <a:pt x="872" y="40"/>
                      <a:pt x="832" y="134"/>
                    </a:cubicBezTo>
                    <a:cubicBezTo>
                      <a:pt x="594" y="689"/>
                      <a:pt x="317" y="1244"/>
                      <a:pt x="79" y="1798"/>
                    </a:cubicBezTo>
                    <a:cubicBezTo>
                      <a:pt x="1" y="1981"/>
                      <a:pt x="164" y="2130"/>
                      <a:pt x="318" y="2130"/>
                    </a:cubicBezTo>
                    <a:cubicBezTo>
                      <a:pt x="397" y="2130"/>
                      <a:pt x="474" y="2090"/>
                      <a:pt x="515" y="1996"/>
                    </a:cubicBezTo>
                    <a:cubicBezTo>
                      <a:pt x="752" y="1442"/>
                      <a:pt x="990" y="887"/>
                      <a:pt x="1228" y="332"/>
                    </a:cubicBezTo>
                    <a:cubicBezTo>
                      <a:pt x="1306" y="149"/>
                      <a:pt x="1160" y="1"/>
                      <a:pt x="10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42"/>
              <p:cNvSpPr/>
              <p:nvPr/>
            </p:nvSpPr>
            <p:spPr>
              <a:xfrm>
                <a:off x="8148811" y="1612888"/>
                <a:ext cx="214229" cy="157294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362" extrusionOk="0">
                    <a:moveTo>
                      <a:pt x="1558" y="0"/>
                    </a:moveTo>
                    <a:cubicBezTo>
                      <a:pt x="1516" y="0"/>
                      <a:pt x="1470" y="16"/>
                      <a:pt x="1425" y="54"/>
                    </a:cubicBezTo>
                    <a:cubicBezTo>
                      <a:pt x="1029" y="371"/>
                      <a:pt x="633" y="688"/>
                      <a:pt x="197" y="965"/>
                    </a:cubicBezTo>
                    <a:cubicBezTo>
                      <a:pt x="1" y="1096"/>
                      <a:pt x="128" y="1361"/>
                      <a:pt x="334" y="1361"/>
                    </a:cubicBezTo>
                    <a:cubicBezTo>
                      <a:pt x="378" y="1361"/>
                      <a:pt x="426" y="1349"/>
                      <a:pt x="474" y="1322"/>
                    </a:cubicBezTo>
                    <a:cubicBezTo>
                      <a:pt x="870" y="1044"/>
                      <a:pt x="1306" y="767"/>
                      <a:pt x="1662" y="450"/>
                    </a:cubicBezTo>
                    <a:cubicBezTo>
                      <a:pt x="1855" y="290"/>
                      <a:pt x="1736" y="0"/>
                      <a:pt x="15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42"/>
              <p:cNvSpPr/>
              <p:nvPr/>
            </p:nvSpPr>
            <p:spPr>
              <a:xfrm>
                <a:off x="8194312" y="2076217"/>
                <a:ext cx="309737" cy="73681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638" extrusionOk="0">
                    <a:moveTo>
                      <a:pt x="2375" y="1"/>
                    </a:moveTo>
                    <a:cubicBezTo>
                      <a:pt x="2363" y="1"/>
                      <a:pt x="2351" y="2"/>
                      <a:pt x="2338" y="3"/>
                    </a:cubicBezTo>
                    <a:cubicBezTo>
                      <a:pt x="1665" y="82"/>
                      <a:pt x="991" y="122"/>
                      <a:pt x="318" y="162"/>
                    </a:cubicBezTo>
                    <a:cubicBezTo>
                      <a:pt x="1" y="201"/>
                      <a:pt x="40" y="637"/>
                      <a:pt x="357" y="637"/>
                    </a:cubicBezTo>
                    <a:cubicBezTo>
                      <a:pt x="1031" y="597"/>
                      <a:pt x="1704" y="518"/>
                      <a:pt x="2378" y="479"/>
                    </a:cubicBezTo>
                    <a:cubicBezTo>
                      <a:pt x="2682" y="441"/>
                      <a:pt x="2657" y="1"/>
                      <a:pt x="23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42"/>
              <p:cNvSpPr/>
              <p:nvPr/>
            </p:nvSpPr>
            <p:spPr>
              <a:xfrm>
                <a:off x="8079750" y="2389876"/>
                <a:ext cx="229358" cy="114564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992" extrusionOk="0">
                    <a:moveTo>
                      <a:pt x="372" y="0"/>
                    </a:moveTo>
                    <a:cubicBezTo>
                      <a:pt x="122" y="0"/>
                      <a:pt x="0" y="356"/>
                      <a:pt x="280" y="496"/>
                    </a:cubicBezTo>
                    <a:cubicBezTo>
                      <a:pt x="676" y="654"/>
                      <a:pt x="1072" y="813"/>
                      <a:pt x="1508" y="971"/>
                    </a:cubicBezTo>
                    <a:cubicBezTo>
                      <a:pt x="1541" y="985"/>
                      <a:pt x="1573" y="992"/>
                      <a:pt x="1604" y="992"/>
                    </a:cubicBezTo>
                    <a:cubicBezTo>
                      <a:pt x="1834" y="992"/>
                      <a:pt x="1985" y="645"/>
                      <a:pt x="1706" y="575"/>
                    </a:cubicBezTo>
                    <a:cubicBezTo>
                      <a:pt x="1310" y="417"/>
                      <a:pt x="874" y="219"/>
                      <a:pt x="478" y="21"/>
                    </a:cubicBezTo>
                    <a:cubicBezTo>
                      <a:pt x="441" y="7"/>
                      <a:pt x="405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42"/>
              <p:cNvSpPr/>
              <p:nvPr/>
            </p:nvSpPr>
            <p:spPr>
              <a:xfrm>
                <a:off x="7815518" y="2680785"/>
                <a:ext cx="190670" cy="267123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2313" extrusionOk="0">
                    <a:moveTo>
                      <a:pt x="311" y="0"/>
                    </a:moveTo>
                    <a:cubicBezTo>
                      <a:pt x="163" y="0"/>
                      <a:pt x="1" y="187"/>
                      <a:pt x="112" y="354"/>
                    </a:cubicBezTo>
                    <a:cubicBezTo>
                      <a:pt x="429" y="987"/>
                      <a:pt x="785" y="1621"/>
                      <a:pt x="1181" y="2215"/>
                    </a:cubicBezTo>
                    <a:cubicBezTo>
                      <a:pt x="1227" y="2284"/>
                      <a:pt x="1289" y="2313"/>
                      <a:pt x="1351" y="2313"/>
                    </a:cubicBezTo>
                    <a:cubicBezTo>
                      <a:pt x="1502" y="2313"/>
                      <a:pt x="1651" y="2136"/>
                      <a:pt x="1538" y="1938"/>
                    </a:cubicBezTo>
                    <a:cubicBezTo>
                      <a:pt x="1181" y="1344"/>
                      <a:pt x="825" y="750"/>
                      <a:pt x="468" y="116"/>
                    </a:cubicBezTo>
                    <a:cubicBezTo>
                      <a:pt x="433" y="34"/>
                      <a:pt x="373" y="0"/>
                      <a:pt x="3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42"/>
              <p:cNvSpPr/>
              <p:nvPr/>
            </p:nvSpPr>
            <p:spPr>
              <a:xfrm>
                <a:off x="7521836" y="2870182"/>
                <a:ext cx="57166" cy="247374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42" extrusionOk="0">
                    <a:moveTo>
                      <a:pt x="294" y="0"/>
                    </a:moveTo>
                    <a:cubicBezTo>
                      <a:pt x="175" y="0"/>
                      <a:pt x="40" y="90"/>
                      <a:pt x="40" y="259"/>
                    </a:cubicBezTo>
                    <a:cubicBezTo>
                      <a:pt x="40" y="813"/>
                      <a:pt x="40" y="1368"/>
                      <a:pt x="1" y="1922"/>
                    </a:cubicBezTo>
                    <a:cubicBezTo>
                      <a:pt x="1" y="2071"/>
                      <a:pt x="105" y="2141"/>
                      <a:pt x="216" y="2141"/>
                    </a:cubicBezTo>
                    <a:cubicBezTo>
                      <a:pt x="342" y="2141"/>
                      <a:pt x="476" y="2051"/>
                      <a:pt x="476" y="1883"/>
                    </a:cubicBezTo>
                    <a:lnTo>
                      <a:pt x="476" y="219"/>
                    </a:lnTo>
                    <a:cubicBezTo>
                      <a:pt x="495" y="70"/>
                      <a:pt x="400" y="0"/>
                      <a:pt x="2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42"/>
              <p:cNvSpPr/>
              <p:nvPr/>
            </p:nvSpPr>
            <p:spPr>
              <a:xfrm>
                <a:off x="7060238" y="2794192"/>
                <a:ext cx="209032" cy="239868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2077" extrusionOk="0">
                    <a:moveTo>
                      <a:pt x="1471" y="0"/>
                    </a:moveTo>
                    <a:cubicBezTo>
                      <a:pt x="1413" y="0"/>
                      <a:pt x="1354" y="25"/>
                      <a:pt x="1304" y="85"/>
                    </a:cubicBezTo>
                    <a:lnTo>
                      <a:pt x="116" y="1709"/>
                    </a:lnTo>
                    <a:cubicBezTo>
                      <a:pt x="0" y="1882"/>
                      <a:pt x="159" y="2077"/>
                      <a:pt x="315" y="2077"/>
                    </a:cubicBezTo>
                    <a:cubicBezTo>
                      <a:pt x="372" y="2077"/>
                      <a:pt x="430" y="2050"/>
                      <a:pt x="472" y="1986"/>
                    </a:cubicBezTo>
                    <a:lnTo>
                      <a:pt x="1661" y="402"/>
                    </a:lnTo>
                    <a:cubicBezTo>
                      <a:pt x="1809" y="223"/>
                      <a:pt x="1646" y="0"/>
                      <a:pt x="14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42"/>
              <p:cNvSpPr/>
              <p:nvPr/>
            </p:nvSpPr>
            <p:spPr>
              <a:xfrm>
                <a:off x="6816447" y="2595095"/>
                <a:ext cx="226355" cy="15371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1331" extrusionOk="0">
                    <a:moveTo>
                      <a:pt x="1620" y="0"/>
                    </a:moveTo>
                    <a:cubicBezTo>
                      <a:pt x="1586" y="0"/>
                      <a:pt x="1550" y="8"/>
                      <a:pt x="1514" y="26"/>
                    </a:cubicBezTo>
                    <a:cubicBezTo>
                      <a:pt x="1078" y="343"/>
                      <a:pt x="642" y="620"/>
                      <a:pt x="167" y="898"/>
                    </a:cubicBezTo>
                    <a:cubicBezTo>
                      <a:pt x="1" y="1030"/>
                      <a:pt x="141" y="1330"/>
                      <a:pt x="331" y="1330"/>
                    </a:cubicBezTo>
                    <a:cubicBezTo>
                      <a:pt x="368" y="1330"/>
                      <a:pt x="406" y="1319"/>
                      <a:pt x="444" y="1294"/>
                    </a:cubicBezTo>
                    <a:cubicBezTo>
                      <a:pt x="880" y="1016"/>
                      <a:pt x="1355" y="700"/>
                      <a:pt x="1791" y="422"/>
                    </a:cubicBezTo>
                    <a:cubicBezTo>
                      <a:pt x="1959" y="254"/>
                      <a:pt x="1813" y="0"/>
                      <a:pt x="1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42"/>
              <p:cNvSpPr/>
              <p:nvPr/>
            </p:nvSpPr>
            <p:spPr>
              <a:xfrm>
                <a:off x="6535007" y="2382716"/>
                <a:ext cx="312740" cy="105902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917" extrusionOk="0">
                    <a:moveTo>
                      <a:pt x="2291" y="1"/>
                    </a:moveTo>
                    <a:cubicBezTo>
                      <a:pt x="2277" y="1"/>
                      <a:pt x="2263" y="1"/>
                      <a:pt x="2247" y="3"/>
                    </a:cubicBezTo>
                    <a:cubicBezTo>
                      <a:pt x="1614" y="201"/>
                      <a:pt x="940" y="320"/>
                      <a:pt x="267" y="439"/>
                    </a:cubicBezTo>
                    <a:cubicBezTo>
                      <a:pt x="1" y="477"/>
                      <a:pt x="27" y="917"/>
                      <a:pt x="274" y="917"/>
                    </a:cubicBezTo>
                    <a:cubicBezTo>
                      <a:pt x="285" y="917"/>
                      <a:pt x="295" y="916"/>
                      <a:pt x="306" y="914"/>
                    </a:cubicBezTo>
                    <a:cubicBezTo>
                      <a:pt x="1020" y="796"/>
                      <a:pt x="1733" y="637"/>
                      <a:pt x="2406" y="439"/>
                    </a:cubicBezTo>
                    <a:cubicBezTo>
                      <a:pt x="2708" y="364"/>
                      <a:pt x="2578" y="1"/>
                      <a:pt x="2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42"/>
              <p:cNvSpPr/>
              <p:nvPr/>
            </p:nvSpPr>
            <p:spPr>
              <a:xfrm>
                <a:off x="6652687" y="2090306"/>
                <a:ext cx="178544" cy="59592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516" extrusionOk="0">
                    <a:moveTo>
                      <a:pt x="1228" y="0"/>
                    </a:moveTo>
                    <a:cubicBezTo>
                      <a:pt x="951" y="40"/>
                      <a:pt x="634" y="40"/>
                      <a:pt x="317" y="40"/>
                    </a:cubicBezTo>
                    <a:cubicBezTo>
                      <a:pt x="1" y="40"/>
                      <a:pt x="40" y="515"/>
                      <a:pt x="357" y="515"/>
                    </a:cubicBezTo>
                    <a:cubicBezTo>
                      <a:pt x="674" y="515"/>
                      <a:pt x="951" y="515"/>
                      <a:pt x="1268" y="475"/>
                    </a:cubicBezTo>
                    <a:cubicBezTo>
                      <a:pt x="1545" y="396"/>
                      <a:pt x="1506" y="40"/>
                      <a:pt x="1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42"/>
              <p:cNvSpPr/>
              <p:nvPr/>
            </p:nvSpPr>
            <p:spPr>
              <a:xfrm>
                <a:off x="6528424" y="1685298"/>
                <a:ext cx="358473" cy="160412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1389" extrusionOk="0">
                    <a:moveTo>
                      <a:pt x="386" y="1"/>
                    </a:moveTo>
                    <a:cubicBezTo>
                      <a:pt x="156" y="1"/>
                      <a:pt x="0" y="348"/>
                      <a:pt x="245" y="417"/>
                    </a:cubicBezTo>
                    <a:lnTo>
                      <a:pt x="2621" y="1368"/>
                    </a:lnTo>
                    <a:cubicBezTo>
                      <a:pt x="2659" y="1382"/>
                      <a:pt x="2695" y="1388"/>
                      <a:pt x="2729" y="1388"/>
                    </a:cubicBezTo>
                    <a:cubicBezTo>
                      <a:pt x="2979" y="1388"/>
                      <a:pt x="3103" y="1042"/>
                      <a:pt x="2859" y="972"/>
                    </a:cubicBezTo>
                    <a:lnTo>
                      <a:pt x="482" y="21"/>
                    </a:lnTo>
                    <a:cubicBezTo>
                      <a:pt x="449" y="7"/>
                      <a:pt x="417" y="1"/>
                      <a:pt x="3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2"/>
              <p:cNvSpPr/>
              <p:nvPr/>
            </p:nvSpPr>
            <p:spPr>
              <a:xfrm>
                <a:off x="6920962" y="1439428"/>
                <a:ext cx="157409" cy="228781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1981" extrusionOk="0">
                    <a:moveTo>
                      <a:pt x="270" y="1"/>
                    </a:moveTo>
                    <a:cubicBezTo>
                      <a:pt x="131" y="1"/>
                      <a:pt x="0" y="126"/>
                      <a:pt x="54" y="288"/>
                    </a:cubicBezTo>
                    <a:cubicBezTo>
                      <a:pt x="252" y="843"/>
                      <a:pt x="530" y="1398"/>
                      <a:pt x="886" y="1913"/>
                    </a:cubicBezTo>
                    <a:cubicBezTo>
                      <a:pt x="934" y="1961"/>
                      <a:pt x="989" y="1981"/>
                      <a:pt x="1043" y="1981"/>
                    </a:cubicBezTo>
                    <a:cubicBezTo>
                      <a:pt x="1210" y="1981"/>
                      <a:pt x="1363" y="1785"/>
                      <a:pt x="1243" y="1635"/>
                    </a:cubicBezTo>
                    <a:cubicBezTo>
                      <a:pt x="926" y="1160"/>
                      <a:pt x="648" y="645"/>
                      <a:pt x="450" y="90"/>
                    </a:cubicBezTo>
                    <a:cubicBezTo>
                      <a:pt x="400" y="28"/>
                      <a:pt x="334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42"/>
              <p:cNvSpPr/>
              <p:nvPr/>
            </p:nvSpPr>
            <p:spPr>
              <a:xfrm>
                <a:off x="7245016" y="1392541"/>
                <a:ext cx="85807" cy="178197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3" extrusionOk="0">
                    <a:moveTo>
                      <a:pt x="236" y="0"/>
                    </a:moveTo>
                    <a:cubicBezTo>
                      <a:pt x="113" y="0"/>
                      <a:pt x="0" y="90"/>
                      <a:pt x="21" y="259"/>
                    </a:cubicBezTo>
                    <a:cubicBezTo>
                      <a:pt x="61" y="615"/>
                      <a:pt x="180" y="1011"/>
                      <a:pt x="259" y="1368"/>
                    </a:cubicBezTo>
                    <a:cubicBezTo>
                      <a:pt x="290" y="1492"/>
                      <a:pt x="375" y="1543"/>
                      <a:pt x="463" y="1543"/>
                    </a:cubicBezTo>
                    <a:cubicBezTo>
                      <a:pt x="600" y="1543"/>
                      <a:pt x="743" y="1418"/>
                      <a:pt x="695" y="1249"/>
                    </a:cubicBezTo>
                    <a:cubicBezTo>
                      <a:pt x="615" y="892"/>
                      <a:pt x="536" y="536"/>
                      <a:pt x="496" y="219"/>
                    </a:cubicBezTo>
                    <a:cubicBezTo>
                      <a:pt x="459" y="70"/>
                      <a:pt x="344" y="0"/>
                      <a:pt x="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2" name="Google Shape;1052;p42"/>
            <p:cNvSpPr/>
            <p:nvPr/>
          </p:nvSpPr>
          <p:spPr>
            <a:xfrm>
              <a:off x="7570574" y="4280149"/>
              <a:ext cx="715594" cy="530807"/>
            </a:xfrm>
            <a:custGeom>
              <a:avLst/>
              <a:gdLst/>
              <a:ahLst/>
              <a:cxnLst/>
              <a:rect l="l" t="t" r="r" b="b"/>
              <a:pathLst>
                <a:path w="12437" h="9225" extrusionOk="0">
                  <a:moveTo>
                    <a:pt x="1895" y="0"/>
                  </a:moveTo>
                  <a:cubicBezTo>
                    <a:pt x="1313" y="0"/>
                    <a:pt x="705" y="248"/>
                    <a:pt x="197" y="558"/>
                  </a:cubicBezTo>
                  <a:cubicBezTo>
                    <a:pt x="0" y="721"/>
                    <a:pt x="155" y="993"/>
                    <a:pt x="349" y="993"/>
                  </a:cubicBezTo>
                  <a:cubicBezTo>
                    <a:pt x="390" y="993"/>
                    <a:pt x="433" y="981"/>
                    <a:pt x="474" y="954"/>
                  </a:cubicBezTo>
                  <a:cubicBezTo>
                    <a:pt x="915" y="666"/>
                    <a:pt x="1403" y="443"/>
                    <a:pt x="1857" y="443"/>
                  </a:cubicBezTo>
                  <a:cubicBezTo>
                    <a:pt x="2339" y="443"/>
                    <a:pt x="2782" y="695"/>
                    <a:pt x="3088" y="1390"/>
                  </a:cubicBezTo>
                  <a:cubicBezTo>
                    <a:pt x="3247" y="1825"/>
                    <a:pt x="3366" y="2340"/>
                    <a:pt x="3405" y="2816"/>
                  </a:cubicBezTo>
                  <a:cubicBezTo>
                    <a:pt x="3405" y="3331"/>
                    <a:pt x="3564" y="3846"/>
                    <a:pt x="3881" y="4321"/>
                  </a:cubicBezTo>
                  <a:cubicBezTo>
                    <a:pt x="4166" y="4574"/>
                    <a:pt x="4552" y="4701"/>
                    <a:pt x="4939" y="4701"/>
                  </a:cubicBezTo>
                  <a:cubicBezTo>
                    <a:pt x="5036" y="4701"/>
                    <a:pt x="5132" y="4693"/>
                    <a:pt x="5227" y="4677"/>
                  </a:cubicBezTo>
                  <a:cubicBezTo>
                    <a:pt x="5604" y="4638"/>
                    <a:pt x="5802" y="4578"/>
                    <a:pt x="6005" y="4578"/>
                  </a:cubicBezTo>
                  <a:cubicBezTo>
                    <a:pt x="6208" y="4578"/>
                    <a:pt x="6416" y="4638"/>
                    <a:pt x="6812" y="4836"/>
                  </a:cubicBezTo>
                  <a:cubicBezTo>
                    <a:pt x="7248" y="4836"/>
                    <a:pt x="7604" y="5232"/>
                    <a:pt x="7564" y="5707"/>
                  </a:cubicBezTo>
                  <a:cubicBezTo>
                    <a:pt x="7564" y="5905"/>
                    <a:pt x="7604" y="6143"/>
                    <a:pt x="7604" y="6381"/>
                  </a:cubicBezTo>
                  <a:cubicBezTo>
                    <a:pt x="7683" y="7569"/>
                    <a:pt x="8119" y="8599"/>
                    <a:pt x="9466" y="8599"/>
                  </a:cubicBezTo>
                  <a:cubicBezTo>
                    <a:pt x="10535" y="8599"/>
                    <a:pt x="11328" y="7926"/>
                    <a:pt x="11961" y="7133"/>
                  </a:cubicBezTo>
                  <a:lnTo>
                    <a:pt x="11961" y="7133"/>
                  </a:lnTo>
                  <a:cubicBezTo>
                    <a:pt x="11922" y="7728"/>
                    <a:pt x="11882" y="8361"/>
                    <a:pt x="11763" y="8956"/>
                  </a:cubicBezTo>
                  <a:cubicBezTo>
                    <a:pt x="11740" y="9117"/>
                    <a:pt x="11891" y="9224"/>
                    <a:pt x="12029" y="9224"/>
                  </a:cubicBezTo>
                  <a:cubicBezTo>
                    <a:pt x="12129" y="9224"/>
                    <a:pt x="12222" y="9168"/>
                    <a:pt x="12239" y="9035"/>
                  </a:cubicBezTo>
                  <a:cubicBezTo>
                    <a:pt x="12358" y="8282"/>
                    <a:pt x="12397" y="7490"/>
                    <a:pt x="12437" y="6698"/>
                  </a:cubicBezTo>
                  <a:cubicBezTo>
                    <a:pt x="12437" y="6618"/>
                    <a:pt x="12397" y="6579"/>
                    <a:pt x="12358" y="6539"/>
                  </a:cubicBezTo>
                  <a:cubicBezTo>
                    <a:pt x="12414" y="6371"/>
                    <a:pt x="12272" y="6203"/>
                    <a:pt x="12127" y="6203"/>
                  </a:cubicBezTo>
                  <a:cubicBezTo>
                    <a:pt x="12068" y="6203"/>
                    <a:pt x="12008" y="6232"/>
                    <a:pt x="11961" y="6302"/>
                  </a:cubicBezTo>
                  <a:lnTo>
                    <a:pt x="11961" y="6341"/>
                  </a:lnTo>
                  <a:cubicBezTo>
                    <a:pt x="11922" y="6302"/>
                    <a:pt x="11882" y="6302"/>
                    <a:pt x="11843" y="6302"/>
                  </a:cubicBezTo>
                  <a:cubicBezTo>
                    <a:pt x="11130" y="6302"/>
                    <a:pt x="10417" y="6222"/>
                    <a:pt x="9704" y="6024"/>
                  </a:cubicBezTo>
                  <a:cubicBezTo>
                    <a:pt x="9681" y="6018"/>
                    <a:pt x="9659" y="6015"/>
                    <a:pt x="9639" y="6015"/>
                  </a:cubicBezTo>
                  <a:cubicBezTo>
                    <a:pt x="9416" y="6015"/>
                    <a:pt x="9370" y="6387"/>
                    <a:pt x="9624" y="6460"/>
                  </a:cubicBezTo>
                  <a:cubicBezTo>
                    <a:pt x="10298" y="6658"/>
                    <a:pt x="10971" y="6737"/>
                    <a:pt x="11645" y="6737"/>
                  </a:cubicBezTo>
                  <a:cubicBezTo>
                    <a:pt x="11146" y="7449"/>
                    <a:pt x="10456" y="8193"/>
                    <a:pt x="9574" y="8193"/>
                  </a:cubicBezTo>
                  <a:cubicBezTo>
                    <a:pt x="9474" y="8193"/>
                    <a:pt x="9372" y="8183"/>
                    <a:pt x="9268" y="8163"/>
                  </a:cubicBezTo>
                  <a:cubicBezTo>
                    <a:pt x="7763" y="7886"/>
                    <a:pt x="8277" y="6341"/>
                    <a:pt x="8000" y="5311"/>
                  </a:cubicBezTo>
                  <a:cubicBezTo>
                    <a:pt x="7742" y="4439"/>
                    <a:pt x="7167" y="4067"/>
                    <a:pt x="6405" y="4067"/>
                  </a:cubicBezTo>
                  <a:cubicBezTo>
                    <a:pt x="6233" y="4067"/>
                    <a:pt x="6051" y="4086"/>
                    <a:pt x="5861" y="4123"/>
                  </a:cubicBezTo>
                  <a:cubicBezTo>
                    <a:pt x="5573" y="4157"/>
                    <a:pt x="5292" y="4234"/>
                    <a:pt x="5025" y="4234"/>
                  </a:cubicBezTo>
                  <a:cubicBezTo>
                    <a:pt x="4667" y="4234"/>
                    <a:pt x="4334" y="4096"/>
                    <a:pt x="4039" y="3529"/>
                  </a:cubicBezTo>
                  <a:cubicBezTo>
                    <a:pt x="3801" y="3093"/>
                    <a:pt x="3841" y="2301"/>
                    <a:pt x="3722" y="1825"/>
                  </a:cubicBezTo>
                  <a:cubicBezTo>
                    <a:pt x="3643" y="1350"/>
                    <a:pt x="3445" y="914"/>
                    <a:pt x="3167" y="558"/>
                  </a:cubicBezTo>
                  <a:cubicBezTo>
                    <a:pt x="2800" y="155"/>
                    <a:pt x="2355" y="0"/>
                    <a:pt x="18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2"/>
            <p:cNvSpPr/>
            <p:nvPr/>
          </p:nvSpPr>
          <p:spPr>
            <a:xfrm>
              <a:off x="7992138" y="3705772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2"/>
            <p:cNvSpPr/>
            <p:nvPr/>
          </p:nvSpPr>
          <p:spPr>
            <a:xfrm>
              <a:off x="7835339" y="3836396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2"/>
            <p:cNvSpPr/>
            <p:nvPr/>
          </p:nvSpPr>
          <p:spPr>
            <a:xfrm>
              <a:off x="7759626" y="4040960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" name="Google Shape;1056;p42"/>
          <p:cNvGrpSpPr/>
          <p:nvPr/>
        </p:nvGrpSpPr>
        <p:grpSpPr>
          <a:xfrm>
            <a:off x="2332955" y="1441086"/>
            <a:ext cx="341817" cy="283659"/>
            <a:chOff x="1378480" y="3767673"/>
            <a:chExt cx="341817" cy="283659"/>
          </a:xfrm>
        </p:grpSpPr>
        <p:sp>
          <p:nvSpPr>
            <p:cNvPr id="1057" name="Google Shape;1057;p42"/>
            <p:cNvSpPr/>
            <p:nvPr/>
          </p:nvSpPr>
          <p:spPr>
            <a:xfrm>
              <a:off x="1554134" y="3767673"/>
              <a:ext cx="166164" cy="283659"/>
            </a:xfrm>
            <a:custGeom>
              <a:avLst/>
              <a:gdLst/>
              <a:ahLst/>
              <a:cxnLst/>
              <a:rect l="l" t="t" r="r" b="b"/>
              <a:pathLst>
                <a:path w="30308" h="51739" extrusionOk="0">
                  <a:moveTo>
                    <a:pt x="27710" y="1"/>
                  </a:moveTo>
                  <a:cubicBezTo>
                    <a:pt x="27060" y="1"/>
                    <a:pt x="26411" y="217"/>
                    <a:pt x="25978" y="650"/>
                  </a:cubicBezTo>
                  <a:lnTo>
                    <a:pt x="23380" y="650"/>
                  </a:lnTo>
                  <a:cubicBezTo>
                    <a:pt x="21648" y="1516"/>
                    <a:pt x="19916" y="2382"/>
                    <a:pt x="18185" y="3248"/>
                  </a:cubicBezTo>
                  <a:cubicBezTo>
                    <a:pt x="13855" y="5846"/>
                    <a:pt x="10391" y="8443"/>
                    <a:pt x="7794" y="12773"/>
                  </a:cubicBezTo>
                  <a:cubicBezTo>
                    <a:pt x="5196" y="16237"/>
                    <a:pt x="3464" y="19700"/>
                    <a:pt x="2598" y="23164"/>
                  </a:cubicBezTo>
                  <a:cubicBezTo>
                    <a:pt x="866" y="27493"/>
                    <a:pt x="0" y="31823"/>
                    <a:pt x="0" y="35287"/>
                  </a:cubicBezTo>
                  <a:cubicBezTo>
                    <a:pt x="0" y="43080"/>
                    <a:pt x="5196" y="50007"/>
                    <a:pt x="12989" y="51739"/>
                  </a:cubicBezTo>
                  <a:cubicBezTo>
                    <a:pt x="15587" y="51739"/>
                    <a:pt x="19050" y="51739"/>
                    <a:pt x="21648" y="50007"/>
                  </a:cubicBezTo>
                  <a:lnTo>
                    <a:pt x="23380" y="50007"/>
                  </a:lnTo>
                  <a:cubicBezTo>
                    <a:pt x="24246" y="50007"/>
                    <a:pt x="24246" y="49141"/>
                    <a:pt x="25112" y="49141"/>
                  </a:cubicBezTo>
                  <a:cubicBezTo>
                    <a:pt x="25112" y="48275"/>
                    <a:pt x="25978" y="48275"/>
                    <a:pt x="25978" y="48275"/>
                  </a:cubicBezTo>
                  <a:cubicBezTo>
                    <a:pt x="25978" y="47409"/>
                    <a:pt x="26844" y="46543"/>
                    <a:pt x="26844" y="46543"/>
                  </a:cubicBezTo>
                  <a:cubicBezTo>
                    <a:pt x="27710" y="44812"/>
                    <a:pt x="28575" y="42214"/>
                    <a:pt x="29441" y="39616"/>
                  </a:cubicBezTo>
                  <a:cubicBezTo>
                    <a:pt x="30307" y="38750"/>
                    <a:pt x="30307" y="37018"/>
                    <a:pt x="29441" y="35287"/>
                  </a:cubicBezTo>
                  <a:cubicBezTo>
                    <a:pt x="29441" y="32689"/>
                    <a:pt x="28575" y="30957"/>
                    <a:pt x="26844" y="30091"/>
                  </a:cubicBezTo>
                  <a:cubicBezTo>
                    <a:pt x="25112" y="27493"/>
                    <a:pt x="22514" y="26627"/>
                    <a:pt x="19916" y="25762"/>
                  </a:cubicBezTo>
                  <a:cubicBezTo>
                    <a:pt x="18618" y="25329"/>
                    <a:pt x="17319" y="25112"/>
                    <a:pt x="16128" y="25112"/>
                  </a:cubicBezTo>
                  <a:cubicBezTo>
                    <a:pt x="14937" y="25112"/>
                    <a:pt x="13855" y="25329"/>
                    <a:pt x="12989" y="25762"/>
                  </a:cubicBezTo>
                  <a:cubicBezTo>
                    <a:pt x="13855" y="22298"/>
                    <a:pt x="14721" y="19700"/>
                    <a:pt x="16453" y="17103"/>
                  </a:cubicBezTo>
                  <a:cubicBezTo>
                    <a:pt x="18185" y="15371"/>
                    <a:pt x="19050" y="13639"/>
                    <a:pt x="20782" y="11907"/>
                  </a:cubicBezTo>
                  <a:cubicBezTo>
                    <a:pt x="22514" y="10175"/>
                    <a:pt x="24246" y="9309"/>
                    <a:pt x="26844" y="8443"/>
                  </a:cubicBezTo>
                  <a:cubicBezTo>
                    <a:pt x="26844" y="7578"/>
                    <a:pt x="26844" y="7578"/>
                    <a:pt x="26844" y="7578"/>
                  </a:cubicBezTo>
                  <a:cubicBezTo>
                    <a:pt x="27710" y="6712"/>
                    <a:pt x="27710" y="6712"/>
                    <a:pt x="28575" y="6712"/>
                  </a:cubicBezTo>
                  <a:cubicBezTo>
                    <a:pt x="28575" y="5846"/>
                    <a:pt x="29441" y="5846"/>
                    <a:pt x="29441" y="4980"/>
                  </a:cubicBezTo>
                  <a:lnTo>
                    <a:pt x="29441" y="4114"/>
                  </a:lnTo>
                  <a:cubicBezTo>
                    <a:pt x="30307" y="3248"/>
                    <a:pt x="30307" y="2382"/>
                    <a:pt x="29441" y="2382"/>
                  </a:cubicBezTo>
                  <a:cubicBezTo>
                    <a:pt x="30307" y="1516"/>
                    <a:pt x="30307" y="1516"/>
                    <a:pt x="30307" y="650"/>
                  </a:cubicBezTo>
                  <a:lnTo>
                    <a:pt x="29441" y="650"/>
                  </a:lnTo>
                  <a:cubicBezTo>
                    <a:pt x="29008" y="217"/>
                    <a:pt x="28359" y="1"/>
                    <a:pt x="277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2"/>
            <p:cNvSpPr/>
            <p:nvPr/>
          </p:nvSpPr>
          <p:spPr>
            <a:xfrm>
              <a:off x="1378480" y="3767673"/>
              <a:ext cx="166164" cy="283659"/>
            </a:xfrm>
            <a:custGeom>
              <a:avLst/>
              <a:gdLst/>
              <a:ahLst/>
              <a:cxnLst/>
              <a:rect l="l" t="t" r="r" b="b"/>
              <a:pathLst>
                <a:path w="30308" h="51739" extrusionOk="0">
                  <a:moveTo>
                    <a:pt x="26952" y="1"/>
                  </a:moveTo>
                  <a:cubicBezTo>
                    <a:pt x="26195" y="1"/>
                    <a:pt x="25545" y="217"/>
                    <a:pt x="25112" y="650"/>
                  </a:cubicBezTo>
                  <a:lnTo>
                    <a:pt x="23380" y="650"/>
                  </a:lnTo>
                  <a:cubicBezTo>
                    <a:pt x="21649" y="1516"/>
                    <a:pt x="19917" y="2382"/>
                    <a:pt x="18185" y="3248"/>
                  </a:cubicBezTo>
                  <a:cubicBezTo>
                    <a:pt x="13855" y="5846"/>
                    <a:pt x="9526" y="8443"/>
                    <a:pt x="6928" y="12773"/>
                  </a:cubicBezTo>
                  <a:cubicBezTo>
                    <a:pt x="5196" y="16237"/>
                    <a:pt x="3464" y="19700"/>
                    <a:pt x="1733" y="23164"/>
                  </a:cubicBezTo>
                  <a:cubicBezTo>
                    <a:pt x="867" y="27493"/>
                    <a:pt x="1" y="31823"/>
                    <a:pt x="1" y="35287"/>
                  </a:cubicBezTo>
                  <a:cubicBezTo>
                    <a:pt x="1" y="43080"/>
                    <a:pt x="5196" y="50007"/>
                    <a:pt x="12124" y="51739"/>
                  </a:cubicBezTo>
                  <a:cubicBezTo>
                    <a:pt x="15587" y="51739"/>
                    <a:pt x="18185" y="51739"/>
                    <a:pt x="21649" y="50007"/>
                  </a:cubicBezTo>
                  <a:lnTo>
                    <a:pt x="23380" y="50007"/>
                  </a:lnTo>
                  <a:cubicBezTo>
                    <a:pt x="23380" y="50007"/>
                    <a:pt x="24246" y="49141"/>
                    <a:pt x="24246" y="49141"/>
                  </a:cubicBezTo>
                  <a:cubicBezTo>
                    <a:pt x="25112" y="48275"/>
                    <a:pt x="25112" y="48275"/>
                    <a:pt x="25978" y="48275"/>
                  </a:cubicBezTo>
                  <a:cubicBezTo>
                    <a:pt x="25978" y="47409"/>
                    <a:pt x="25978" y="46543"/>
                    <a:pt x="25978" y="46543"/>
                  </a:cubicBezTo>
                  <a:cubicBezTo>
                    <a:pt x="27710" y="44812"/>
                    <a:pt x="28576" y="42214"/>
                    <a:pt x="29442" y="39616"/>
                  </a:cubicBezTo>
                  <a:cubicBezTo>
                    <a:pt x="29442" y="38750"/>
                    <a:pt x="29442" y="37018"/>
                    <a:pt x="29442" y="35287"/>
                  </a:cubicBezTo>
                  <a:cubicBezTo>
                    <a:pt x="28576" y="32689"/>
                    <a:pt x="27710" y="30957"/>
                    <a:pt x="26844" y="30091"/>
                  </a:cubicBezTo>
                  <a:cubicBezTo>
                    <a:pt x="24246" y="27493"/>
                    <a:pt x="21649" y="26627"/>
                    <a:pt x="19051" y="25762"/>
                  </a:cubicBezTo>
                  <a:cubicBezTo>
                    <a:pt x="17752" y="25329"/>
                    <a:pt x="16670" y="25112"/>
                    <a:pt x="15587" y="25112"/>
                  </a:cubicBezTo>
                  <a:cubicBezTo>
                    <a:pt x="14505" y="25112"/>
                    <a:pt x="13422" y="25329"/>
                    <a:pt x="12124" y="25762"/>
                  </a:cubicBezTo>
                  <a:cubicBezTo>
                    <a:pt x="12989" y="22298"/>
                    <a:pt x="14721" y="19700"/>
                    <a:pt x="16453" y="17103"/>
                  </a:cubicBezTo>
                  <a:cubicBezTo>
                    <a:pt x="17319" y="15371"/>
                    <a:pt x="19051" y="13639"/>
                    <a:pt x="20783" y="11907"/>
                  </a:cubicBezTo>
                  <a:cubicBezTo>
                    <a:pt x="21649" y="10175"/>
                    <a:pt x="24246" y="9309"/>
                    <a:pt x="25978" y="8443"/>
                  </a:cubicBezTo>
                  <a:cubicBezTo>
                    <a:pt x="25978" y="7578"/>
                    <a:pt x="26844" y="7578"/>
                    <a:pt x="26844" y="7578"/>
                  </a:cubicBezTo>
                  <a:cubicBezTo>
                    <a:pt x="26844" y="6712"/>
                    <a:pt x="27710" y="6712"/>
                    <a:pt x="27710" y="6712"/>
                  </a:cubicBezTo>
                  <a:cubicBezTo>
                    <a:pt x="28576" y="5846"/>
                    <a:pt x="29442" y="5846"/>
                    <a:pt x="29442" y="4980"/>
                  </a:cubicBezTo>
                  <a:lnTo>
                    <a:pt x="29442" y="4114"/>
                  </a:lnTo>
                  <a:cubicBezTo>
                    <a:pt x="29442" y="3248"/>
                    <a:pt x="29442" y="2382"/>
                    <a:pt x="29442" y="2382"/>
                  </a:cubicBezTo>
                  <a:cubicBezTo>
                    <a:pt x="29442" y="1516"/>
                    <a:pt x="30308" y="1516"/>
                    <a:pt x="30308" y="650"/>
                  </a:cubicBezTo>
                  <a:lnTo>
                    <a:pt x="29442" y="650"/>
                  </a:lnTo>
                  <a:cubicBezTo>
                    <a:pt x="28576" y="217"/>
                    <a:pt x="27710" y="1"/>
                    <a:pt x="269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" name="Google Shape;1059;p42"/>
          <p:cNvGrpSpPr/>
          <p:nvPr/>
        </p:nvGrpSpPr>
        <p:grpSpPr>
          <a:xfrm>
            <a:off x="6469244" y="2948789"/>
            <a:ext cx="341812" cy="283659"/>
            <a:chOff x="1316769" y="4236476"/>
            <a:chExt cx="341812" cy="283659"/>
          </a:xfrm>
        </p:grpSpPr>
        <p:sp>
          <p:nvSpPr>
            <p:cNvPr id="1060" name="Google Shape;1060;p42"/>
            <p:cNvSpPr/>
            <p:nvPr/>
          </p:nvSpPr>
          <p:spPr>
            <a:xfrm>
              <a:off x="1316769" y="4236476"/>
              <a:ext cx="170906" cy="283659"/>
            </a:xfrm>
            <a:custGeom>
              <a:avLst/>
              <a:gdLst/>
              <a:ahLst/>
              <a:cxnLst/>
              <a:rect l="l" t="t" r="r" b="b"/>
              <a:pathLst>
                <a:path w="31173" h="51739" extrusionOk="0">
                  <a:moveTo>
                    <a:pt x="18184" y="0"/>
                  </a:moveTo>
                  <a:cubicBezTo>
                    <a:pt x="14720" y="0"/>
                    <a:pt x="12123" y="0"/>
                    <a:pt x="9525" y="866"/>
                  </a:cubicBezTo>
                  <a:lnTo>
                    <a:pt x="6927" y="866"/>
                  </a:lnTo>
                  <a:cubicBezTo>
                    <a:pt x="6927" y="1732"/>
                    <a:pt x="6061" y="1732"/>
                    <a:pt x="6061" y="2598"/>
                  </a:cubicBezTo>
                  <a:lnTo>
                    <a:pt x="5195" y="3464"/>
                  </a:lnTo>
                  <a:lnTo>
                    <a:pt x="4330" y="5196"/>
                  </a:lnTo>
                  <a:cubicBezTo>
                    <a:pt x="2598" y="6927"/>
                    <a:pt x="1732" y="9525"/>
                    <a:pt x="1732" y="11257"/>
                  </a:cubicBezTo>
                  <a:cubicBezTo>
                    <a:pt x="866" y="12989"/>
                    <a:pt x="866" y="14721"/>
                    <a:pt x="1732" y="16452"/>
                  </a:cubicBezTo>
                  <a:cubicBezTo>
                    <a:pt x="1732" y="18184"/>
                    <a:pt x="2598" y="19050"/>
                    <a:pt x="4330" y="19916"/>
                  </a:cubicBezTo>
                  <a:cubicBezTo>
                    <a:pt x="6061" y="21648"/>
                    <a:pt x="8659" y="23380"/>
                    <a:pt x="12123" y="24245"/>
                  </a:cubicBezTo>
                  <a:lnTo>
                    <a:pt x="18184" y="24245"/>
                  </a:lnTo>
                  <a:cubicBezTo>
                    <a:pt x="17318" y="26843"/>
                    <a:pt x="16452" y="30307"/>
                    <a:pt x="14720" y="32905"/>
                  </a:cubicBezTo>
                  <a:cubicBezTo>
                    <a:pt x="12989" y="34636"/>
                    <a:pt x="12123" y="36368"/>
                    <a:pt x="10391" y="37234"/>
                  </a:cubicBezTo>
                  <a:cubicBezTo>
                    <a:pt x="8659" y="38966"/>
                    <a:pt x="6927" y="40698"/>
                    <a:pt x="5195" y="41564"/>
                  </a:cubicBezTo>
                  <a:lnTo>
                    <a:pt x="4330" y="42430"/>
                  </a:lnTo>
                  <a:cubicBezTo>
                    <a:pt x="3464" y="42430"/>
                    <a:pt x="3464" y="42430"/>
                    <a:pt x="3464" y="43295"/>
                  </a:cubicBezTo>
                  <a:cubicBezTo>
                    <a:pt x="2598" y="43295"/>
                    <a:pt x="1732" y="44161"/>
                    <a:pt x="1732" y="45027"/>
                  </a:cubicBezTo>
                  <a:lnTo>
                    <a:pt x="1732" y="45893"/>
                  </a:lnTo>
                  <a:cubicBezTo>
                    <a:pt x="1732" y="46759"/>
                    <a:pt x="1732" y="46759"/>
                    <a:pt x="1732" y="47625"/>
                  </a:cubicBezTo>
                  <a:cubicBezTo>
                    <a:pt x="0" y="48491"/>
                    <a:pt x="0" y="49357"/>
                    <a:pt x="0" y="51089"/>
                  </a:cubicBezTo>
                  <a:lnTo>
                    <a:pt x="866" y="51089"/>
                  </a:lnTo>
                  <a:cubicBezTo>
                    <a:pt x="1732" y="51522"/>
                    <a:pt x="2381" y="51738"/>
                    <a:pt x="3031" y="51738"/>
                  </a:cubicBezTo>
                  <a:cubicBezTo>
                    <a:pt x="3680" y="51738"/>
                    <a:pt x="4330" y="51522"/>
                    <a:pt x="5195" y="51089"/>
                  </a:cubicBezTo>
                  <a:lnTo>
                    <a:pt x="7793" y="51089"/>
                  </a:lnTo>
                  <a:cubicBezTo>
                    <a:pt x="9525" y="50223"/>
                    <a:pt x="11257" y="49357"/>
                    <a:pt x="12989" y="48491"/>
                  </a:cubicBezTo>
                  <a:cubicBezTo>
                    <a:pt x="17318" y="45893"/>
                    <a:pt x="20782" y="42430"/>
                    <a:pt x="23380" y="38966"/>
                  </a:cubicBezTo>
                  <a:cubicBezTo>
                    <a:pt x="25977" y="35502"/>
                    <a:pt x="27709" y="32039"/>
                    <a:pt x="28575" y="27709"/>
                  </a:cubicBezTo>
                  <a:cubicBezTo>
                    <a:pt x="30307" y="24245"/>
                    <a:pt x="31173" y="19916"/>
                    <a:pt x="31173" y="15586"/>
                  </a:cubicBezTo>
                  <a:cubicBezTo>
                    <a:pt x="30307" y="8659"/>
                    <a:pt x="25111" y="1732"/>
                    <a:pt x="18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2"/>
            <p:cNvSpPr/>
            <p:nvPr/>
          </p:nvSpPr>
          <p:spPr>
            <a:xfrm>
              <a:off x="1492417" y="4236476"/>
              <a:ext cx="166164" cy="283659"/>
            </a:xfrm>
            <a:custGeom>
              <a:avLst/>
              <a:gdLst/>
              <a:ahLst/>
              <a:cxnLst/>
              <a:rect l="l" t="t" r="r" b="b"/>
              <a:pathLst>
                <a:path w="30308" h="51739" extrusionOk="0">
                  <a:moveTo>
                    <a:pt x="18185" y="0"/>
                  </a:moveTo>
                  <a:cubicBezTo>
                    <a:pt x="15587" y="0"/>
                    <a:pt x="12123" y="0"/>
                    <a:pt x="9526" y="866"/>
                  </a:cubicBezTo>
                  <a:lnTo>
                    <a:pt x="7794" y="866"/>
                  </a:lnTo>
                  <a:cubicBezTo>
                    <a:pt x="6928" y="1732"/>
                    <a:pt x="6928" y="1732"/>
                    <a:pt x="6062" y="2598"/>
                  </a:cubicBezTo>
                  <a:lnTo>
                    <a:pt x="5196" y="3464"/>
                  </a:lnTo>
                  <a:lnTo>
                    <a:pt x="4330" y="5196"/>
                  </a:lnTo>
                  <a:cubicBezTo>
                    <a:pt x="3464" y="6927"/>
                    <a:pt x="2598" y="9525"/>
                    <a:pt x="1732" y="11257"/>
                  </a:cubicBezTo>
                  <a:cubicBezTo>
                    <a:pt x="1732" y="12989"/>
                    <a:pt x="1732" y="14721"/>
                    <a:pt x="1732" y="16452"/>
                  </a:cubicBezTo>
                  <a:cubicBezTo>
                    <a:pt x="2598" y="18184"/>
                    <a:pt x="3464" y="19050"/>
                    <a:pt x="4330" y="19916"/>
                  </a:cubicBezTo>
                  <a:cubicBezTo>
                    <a:pt x="6928" y="21648"/>
                    <a:pt x="9526" y="23380"/>
                    <a:pt x="12123" y="24245"/>
                  </a:cubicBezTo>
                  <a:lnTo>
                    <a:pt x="19051" y="24245"/>
                  </a:lnTo>
                  <a:cubicBezTo>
                    <a:pt x="18185" y="26843"/>
                    <a:pt x="16453" y="30307"/>
                    <a:pt x="14721" y="32905"/>
                  </a:cubicBezTo>
                  <a:cubicBezTo>
                    <a:pt x="13855" y="34636"/>
                    <a:pt x="12123" y="36368"/>
                    <a:pt x="10392" y="37234"/>
                  </a:cubicBezTo>
                  <a:cubicBezTo>
                    <a:pt x="9526" y="38966"/>
                    <a:pt x="6928" y="40698"/>
                    <a:pt x="5196" y="41564"/>
                  </a:cubicBezTo>
                  <a:cubicBezTo>
                    <a:pt x="5196" y="41564"/>
                    <a:pt x="5196" y="41564"/>
                    <a:pt x="4330" y="42430"/>
                  </a:cubicBezTo>
                  <a:cubicBezTo>
                    <a:pt x="4330" y="42430"/>
                    <a:pt x="3464" y="42430"/>
                    <a:pt x="3464" y="43295"/>
                  </a:cubicBezTo>
                  <a:cubicBezTo>
                    <a:pt x="2598" y="43295"/>
                    <a:pt x="2598" y="44161"/>
                    <a:pt x="1732" y="45027"/>
                  </a:cubicBezTo>
                  <a:lnTo>
                    <a:pt x="1732" y="45893"/>
                  </a:lnTo>
                  <a:cubicBezTo>
                    <a:pt x="1732" y="46759"/>
                    <a:pt x="1732" y="46759"/>
                    <a:pt x="1732" y="47625"/>
                  </a:cubicBezTo>
                  <a:cubicBezTo>
                    <a:pt x="867" y="48491"/>
                    <a:pt x="1" y="49357"/>
                    <a:pt x="867" y="51089"/>
                  </a:cubicBezTo>
                  <a:lnTo>
                    <a:pt x="1732" y="51089"/>
                  </a:lnTo>
                  <a:cubicBezTo>
                    <a:pt x="2165" y="51522"/>
                    <a:pt x="2815" y="51738"/>
                    <a:pt x="3464" y="51738"/>
                  </a:cubicBezTo>
                  <a:cubicBezTo>
                    <a:pt x="4114" y="51738"/>
                    <a:pt x="4763" y="51522"/>
                    <a:pt x="5196" y="51089"/>
                  </a:cubicBezTo>
                  <a:lnTo>
                    <a:pt x="6928" y="51089"/>
                  </a:lnTo>
                  <a:cubicBezTo>
                    <a:pt x="8660" y="50223"/>
                    <a:pt x="10392" y="49357"/>
                    <a:pt x="12123" y="48491"/>
                  </a:cubicBezTo>
                  <a:cubicBezTo>
                    <a:pt x="16453" y="45893"/>
                    <a:pt x="20782" y="42430"/>
                    <a:pt x="23380" y="38966"/>
                  </a:cubicBezTo>
                  <a:cubicBezTo>
                    <a:pt x="25112" y="35502"/>
                    <a:pt x="26844" y="32039"/>
                    <a:pt x="28576" y="27709"/>
                  </a:cubicBezTo>
                  <a:cubicBezTo>
                    <a:pt x="30307" y="24245"/>
                    <a:pt x="30307" y="19916"/>
                    <a:pt x="30307" y="15586"/>
                  </a:cubicBezTo>
                  <a:cubicBezTo>
                    <a:pt x="30307" y="8659"/>
                    <a:pt x="25112" y="2598"/>
                    <a:pt x="18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" name="Google Shape;1062;p42"/>
          <p:cNvGrpSpPr/>
          <p:nvPr/>
        </p:nvGrpSpPr>
        <p:grpSpPr>
          <a:xfrm>
            <a:off x="240971" y="220930"/>
            <a:ext cx="1051954" cy="1403835"/>
            <a:chOff x="240971" y="220930"/>
            <a:chExt cx="1051954" cy="1403835"/>
          </a:xfrm>
        </p:grpSpPr>
        <p:sp>
          <p:nvSpPr>
            <p:cNvPr id="1063" name="Google Shape;1063;p42"/>
            <p:cNvSpPr/>
            <p:nvPr/>
          </p:nvSpPr>
          <p:spPr>
            <a:xfrm rot="3599949">
              <a:off x="595282" y="1005047"/>
              <a:ext cx="679692" cy="433869"/>
            </a:xfrm>
            <a:custGeom>
              <a:avLst/>
              <a:gdLst/>
              <a:ahLst/>
              <a:cxnLst/>
              <a:rect l="l" t="t" r="r" b="b"/>
              <a:pathLst>
                <a:path w="10023" h="6398" extrusionOk="0">
                  <a:moveTo>
                    <a:pt x="8763" y="1"/>
                  </a:moveTo>
                  <a:cubicBezTo>
                    <a:pt x="8679" y="1"/>
                    <a:pt x="8598" y="40"/>
                    <a:pt x="8560" y="115"/>
                  </a:cubicBezTo>
                  <a:cubicBezTo>
                    <a:pt x="8521" y="95"/>
                    <a:pt x="8481" y="86"/>
                    <a:pt x="8442" y="86"/>
                  </a:cubicBezTo>
                  <a:cubicBezTo>
                    <a:pt x="8402" y="86"/>
                    <a:pt x="8362" y="95"/>
                    <a:pt x="8323" y="115"/>
                  </a:cubicBezTo>
                  <a:cubicBezTo>
                    <a:pt x="7768" y="511"/>
                    <a:pt x="7134" y="868"/>
                    <a:pt x="6501" y="1185"/>
                  </a:cubicBezTo>
                  <a:cubicBezTo>
                    <a:pt x="6256" y="1290"/>
                    <a:pt x="6350" y="1641"/>
                    <a:pt x="6566" y="1641"/>
                  </a:cubicBezTo>
                  <a:cubicBezTo>
                    <a:pt x="6595" y="1641"/>
                    <a:pt x="6626" y="1635"/>
                    <a:pt x="6659" y="1621"/>
                  </a:cubicBezTo>
                  <a:cubicBezTo>
                    <a:pt x="7253" y="1343"/>
                    <a:pt x="7887" y="987"/>
                    <a:pt x="8442" y="630"/>
                  </a:cubicBezTo>
                  <a:lnTo>
                    <a:pt x="8442" y="630"/>
                  </a:lnTo>
                  <a:cubicBezTo>
                    <a:pt x="8085" y="2215"/>
                    <a:pt x="7174" y="3641"/>
                    <a:pt x="5867" y="4631"/>
                  </a:cubicBezTo>
                  <a:cubicBezTo>
                    <a:pt x="4890" y="5329"/>
                    <a:pt x="3382" y="5948"/>
                    <a:pt x="2008" y="5948"/>
                  </a:cubicBezTo>
                  <a:cubicBezTo>
                    <a:pt x="1432" y="5948"/>
                    <a:pt x="880" y="5839"/>
                    <a:pt x="400" y="5582"/>
                  </a:cubicBezTo>
                  <a:cubicBezTo>
                    <a:pt x="364" y="5558"/>
                    <a:pt x="330" y="5547"/>
                    <a:pt x="297" y="5547"/>
                  </a:cubicBezTo>
                  <a:cubicBezTo>
                    <a:pt x="113" y="5547"/>
                    <a:pt x="0" y="5877"/>
                    <a:pt x="202" y="5978"/>
                  </a:cubicBezTo>
                  <a:cubicBezTo>
                    <a:pt x="741" y="6273"/>
                    <a:pt x="1364" y="6398"/>
                    <a:pt x="2010" y="6398"/>
                  </a:cubicBezTo>
                  <a:cubicBezTo>
                    <a:pt x="3358" y="6398"/>
                    <a:pt x="4810" y="5855"/>
                    <a:pt x="5827" y="5186"/>
                  </a:cubicBezTo>
                  <a:cubicBezTo>
                    <a:pt x="7332" y="4195"/>
                    <a:pt x="8442" y="2650"/>
                    <a:pt x="8877" y="868"/>
                  </a:cubicBezTo>
                  <a:cubicBezTo>
                    <a:pt x="9075" y="1304"/>
                    <a:pt x="9313" y="1779"/>
                    <a:pt x="9511" y="2215"/>
                  </a:cubicBezTo>
                  <a:cubicBezTo>
                    <a:pt x="9555" y="2317"/>
                    <a:pt x="9641" y="2360"/>
                    <a:pt x="9727" y="2360"/>
                  </a:cubicBezTo>
                  <a:cubicBezTo>
                    <a:pt x="9875" y="2360"/>
                    <a:pt x="10022" y="2232"/>
                    <a:pt x="9947" y="2056"/>
                  </a:cubicBezTo>
                  <a:cubicBezTo>
                    <a:pt x="9670" y="1422"/>
                    <a:pt x="9353" y="828"/>
                    <a:pt x="9036" y="194"/>
                  </a:cubicBezTo>
                  <a:cubicBezTo>
                    <a:pt x="9036" y="194"/>
                    <a:pt x="8996" y="155"/>
                    <a:pt x="8996" y="155"/>
                  </a:cubicBezTo>
                  <a:cubicBezTo>
                    <a:pt x="8954" y="50"/>
                    <a:pt x="8857" y="1"/>
                    <a:pt x="8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2"/>
            <p:cNvSpPr/>
            <p:nvPr/>
          </p:nvSpPr>
          <p:spPr>
            <a:xfrm>
              <a:off x="240971" y="1056778"/>
              <a:ext cx="172983" cy="209098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5" name="Google Shape;1065;p42"/>
            <p:cNvGrpSpPr/>
            <p:nvPr/>
          </p:nvGrpSpPr>
          <p:grpSpPr>
            <a:xfrm>
              <a:off x="872493" y="819208"/>
              <a:ext cx="244848" cy="252630"/>
              <a:chOff x="6109266" y="2958701"/>
              <a:chExt cx="158099" cy="163114"/>
            </a:xfrm>
          </p:grpSpPr>
          <p:sp>
            <p:nvSpPr>
              <p:cNvPr id="1066" name="Google Shape;1066;p42"/>
              <p:cNvSpPr/>
              <p:nvPr/>
            </p:nvSpPr>
            <p:spPr>
              <a:xfrm>
                <a:off x="6180824" y="2958701"/>
                <a:ext cx="86541" cy="69751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044" extrusionOk="0">
                    <a:moveTo>
                      <a:pt x="1330" y="444"/>
                    </a:moveTo>
                    <a:cubicBezTo>
                      <a:pt x="1362" y="444"/>
                      <a:pt x="1394" y="446"/>
                      <a:pt x="1426" y="450"/>
                    </a:cubicBezTo>
                    <a:cubicBezTo>
                      <a:pt x="1783" y="529"/>
                      <a:pt x="2100" y="886"/>
                      <a:pt x="1902" y="1242"/>
                    </a:cubicBezTo>
                    <a:cubicBezTo>
                      <a:pt x="1728" y="1485"/>
                      <a:pt x="1464" y="1606"/>
                      <a:pt x="1162" y="1606"/>
                    </a:cubicBezTo>
                    <a:cubicBezTo>
                      <a:pt x="1119" y="1606"/>
                      <a:pt x="1075" y="1604"/>
                      <a:pt x="1030" y="1599"/>
                    </a:cubicBezTo>
                    <a:cubicBezTo>
                      <a:pt x="713" y="1559"/>
                      <a:pt x="515" y="1163"/>
                      <a:pt x="674" y="886"/>
                    </a:cubicBezTo>
                    <a:cubicBezTo>
                      <a:pt x="781" y="601"/>
                      <a:pt x="1047" y="444"/>
                      <a:pt x="1330" y="444"/>
                    </a:cubicBezTo>
                    <a:close/>
                    <a:moveTo>
                      <a:pt x="1309" y="0"/>
                    </a:moveTo>
                    <a:cubicBezTo>
                      <a:pt x="911" y="0"/>
                      <a:pt x="531" y="202"/>
                      <a:pt x="317" y="569"/>
                    </a:cubicBezTo>
                    <a:lnTo>
                      <a:pt x="278" y="608"/>
                    </a:lnTo>
                    <a:cubicBezTo>
                      <a:pt x="0" y="1123"/>
                      <a:pt x="238" y="1797"/>
                      <a:pt x="832" y="1995"/>
                    </a:cubicBezTo>
                    <a:cubicBezTo>
                      <a:pt x="947" y="2028"/>
                      <a:pt x="1064" y="2043"/>
                      <a:pt x="1182" y="2043"/>
                    </a:cubicBezTo>
                    <a:cubicBezTo>
                      <a:pt x="1633" y="2043"/>
                      <a:pt x="2078" y="1809"/>
                      <a:pt x="2298" y="1401"/>
                    </a:cubicBezTo>
                    <a:cubicBezTo>
                      <a:pt x="2535" y="846"/>
                      <a:pt x="2258" y="212"/>
                      <a:pt x="1664" y="54"/>
                    </a:cubicBezTo>
                    <a:cubicBezTo>
                      <a:pt x="1547" y="18"/>
                      <a:pt x="1427" y="0"/>
                      <a:pt x="13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2"/>
              <p:cNvSpPr/>
              <p:nvPr/>
            </p:nvSpPr>
            <p:spPr>
              <a:xfrm>
                <a:off x="6109266" y="3049675"/>
                <a:ext cx="54020" cy="42349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241" extrusionOk="0">
                    <a:moveTo>
                      <a:pt x="847" y="1"/>
                    </a:moveTo>
                    <a:cubicBezTo>
                      <a:pt x="735" y="1"/>
                      <a:pt x="622" y="27"/>
                      <a:pt x="513" y="82"/>
                    </a:cubicBezTo>
                    <a:cubicBezTo>
                      <a:pt x="473" y="82"/>
                      <a:pt x="434" y="121"/>
                      <a:pt x="434" y="161"/>
                    </a:cubicBezTo>
                    <a:lnTo>
                      <a:pt x="394" y="161"/>
                    </a:lnTo>
                    <a:cubicBezTo>
                      <a:pt x="1" y="619"/>
                      <a:pt x="393" y="1240"/>
                      <a:pt x="899" y="1240"/>
                    </a:cubicBezTo>
                    <a:cubicBezTo>
                      <a:pt x="1005" y="1240"/>
                      <a:pt x="1116" y="1213"/>
                      <a:pt x="1226" y="1151"/>
                    </a:cubicBezTo>
                    <a:cubicBezTo>
                      <a:pt x="1503" y="953"/>
                      <a:pt x="1582" y="597"/>
                      <a:pt x="1424" y="280"/>
                    </a:cubicBezTo>
                    <a:cubicBezTo>
                      <a:pt x="1268" y="97"/>
                      <a:pt x="1060" y="1"/>
                      <a:pt x="8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2"/>
              <p:cNvSpPr/>
              <p:nvPr/>
            </p:nvSpPr>
            <p:spPr>
              <a:xfrm>
                <a:off x="6194337" y="3081137"/>
                <a:ext cx="43714" cy="406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192" extrusionOk="0">
                    <a:moveTo>
                      <a:pt x="520" y="1"/>
                    </a:moveTo>
                    <a:cubicBezTo>
                      <a:pt x="349" y="1"/>
                      <a:pt x="193" y="77"/>
                      <a:pt x="119" y="269"/>
                    </a:cubicBezTo>
                    <a:cubicBezTo>
                      <a:pt x="40" y="308"/>
                      <a:pt x="40" y="388"/>
                      <a:pt x="0" y="467"/>
                    </a:cubicBezTo>
                    <a:cubicBezTo>
                      <a:pt x="0" y="704"/>
                      <a:pt x="119" y="942"/>
                      <a:pt x="317" y="1101"/>
                    </a:cubicBezTo>
                    <a:cubicBezTo>
                      <a:pt x="416" y="1164"/>
                      <a:pt x="521" y="1192"/>
                      <a:pt x="623" y="1192"/>
                    </a:cubicBezTo>
                    <a:cubicBezTo>
                      <a:pt x="970" y="1192"/>
                      <a:pt x="1281" y="865"/>
                      <a:pt x="1189" y="467"/>
                    </a:cubicBezTo>
                    <a:cubicBezTo>
                      <a:pt x="1139" y="218"/>
                      <a:pt x="808" y="1"/>
                      <a:pt x="5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69" name="Google Shape;1069;p42"/>
            <p:cNvSpPr/>
            <p:nvPr/>
          </p:nvSpPr>
          <p:spPr>
            <a:xfrm rot="1696280">
              <a:off x="445101" y="1250842"/>
              <a:ext cx="137427" cy="166101"/>
            </a:xfrm>
            <a:custGeom>
              <a:avLst/>
              <a:gdLst/>
              <a:ahLst/>
              <a:cxnLst/>
              <a:rect l="l" t="t" r="r" b="b"/>
              <a:pathLst>
                <a:path w="6945" h="8395" extrusionOk="0">
                  <a:moveTo>
                    <a:pt x="1685" y="0"/>
                  </a:moveTo>
                  <a:cubicBezTo>
                    <a:pt x="1533" y="0"/>
                    <a:pt x="1382" y="187"/>
                    <a:pt x="1465" y="354"/>
                  </a:cubicBezTo>
                  <a:cubicBezTo>
                    <a:pt x="2020" y="1424"/>
                    <a:pt x="2456" y="2493"/>
                    <a:pt x="2852" y="3602"/>
                  </a:cubicBezTo>
                  <a:cubicBezTo>
                    <a:pt x="2060" y="3246"/>
                    <a:pt x="1267" y="2929"/>
                    <a:pt x="475" y="2572"/>
                  </a:cubicBezTo>
                  <a:cubicBezTo>
                    <a:pt x="440" y="2557"/>
                    <a:pt x="405" y="2550"/>
                    <a:pt x="372" y="2550"/>
                  </a:cubicBezTo>
                  <a:cubicBezTo>
                    <a:pt x="146" y="2550"/>
                    <a:pt x="1" y="2865"/>
                    <a:pt x="277" y="2968"/>
                  </a:cubicBezTo>
                  <a:cubicBezTo>
                    <a:pt x="1030" y="3325"/>
                    <a:pt x="1782" y="3642"/>
                    <a:pt x="2575" y="3959"/>
                  </a:cubicBezTo>
                  <a:cubicBezTo>
                    <a:pt x="2060" y="4196"/>
                    <a:pt x="1505" y="4394"/>
                    <a:pt x="990" y="4632"/>
                  </a:cubicBezTo>
                  <a:cubicBezTo>
                    <a:pt x="736" y="4705"/>
                    <a:pt x="848" y="5077"/>
                    <a:pt x="1082" y="5077"/>
                  </a:cubicBezTo>
                  <a:cubicBezTo>
                    <a:pt x="1104" y="5077"/>
                    <a:pt x="1126" y="5074"/>
                    <a:pt x="1149" y="5068"/>
                  </a:cubicBezTo>
                  <a:cubicBezTo>
                    <a:pt x="1703" y="4830"/>
                    <a:pt x="2258" y="4593"/>
                    <a:pt x="2852" y="4355"/>
                  </a:cubicBezTo>
                  <a:lnTo>
                    <a:pt x="2852" y="4355"/>
                  </a:lnTo>
                  <a:cubicBezTo>
                    <a:pt x="2416" y="5266"/>
                    <a:pt x="1980" y="6177"/>
                    <a:pt x="1584" y="7088"/>
                  </a:cubicBezTo>
                  <a:cubicBezTo>
                    <a:pt x="1506" y="7271"/>
                    <a:pt x="1652" y="7437"/>
                    <a:pt x="1795" y="7437"/>
                  </a:cubicBezTo>
                  <a:cubicBezTo>
                    <a:pt x="1868" y="7437"/>
                    <a:pt x="1940" y="7394"/>
                    <a:pt x="1980" y="7286"/>
                  </a:cubicBezTo>
                  <a:cubicBezTo>
                    <a:pt x="2416" y="6415"/>
                    <a:pt x="2812" y="5504"/>
                    <a:pt x="3208" y="4593"/>
                  </a:cubicBezTo>
                  <a:cubicBezTo>
                    <a:pt x="3644" y="5860"/>
                    <a:pt x="4159" y="7088"/>
                    <a:pt x="4714" y="8276"/>
                  </a:cubicBezTo>
                  <a:cubicBezTo>
                    <a:pt x="4755" y="8359"/>
                    <a:pt x="4835" y="8394"/>
                    <a:pt x="4917" y="8394"/>
                  </a:cubicBezTo>
                  <a:cubicBezTo>
                    <a:pt x="5069" y="8394"/>
                    <a:pt x="5227" y="8273"/>
                    <a:pt x="5149" y="8118"/>
                  </a:cubicBezTo>
                  <a:cubicBezTo>
                    <a:pt x="4595" y="6890"/>
                    <a:pt x="4080" y="5662"/>
                    <a:pt x="3644" y="4394"/>
                  </a:cubicBezTo>
                  <a:lnTo>
                    <a:pt x="3644" y="4394"/>
                  </a:lnTo>
                  <a:cubicBezTo>
                    <a:pt x="4595" y="4791"/>
                    <a:pt x="5546" y="5147"/>
                    <a:pt x="6536" y="5504"/>
                  </a:cubicBezTo>
                  <a:cubicBezTo>
                    <a:pt x="6559" y="5511"/>
                    <a:pt x="6582" y="5515"/>
                    <a:pt x="6604" y="5515"/>
                  </a:cubicBezTo>
                  <a:cubicBezTo>
                    <a:pt x="6808" y="5515"/>
                    <a:pt x="6944" y="5211"/>
                    <a:pt x="6694" y="5068"/>
                  </a:cubicBezTo>
                  <a:cubicBezTo>
                    <a:pt x="5704" y="4751"/>
                    <a:pt x="4753" y="4355"/>
                    <a:pt x="3803" y="3998"/>
                  </a:cubicBezTo>
                  <a:cubicBezTo>
                    <a:pt x="4357" y="3761"/>
                    <a:pt x="4912" y="3563"/>
                    <a:pt x="5427" y="3365"/>
                  </a:cubicBezTo>
                  <a:cubicBezTo>
                    <a:pt x="5690" y="3252"/>
                    <a:pt x="5561" y="2926"/>
                    <a:pt x="5344" y="2926"/>
                  </a:cubicBezTo>
                  <a:cubicBezTo>
                    <a:pt x="5332" y="2926"/>
                    <a:pt x="5320" y="2927"/>
                    <a:pt x="5308" y="2929"/>
                  </a:cubicBezTo>
                  <a:cubicBezTo>
                    <a:pt x="4753" y="3127"/>
                    <a:pt x="4238" y="3325"/>
                    <a:pt x="3723" y="3523"/>
                  </a:cubicBezTo>
                  <a:lnTo>
                    <a:pt x="4714" y="1384"/>
                  </a:lnTo>
                  <a:cubicBezTo>
                    <a:pt x="4792" y="1201"/>
                    <a:pt x="4629" y="1052"/>
                    <a:pt x="4475" y="1052"/>
                  </a:cubicBezTo>
                  <a:cubicBezTo>
                    <a:pt x="4395" y="1052"/>
                    <a:pt x="4318" y="1092"/>
                    <a:pt x="4278" y="1186"/>
                  </a:cubicBezTo>
                  <a:lnTo>
                    <a:pt x="3288" y="3404"/>
                  </a:lnTo>
                  <a:cubicBezTo>
                    <a:pt x="2892" y="2255"/>
                    <a:pt x="2416" y="1186"/>
                    <a:pt x="1862" y="116"/>
                  </a:cubicBezTo>
                  <a:cubicBezTo>
                    <a:pt x="1814" y="34"/>
                    <a:pt x="1750" y="0"/>
                    <a:pt x="1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0" name="Google Shape;1070;p42"/>
            <p:cNvGrpSpPr/>
            <p:nvPr/>
          </p:nvGrpSpPr>
          <p:grpSpPr>
            <a:xfrm>
              <a:off x="309089" y="220930"/>
              <a:ext cx="808270" cy="653525"/>
              <a:chOff x="309089" y="220930"/>
              <a:chExt cx="808270" cy="653525"/>
            </a:xfrm>
          </p:grpSpPr>
          <p:grpSp>
            <p:nvGrpSpPr>
              <p:cNvPr id="1071" name="Google Shape;1071;p42"/>
              <p:cNvGrpSpPr/>
              <p:nvPr/>
            </p:nvGrpSpPr>
            <p:grpSpPr>
              <a:xfrm>
                <a:off x="309089" y="296007"/>
                <a:ext cx="808270" cy="578448"/>
                <a:chOff x="4380536" y="-47226"/>
                <a:chExt cx="1409363" cy="1008628"/>
              </a:xfrm>
            </p:grpSpPr>
            <p:sp>
              <p:nvSpPr>
                <p:cNvPr id="1072" name="Google Shape;1072;p42"/>
                <p:cNvSpPr/>
                <p:nvPr/>
              </p:nvSpPr>
              <p:spPr>
                <a:xfrm>
                  <a:off x="4794455" y="120049"/>
                  <a:ext cx="827915" cy="68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83" h="8283" extrusionOk="0">
                      <a:moveTo>
                        <a:pt x="5792" y="1"/>
                      </a:moveTo>
                      <a:cubicBezTo>
                        <a:pt x="5229" y="1"/>
                        <a:pt x="4644" y="97"/>
                        <a:pt x="4041" y="281"/>
                      </a:cubicBezTo>
                      <a:cubicBezTo>
                        <a:pt x="3962" y="321"/>
                        <a:pt x="3843" y="439"/>
                        <a:pt x="3843" y="519"/>
                      </a:cubicBezTo>
                      <a:cubicBezTo>
                        <a:pt x="3803" y="994"/>
                        <a:pt x="3764" y="1469"/>
                        <a:pt x="3803" y="1905"/>
                      </a:cubicBezTo>
                      <a:cubicBezTo>
                        <a:pt x="3803" y="2420"/>
                        <a:pt x="4041" y="2895"/>
                        <a:pt x="4477" y="3173"/>
                      </a:cubicBezTo>
                      <a:cubicBezTo>
                        <a:pt x="4634" y="3308"/>
                        <a:pt x="4842" y="3379"/>
                        <a:pt x="5059" y="3379"/>
                      </a:cubicBezTo>
                      <a:cubicBezTo>
                        <a:pt x="5223" y="3379"/>
                        <a:pt x="5392" y="3337"/>
                        <a:pt x="5546" y="3252"/>
                      </a:cubicBezTo>
                      <a:cubicBezTo>
                        <a:pt x="5744" y="3173"/>
                        <a:pt x="5823" y="2935"/>
                        <a:pt x="5744" y="2737"/>
                      </a:cubicBezTo>
                      <a:cubicBezTo>
                        <a:pt x="5685" y="2590"/>
                        <a:pt x="5561" y="2509"/>
                        <a:pt x="5420" y="2509"/>
                      </a:cubicBezTo>
                      <a:cubicBezTo>
                        <a:pt x="5371" y="2509"/>
                        <a:pt x="5320" y="2518"/>
                        <a:pt x="5269" y="2539"/>
                      </a:cubicBezTo>
                      <a:cubicBezTo>
                        <a:pt x="5190" y="2618"/>
                        <a:pt x="5110" y="2737"/>
                        <a:pt x="4992" y="2895"/>
                      </a:cubicBezTo>
                      <a:cubicBezTo>
                        <a:pt x="4912" y="2777"/>
                        <a:pt x="4754" y="2658"/>
                        <a:pt x="4754" y="2578"/>
                      </a:cubicBezTo>
                      <a:cubicBezTo>
                        <a:pt x="4754" y="2420"/>
                        <a:pt x="4833" y="2262"/>
                        <a:pt x="4992" y="2182"/>
                      </a:cubicBezTo>
                      <a:cubicBezTo>
                        <a:pt x="5115" y="2100"/>
                        <a:pt x="5258" y="2060"/>
                        <a:pt x="5401" y="2060"/>
                      </a:cubicBezTo>
                      <a:cubicBezTo>
                        <a:pt x="5672" y="2060"/>
                        <a:pt x="5945" y="2201"/>
                        <a:pt x="6101" y="2460"/>
                      </a:cubicBezTo>
                      <a:cubicBezTo>
                        <a:pt x="6338" y="2856"/>
                        <a:pt x="6219" y="3371"/>
                        <a:pt x="5823" y="3608"/>
                      </a:cubicBezTo>
                      <a:cubicBezTo>
                        <a:pt x="5589" y="3753"/>
                        <a:pt x="5329" y="3823"/>
                        <a:pt x="5071" y="3823"/>
                      </a:cubicBezTo>
                      <a:cubicBezTo>
                        <a:pt x="4763" y="3823"/>
                        <a:pt x="4458" y="3723"/>
                        <a:pt x="4199" y="3529"/>
                      </a:cubicBezTo>
                      <a:cubicBezTo>
                        <a:pt x="3645" y="3133"/>
                        <a:pt x="3328" y="2539"/>
                        <a:pt x="3328" y="1865"/>
                      </a:cubicBezTo>
                      <a:lnTo>
                        <a:pt x="3328" y="677"/>
                      </a:lnTo>
                      <a:cubicBezTo>
                        <a:pt x="2852" y="954"/>
                        <a:pt x="2417" y="1271"/>
                        <a:pt x="2021" y="1628"/>
                      </a:cubicBezTo>
                      <a:cubicBezTo>
                        <a:pt x="1149" y="2380"/>
                        <a:pt x="515" y="3450"/>
                        <a:pt x="317" y="4599"/>
                      </a:cubicBezTo>
                      <a:cubicBezTo>
                        <a:pt x="0" y="5866"/>
                        <a:pt x="476" y="7213"/>
                        <a:pt x="1585" y="7966"/>
                      </a:cubicBezTo>
                      <a:cubicBezTo>
                        <a:pt x="1694" y="8056"/>
                        <a:pt x="1786" y="8106"/>
                        <a:pt x="1873" y="8106"/>
                      </a:cubicBezTo>
                      <a:cubicBezTo>
                        <a:pt x="1976" y="8106"/>
                        <a:pt x="2072" y="8037"/>
                        <a:pt x="2179" y="7887"/>
                      </a:cubicBezTo>
                      <a:cubicBezTo>
                        <a:pt x="2337" y="7688"/>
                        <a:pt x="2496" y="7490"/>
                        <a:pt x="2615" y="7253"/>
                      </a:cubicBezTo>
                      <a:cubicBezTo>
                        <a:pt x="2892" y="6777"/>
                        <a:pt x="2971" y="6262"/>
                        <a:pt x="2932" y="5708"/>
                      </a:cubicBezTo>
                      <a:cubicBezTo>
                        <a:pt x="2932" y="5273"/>
                        <a:pt x="2566" y="4960"/>
                        <a:pt x="2179" y="4960"/>
                      </a:cubicBezTo>
                      <a:cubicBezTo>
                        <a:pt x="2073" y="4960"/>
                        <a:pt x="1965" y="4983"/>
                        <a:pt x="1862" y="5034"/>
                      </a:cubicBezTo>
                      <a:cubicBezTo>
                        <a:pt x="1664" y="5153"/>
                        <a:pt x="1585" y="5391"/>
                        <a:pt x="1704" y="5589"/>
                      </a:cubicBezTo>
                      <a:cubicBezTo>
                        <a:pt x="1760" y="5659"/>
                        <a:pt x="1806" y="5685"/>
                        <a:pt x="1849" y="5685"/>
                      </a:cubicBezTo>
                      <a:cubicBezTo>
                        <a:pt x="1928" y="5685"/>
                        <a:pt x="1998" y="5601"/>
                        <a:pt x="2100" y="5549"/>
                      </a:cubicBezTo>
                      <a:cubicBezTo>
                        <a:pt x="2179" y="5510"/>
                        <a:pt x="2298" y="5510"/>
                        <a:pt x="2377" y="5510"/>
                      </a:cubicBezTo>
                      <a:cubicBezTo>
                        <a:pt x="2377" y="5589"/>
                        <a:pt x="2456" y="5747"/>
                        <a:pt x="2377" y="5827"/>
                      </a:cubicBezTo>
                      <a:cubicBezTo>
                        <a:pt x="2276" y="6029"/>
                        <a:pt x="2062" y="6150"/>
                        <a:pt x="1849" y="6150"/>
                      </a:cubicBezTo>
                      <a:cubicBezTo>
                        <a:pt x="1728" y="6150"/>
                        <a:pt x="1606" y="6111"/>
                        <a:pt x="1506" y="6025"/>
                      </a:cubicBezTo>
                      <a:cubicBezTo>
                        <a:pt x="991" y="5668"/>
                        <a:pt x="1070" y="4916"/>
                        <a:pt x="1585" y="4638"/>
                      </a:cubicBezTo>
                      <a:cubicBezTo>
                        <a:pt x="1780" y="4525"/>
                        <a:pt x="1986" y="4473"/>
                        <a:pt x="2187" y="4473"/>
                      </a:cubicBezTo>
                      <a:cubicBezTo>
                        <a:pt x="2757" y="4473"/>
                        <a:pt x="3279" y="4894"/>
                        <a:pt x="3367" y="5510"/>
                      </a:cubicBezTo>
                      <a:cubicBezTo>
                        <a:pt x="3486" y="6223"/>
                        <a:pt x="3328" y="7015"/>
                        <a:pt x="2892" y="7609"/>
                      </a:cubicBezTo>
                      <a:cubicBezTo>
                        <a:pt x="2734" y="7847"/>
                        <a:pt x="2575" y="8085"/>
                        <a:pt x="2377" y="8283"/>
                      </a:cubicBezTo>
                      <a:cubicBezTo>
                        <a:pt x="2536" y="8283"/>
                        <a:pt x="2694" y="8283"/>
                        <a:pt x="2892" y="8243"/>
                      </a:cubicBezTo>
                      <a:cubicBezTo>
                        <a:pt x="3367" y="8085"/>
                        <a:pt x="3843" y="7807"/>
                        <a:pt x="4239" y="7411"/>
                      </a:cubicBezTo>
                      <a:cubicBezTo>
                        <a:pt x="4477" y="7253"/>
                        <a:pt x="4754" y="7094"/>
                        <a:pt x="5031" y="6975"/>
                      </a:cubicBezTo>
                      <a:cubicBezTo>
                        <a:pt x="5665" y="6698"/>
                        <a:pt x="6299" y="6500"/>
                        <a:pt x="7012" y="6262"/>
                      </a:cubicBezTo>
                      <a:cubicBezTo>
                        <a:pt x="6853" y="6064"/>
                        <a:pt x="6972" y="5985"/>
                        <a:pt x="7091" y="5866"/>
                      </a:cubicBezTo>
                      <a:cubicBezTo>
                        <a:pt x="7408" y="5668"/>
                        <a:pt x="7646" y="5351"/>
                        <a:pt x="7844" y="4995"/>
                      </a:cubicBezTo>
                      <a:cubicBezTo>
                        <a:pt x="7883" y="4876"/>
                        <a:pt x="7962" y="4757"/>
                        <a:pt x="8002" y="4638"/>
                      </a:cubicBezTo>
                      <a:cubicBezTo>
                        <a:pt x="8121" y="4361"/>
                        <a:pt x="8042" y="4084"/>
                        <a:pt x="7804" y="3925"/>
                      </a:cubicBezTo>
                      <a:cubicBezTo>
                        <a:pt x="7727" y="3849"/>
                        <a:pt x="7650" y="3819"/>
                        <a:pt x="7574" y="3819"/>
                      </a:cubicBezTo>
                      <a:cubicBezTo>
                        <a:pt x="7452" y="3819"/>
                        <a:pt x="7331" y="3892"/>
                        <a:pt x="7210" y="3965"/>
                      </a:cubicBezTo>
                      <a:cubicBezTo>
                        <a:pt x="6695" y="4203"/>
                        <a:pt x="6695" y="4282"/>
                        <a:pt x="7091" y="4678"/>
                      </a:cubicBezTo>
                      <a:cubicBezTo>
                        <a:pt x="7131" y="4757"/>
                        <a:pt x="7170" y="4836"/>
                        <a:pt x="7170" y="4916"/>
                      </a:cubicBezTo>
                      <a:cubicBezTo>
                        <a:pt x="7141" y="4974"/>
                        <a:pt x="7049" y="5010"/>
                        <a:pt x="6985" y="5010"/>
                      </a:cubicBezTo>
                      <a:cubicBezTo>
                        <a:pt x="6962" y="5010"/>
                        <a:pt x="6943" y="5005"/>
                        <a:pt x="6933" y="4995"/>
                      </a:cubicBezTo>
                      <a:cubicBezTo>
                        <a:pt x="6734" y="4836"/>
                        <a:pt x="6576" y="4678"/>
                        <a:pt x="6457" y="4440"/>
                      </a:cubicBezTo>
                      <a:cubicBezTo>
                        <a:pt x="6338" y="4203"/>
                        <a:pt x="6418" y="3925"/>
                        <a:pt x="6655" y="3767"/>
                      </a:cubicBezTo>
                      <a:cubicBezTo>
                        <a:pt x="6853" y="3648"/>
                        <a:pt x="7051" y="3529"/>
                        <a:pt x="7289" y="3450"/>
                      </a:cubicBezTo>
                      <a:cubicBezTo>
                        <a:pt x="7398" y="3402"/>
                        <a:pt x="7511" y="3379"/>
                        <a:pt x="7620" y="3379"/>
                      </a:cubicBezTo>
                      <a:cubicBezTo>
                        <a:pt x="7869" y="3379"/>
                        <a:pt x="8102" y="3495"/>
                        <a:pt x="8240" y="3688"/>
                      </a:cubicBezTo>
                      <a:cubicBezTo>
                        <a:pt x="8517" y="4005"/>
                        <a:pt x="8557" y="4440"/>
                        <a:pt x="8398" y="4757"/>
                      </a:cubicBezTo>
                      <a:cubicBezTo>
                        <a:pt x="8160" y="5233"/>
                        <a:pt x="7883" y="5629"/>
                        <a:pt x="7606" y="6104"/>
                      </a:cubicBezTo>
                      <a:cubicBezTo>
                        <a:pt x="8081" y="5866"/>
                        <a:pt x="8517" y="5589"/>
                        <a:pt x="8953" y="5312"/>
                      </a:cubicBezTo>
                      <a:cubicBezTo>
                        <a:pt x="9388" y="4995"/>
                        <a:pt x="9666" y="4559"/>
                        <a:pt x="9785" y="4084"/>
                      </a:cubicBezTo>
                      <a:cubicBezTo>
                        <a:pt x="9983" y="3054"/>
                        <a:pt x="9666" y="1984"/>
                        <a:pt x="8874" y="1271"/>
                      </a:cubicBezTo>
                      <a:cubicBezTo>
                        <a:pt x="7972" y="397"/>
                        <a:pt x="6929" y="1"/>
                        <a:pt x="579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42"/>
                <p:cNvSpPr/>
                <p:nvPr/>
              </p:nvSpPr>
              <p:spPr>
                <a:xfrm>
                  <a:off x="4610510" y="130167"/>
                  <a:ext cx="459944" cy="70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6" h="8476" extrusionOk="0">
                      <a:moveTo>
                        <a:pt x="5387" y="1"/>
                      </a:moveTo>
                      <a:cubicBezTo>
                        <a:pt x="5348" y="1"/>
                        <a:pt x="5308" y="1"/>
                        <a:pt x="5269" y="40"/>
                      </a:cubicBezTo>
                      <a:cubicBezTo>
                        <a:pt x="3288" y="674"/>
                        <a:pt x="1624" y="2060"/>
                        <a:pt x="673" y="3883"/>
                      </a:cubicBezTo>
                      <a:cubicBezTo>
                        <a:pt x="0" y="4992"/>
                        <a:pt x="0" y="6338"/>
                        <a:pt x="673" y="7448"/>
                      </a:cubicBezTo>
                      <a:cubicBezTo>
                        <a:pt x="1083" y="8103"/>
                        <a:pt x="1794" y="8476"/>
                        <a:pt x="2533" y="8476"/>
                      </a:cubicBezTo>
                      <a:cubicBezTo>
                        <a:pt x="2866" y="8476"/>
                        <a:pt x="3205" y="8400"/>
                        <a:pt x="3526" y="8240"/>
                      </a:cubicBezTo>
                      <a:lnTo>
                        <a:pt x="3526" y="8200"/>
                      </a:lnTo>
                      <a:lnTo>
                        <a:pt x="3288" y="8042"/>
                      </a:lnTo>
                      <a:cubicBezTo>
                        <a:pt x="2535" y="7448"/>
                        <a:pt x="2060" y="6537"/>
                        <a:pt x="2020" y="5586"/>
                      </a:cubicBezTo>
                      <a:cubicBezTo>
                        <a:pt x="1901" y="3566"/>
                        <a:pt x="2852" y="2060"/>
                        <a:pt x="4357" y="832"/>
                      </a:cubicBezTo>
                      <a:cubicBezTo>
                        <a:pt x="4714" y="555"/>
                        <a:pt x="5110" y="317"/>
                        <a:pt x="55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42"/>
                <p:cNvSpPr/>
                <p:nvPr/>
              </p:nvSpPr>
              <p:spPr>
                <a:xfrm>
                  <a:off x="5655134" y="130167"/>
                  <a:ext cx="134765" cy="8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" h="991" extrusionOk="0">
                      <a:moveTo>
                        <a:pt x="1427" y="1"/>
                      </a:moveTo>
                      <a:cubicBezTo>
                        <a:pt x="1308" y="1"/>
                        <a:pt x="1229" y="40"/>
                        <a:pt x="1150" y="119"/>
                      </a:cubicBezTo>
                      <a:cubicBezTo>
                        <a:pt x="793" y="278"/>
                        <a:pt x="476" y="436"/>
                        <a:pt x="159" y="595"/>
                      </a:cubicBezTo>
                      <a:cubicBezTo>
                        <a:pt x="120" y="634"/>
                        <a:pt x="1" y="753"/>
                        <a:pt x="40" y="832"/>
                      </a:cubicBezTo>
                      <a:cubicBezTo>
                        <a:pt x="40" y="872"/>
                        <a:pt x="159" y="951"/>
                        <a:pt x="199" y="991"/>
                      </a:cubicBezTo>
                      <a:cubicBezTo>
                        <a:pt x="714" y="872"/>
                        <a:pt x="1189" y="634"/>
                        <a:pt x="1585" y="278"/>
                      </a:cubicBezTo>
                      <a:cubicBezTo>
                        <a:pt x="1625" y="238"/>
                        <a:pt x="1625" y="159"/>
                        <a:pt x="1625" y="80"/>
                      </a:cubicBezTo>
                      <a:cubicBezTo>
                        <a:pt x="1546" y="1"/>
                        <a:pt x="1466" y="1"/>
                        <a:pt x="14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42"/>
                <p:cNvSpPr/>
                <p:nvPr/>
              </p:nvSpPr>
              <p:spPr>
                <a:xfrm>
                  <a:off x="4571033" y="59343"/>
                  <a:ext cx="1094046" cy="8124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2" h="9796" extrusionOk="0">
                      <a:moveTo>
                        <a:pt x="8448" y="755"/>
                      </a:moveTo>
                      <a:cubicBezTo>
                        <a:pt x="9588" y="755"/>
                        <a:pt x="10640" y="1168"/>
                        <a:pt x="11568" y="2043"/>
                      </a:cubicBezTo>
                      <a:cubicBezTo>
                        <a:pt x="12320" y="2716"/>
                        <a:pt x="12677" y="3786"/>
                        <a:pt x="12479" y="4816"/>
                      </a:cubicBezTo>
                      <a:cubicBezTo>
                        <a:pt x="12360" y="5291"/>
                        <a:pt x="12082" y="5727"/>
                        <a:pt x="11647" y="6044"/>
                      </a:cubicBezTo>
                      <a:cubicBezTo>
                        <a:pt x="11211" y="6321"/>
                        <a:pt x="10775" y="6598"/>
                        <a:pt x="10300" y="6836"/>
                      </a:cubicBezTo>
                      <a:cubicBezTo>
                        <a:pt x="10577" y="6361"/>
                        <a:pt x="10854" y="5965"/>
                        <a:pt x="11092" y="5489"/>
                      </a:cubicBezTo>
                      <a:cubicBezTo>
                        <a:pt x="11251" y="5133"/>
                        <a:pt x="11211" y="4737"/>
                        <a:pt x="10934" y="4420"/>
                      </a:cubicBezTo>
                      <a:cubicBezTo>
                        <a:pt x="10796" y="4227"/>
                        <a:pt x="10563" y="4111"/>
                        <a:pt x="10314" y="4111"/>
                      </a:cubicBezTo>
                      <a:cubicBezTo>
                        <a:pt x="10205" y="4111"/>
                        <a:pt x="10092" y="4134"/>
                        <a:pt x="9983" y="4182"/>
                      </a:cubicBezTo>
                      <a:cubicBezTo>
                        <a:pt x="9785" y="4261"/>
                        <a:pt x="9547" y="4380"/>
                        <a:pt x="9349" y="4499"/>
                      </a:cubicBezTo>
                      <a:cubicBezTo>
                        <a:pt x="9151" y="4657"/>
                        <a:pt x="9032" y="4935"/>
                        <a:pt x="9151" y="5172"/>
                      </a:cubicBezTo>
                      <a:cubicBezTo>
                        <a:pt x="9270" y="5370"/>
                        <a:pt x="9428" y="5568"/>
                        <a:pt x="9627" y="5727"/>
                      </a:cubicBezTo>
                      <a:cubicBezTo>
                        <a:pt x="9627" y="5727"/>
                        <a:pt x="9825" y="5727"/>
                        <a:pt x="9864" y="5648"/>
                      </a:cubicBezTo>
                      <a:cubicBezTo>
                        <a:pt x="9864" y="5568"/>
                        <a:pt x="9864" y="5450"/>
                        <a:pt x="9785" y="5410"/>
                      </a:cubicBezTo>
                      <a:cubicBezTo>
                        <a:pt x="9428" y="5014"/>
                        <a:pt x="9428" y="4895"/>
                        <a:pt x="9904" y="4697"/>
                      </a:cubicBezTo>
                      <a:cubicBezTo>
                        <a:pt x="10033" y="4619"/>
                        <a:pt x="10163" y="4541"/>
                        <a:pt x="10293" y="4541"/>
                      </a:cubicBezTo>
                      <a:cubicBezTo>
                        <a:pt x="10361" y="4541"/>
                        <a:pt x="10430" y="4563"/>
                        <a:pt x="10498" y="4618"/>
                      </a:cubicBezTo>
                      <a:cubicBezTo>
                        <a:pt x="10736" y="4816"/>
                        <a:pt x="10815" y="5093"/>
                        <a:pt x="10696" y="5370"/>
                      </a:cubicBezTo>
                      <a:cubicBezTo>
                        <a:pt x="10656" y="5489"/>
                        <a:pt x="10577" y="5608"/>
                        <a:pt x="10538" y="5727"/>
                      </a:cubicBezTo>
                      <a:cubicBezTo>
                        <a:pt x="10340" y="6083"/>
                        <a:pt x="10102" y="6400"/>
                        <a:pt x="9785" y="6638"/>
                      </a:cubicBezTo>
                      <a:cubicBezTo>
                        <a:pt x="9666" y="6717"/>
                        <a:pt x="9547" y="6796"/>
                        <a:pt x="9706" y="6994"/>
                      </a:cubicBezTo>
                      <a:cubicBezTo>
                        <a:pt x="9032" y="7232"/>
                        <a:pt x="8359" y="7470"/>
                        <a:pt x="7725" y="7707"/>
                      </a:cubicBezTo>
                      <a:cubicBezTo>
                        <a:pt x="7448" y="7826"/>
                        <a:pt x="7171" y="7985"/>
                        <a:pt x="6933" y="8183"/>
                      </a:cubicBezTo>
                      <a:cubicBezTo>
                        <a:pt x="6537" y="8539"/>
                        <a:pt x="6101" y="8817"/>
                        <a:pt x="5586" y="9015"/>
                      </a:cubicBezTo>
                      <a:cubicBezTo>
                        <a:pt x="5428" y="9015"/>
                        <a:pt x="5269" y="9054"/>
                        <a:pt x="5071" y="9054"/>
                      </a:cubicBezTo>
                      <a:cubicBezTo>
                        <a:pt x="5269" y="8817"/>
                        <a:pt x="5428" y="8619"/>
                        <a:pt x="5586" y="8381"/>
                      </a:cubicBezTo>
                      <a:cubicBezTo>
                        <a:pt x="6022" y="7747"/>
                        <a:pt x="6180" y="6994"/>
                        <a:pt x="6061" y="6242"/>
                      </a:cubicBezTo>
                      <a:cubicBezTo>
                        <a:pt x="5973" y="5622"/>
                        <a:pt x="5445" y="5222"/>
                        <a:pt x="4886" y="5222"/>
                      </a:cubicBezTo>
                      <a:cubicBezTo>
                        <a:pt x="4695" y="5222"/>
                        <a:pt x="4500" y="5269"/>
                        <a:pt x="4318" y="5370"/>
                      </a:cubicBezTo>
                      <a:cubicBezTo>
                        <a:pt x="3764" y="5687"/>
                        <a:pt x="3724" y="6400"/>
                        <a:pt x="4200" y="6796"/>
                      </a:cubicBezTo>
                      <a:cubicBezTo>
                        <a:pt x="4313" y="6867"/>
                        <a:pt x="4436" y="6902"/>
                        <a:pt x="4557" y="6902"/>
                      </a:cubicBezTo>
                      <a:cubicBezTo>
                        <a:pt x="4774" y="6902"/>
                        <a:pt x="4983" y="6788"/>
                        <a:pt x="5111" y="6559"/>
                      </a:cubicBezTo>
                      <a:cubicBezTo>
                        <a:pt x="5150" y="6479"/>
                        <a:pt x="5111" y="6361"/>
                        <a:pt x="5111" y="6242"/>
                      </a:cubicBezTo>
                      <a:cubicBezTo>
                        <a:pt x="4992" y="6242"/>
                        <a:pt x="4913" y="6242"/>
                        <a:pt x="4794" y="6281"/>
                      </a:cubicBezTo>
                      <a:cubicBezTo>
                        <a:pt x="4717" y="6333"/>
                        <a:pt x="4640" y="6434"/>
                        <a:pt x="4563" y="6434"/>
                      </a:cubicBezTo>
                      <a:cubicBezTo>
                        <a:pt x="4521" y="6434"/>
                        <a:pt x="4479" y="6405"/>
                        <a:pt x="4437" y="6321"/>
                      </a:cubicBezTo>
                      <a:cubicBezTo>
                        <a:pt x="4279" y="6163"/>
                        <a:pt x="4358" y="5885"/>
                        <a:pt x="4556" y="5806"/>
                      </a:cubicBezTo>
                      <a:cubicBezTo>
                        <a:pt x="4669" y="5740"/>
                        <a:pt x="4789" y="5710"/>
                        <a:pt x="4907" y="5710"/>
                      </a:cubicBezTo>
                      <a:cubicBezTo>
                        <a:pt x="5283" y="5710"/>
                        <a:pt x="5635" y="6017"/>
                        <a:pt x="5665" y="6440"/>
                      </a:cubicBezTo>
                      <a:cubicBezTo>
                        <a:pt x="5705" y="6994"/>
                        <a:pt x="5586" y="7509"/>
                        <a:pt x="5348" y="7985"/>
                      </a:cubicBezTo>
                      <a:cubicBezTo>
                        <a:pt x="5190" y="8222"/>
                        <a:pt x="5071" y="8420"/>
                        <a:pt x="4913" y="8619"/>
                      </a:cubicBezTo>
                      <a:cubicBezTo>
                        <a:pt x="4784" y="8769"/>
                        <a:pt x="4690" y="8838"/>
                        <a:pt x="4587" y="8838"/>
                      </a:cubicBezTo>
                      <a:cubicBezTo>
                        <a:pt x="4500" y="8838"/>
                        <a:pt x="4406" y="8788"/>
                        <a:pt x="4279" y="8698"/>
                      </a:cubicBezTo>
                      <a:cubicBezTo>
                        <a:pt x="3209" y="7945"/>
                        <a:pt x="2694" y="6638"/>
                        <a:pt x="3011" y="5370"/>
                      </a:cubicBezTo>
                      <a:cubicBezTo>
                        <a:pt x="3249" y="4182"/>
                        <a:pt x="3843" y="3152"/>
                        <a:pt x="4715" y="2360"/>
                      </a:cubicBezTo>
                      <a:cubicBezTo>
                        <a:pt x="5150" y="2003"/>
                        <a:pt x="5546" y="1686"/>
                        <a:pt x="6022" y="1409"/>
                      </a:cubicBezTo>
                      <a:lnTo>
                        <a:pt x="6022" y="2597"/>
                      </a:lnTo>
                      <a:cubicBezTo>
                        <a:pt x="6022" y="3271"/>
                        <a:pt x="6339" y="3865"/>
                        <a:pt x="6893" y="4261"/>
                      </a:cubicBezTo>
                      <a:cubicBezTo>
                        <a:pt x="7130" y="4455"/>
                        <a:pt x="7438" y="4555"/>
                        <a:pt x="7752" y="4555"/>
                      </a:cubicBezTo>
                      <a:cubicBezTo>
                        <a:pt x="8015" y="4555"/>
                        <a:pt x="8283" y="4485"/>
                        <a:pt x="8517" y="4340"/>
                      </a:cubicBezTo>
                      <a:cubicBezTo>
                        <a:pt x="8913" y="4103"/>
                        <a:pt x="9032" y="3588"/>
                        <a:pt x="8795" y="3192"/>
                      </a:cubicBezTo>
                      <a:cubicBezTo>
                        <a:pt x="8639" y="2933"/>
                        <a:pt x="8366" y="2792"/>
                        <a:pt x="8084" y="2792"/>
                      </a:cubicBezTo>
                      <a:cubicBezTo>
                        <a:pt x="7935" y="2792"/>
                        <a:pt x="7783" y="2832"/>
                        <a:pt x="7646" y="2914"/>
                      </a:cubicBezTo>
                      <a:cubicBezTo>
                        <a:pt x="7527" y="2994"/>
                        <a:pt x="7448" y="3152"/>
                        <a:pt x="7448" y="3310"/>
                      </a:cubicBezTo>
                      <a:cubicBezTo>
                        <a:pt x="7448" y="3390"/>
                        <a:pt x="7606" y="3509"/>
                        <a:pt x="7686" y="3627"/>
                      </a:cubicBezTo>
                      <a:cubicBezTo>
                        <a:pt x="7804" y="3469"/>
                        <a:pt x="7844" y="3310"/>
                        <a:pt x="7963" y="3271"/>
                      </a:cubicBezTo>
                      <a:cubicBezTo>
                        <a:pt x="8004" y="3250"/>
                        <a:pt x="8050" y="3241"/>
                        <a:pt x="8097" y="3241"/>
                      </a:cubicBezTo>
                      <a:cubicBezTo>
                        <a:pt x="8231" y="3241"/>
                        <a:pt x="8369" y="3322"/>
                        <a:pt x="8399" y="3469"/>
                      </a:cubicBezTo>
                      <a:cubicBezTo>
                        <a:pt x="8478" y="3667"/>
                        <a:pt x="8399" y="3905"/>
                        <a:pt x="8240" y="3984"/>
                      </a:cubicBezTo>
                      <a:cubicBezTo>
                        <a:pt x="8086" y="4069"/>
                        <a:pt x="7917" y="4111"/>
                        <a:pt x="7749" y="4111"/>
                      </a:cubicBezTo>
                      <a:cubicBezTo>
                        <a:pt x="7529" y="4111"/>
                        <a:pt x="7311" y="4040"/>
                        <a:pt x="7131" y="3905"/>
                      </a:cubicBezTo>
                      <a:cubicBezTo>
                        <a:pt x="6735" y="3627"/>
                        <a:pt x="6458" y="3152"/>
                        <a:pt x="6458" y="2637"/>
                      </a:cubicBezTo>
                      <a:cubicBezTo>
                        <a:pt x="6458" y="2201"/>
                        <a:pt x="6458" y="1726"/>
                        <a:pt x="6537" y="1290"/>
                      </a:cubicBezTo>
                      <a:cubicBezTo>
                        <a:pt x="6537" y="1211"/>
                        <a:pt x="6616" y="1092"/>
                        <a:pt x="6695" y="1053"/>
                      </a:cubicBezTo>
                      <a:cubicBezTo>
                        <a:pt x="7298" y="856"/>
                        <a:pt x="7884" y="755"/>
                        <a:pt x="8448" y="755"/>
                      </a:cubicBezTo>
                      <a:close/>
                      <a:moveTo>
                        <a:pt x="5982" y="855"/>
                      </a:moveTo>
                      <a:cubicBezTo>
                        <a:pt x="5586" y="1132"/>
                        <a:pt x="5190" y="1369"/>
                        <a:pt x="4833" y="1686"/>
                      </a:cubicBezTo>
                      <a:cubicBezTo>
                        <a:pt x="3328" y="2875"/>
                        <a:pt x="2377" y="4420"/>
                        <a:pt x="2496" y="6440"/>
                      </a:cubicBezTo>
                      <a:cubicBezTo>
                        <a:pt x="2536" y="7391"/>
                        <a:pt x="3011" y="8302"/>
                        <a:pt x="3764" y="8856"/>
                      </a:cubicBezTo>
                      <a:lnTo>
                        <a:pt x="3962" y="9054"/>
                      </a:lnTo>
                      <a:lnTo>
                        <a:pt x="3962" y="9094"/>
                      </a:lnTo>
                      <a:cubicBezTo>
                        <a:pt x="3657" y="9253"/>
                        <a:pt x="3328" y="9329"/>
                        <a:pt x="3003" y="9329"/>
                      </a:cubicBezTo>
                      <a:cubicBezTo>
                        <a:pt x="2274" y="9329"/>
                        <a:pt x="1560" y="8947"/>
                        <a:pt x="1149" y="8262"/>
                      </a:cubicBezTo>
                      <a:cubicBezTo>
                        <a:pt x="476" y="7192"/>
                        <a:pt x="476" y="5806"/>
                        <a:pt x="1149" y="4737"/>
                      </a:cubicBezTo>
                      <a:cubicBezTo>
                        <a:pt x="2100" y="2875"/>
                        <a:pt x="3764" y="1488"/>
                        <a:pt x="5745" y="855"/>
                      </a:cubicBezTo>
                      <a:close/>
                      <a:moveTo>
                        <a:pt x="7647" y="1"/>
                      </a:moveTo>
                      <a:cubicBezTo>
                        <a:pt x="7540" y="1"/>
                        <a:pt x="7431" y="23"/>
                        <a:pt x="7329" y="23"/>
                      </a:cubicBezTo>
                      <a:cubicBezTo>
                        <a:pt x="4715" y="340"/>
                        <a:pt x="2377" y="1805"/>
                        <a:pt x="991" y="4063"/>
                      </a:cubicBezTo>
                      <a:cubicBezTo>
                        <a:pt x="238" y="5093"/>
                        <a:pt x="1" y="6400"/>
                        <a:pt x="318" y="7628"/>
                      </a:cubicBezTo>
                      <a:cubicBezTo>
                        <a:pt x="669" y="8970"/>
                        <a:pt x="1690" y="9796"/>
                        <a:pt x="2902" y="9796"/>
                      </a:cubicBezTo>
                      <a:cubicBezTo>
                        <a:pt x="3194" y="9796"/>
                        <a:pt x="3497" y="9748"/>
                        <a:pt x="3804" y="9648"/>
                      </a:cubicBezTo>
                      <a:cubicBezTo>
                        <a:pt x="4002" y="9569"/>
                        <a:pt x="4200" y="9450"/>
                        <a:pt x="4437" y="9332"/>
                      </a:cubicBezTo>
                      <a:lnTo>
                        <a:pt x="4556" y="9371"/>
                      </a:lnTo>
                      <a:cubicBezTo>
                        <a:pt x="4801" y="9472"/>
                        <a:pt x="5051" y="9520"/>
                        <a:pt x="5298" y="9520"/>
                      </a:cubicBezTo>
                      <a:cubicBezTo>
                        <a:pt x="5732" y="9520"/>
                        <a:pt x="6158" y="9371"/>
                        <a:pt x="6537" y="9094"/>
                      </a:cubicBezTo>
                      <a:cubicBezTo>
                        <a:pt x="6814" y="8896"/>
                        <a:pt x="7091" y="8658"/>
                        <a:pt x="7369" y="8420"/>
                      </a:cubicBezTo>
                      <a:cubicBezTo>
                        <a:pt x="7487" y="8341"/>
                        <a:pt x="7606" y="8262"/>
                        <a:pt x="7725" y="8183"/>
                      </a:cubicBezTo>
                      <a:cubicBezTo>
                        <a:pt x="8517" y="7906"/>
                        <a:pt x="9349" y="7668"/>
                        <a:pt x="10141" y="7351"/>
                      </a:cubicBezTo>
                      <a:cubicBezTo>
                        <a:pt x="10696" y="7153"/>
                        <a:pt x="11251" y="6876"/>
                        <a:pt x="11726" y="6559"/>
                      </a:cubicBezTo>
                      <a:cubicBezTo>
                        <a:pt x="12360" y="6202"/>
                        <a:pt x="12795" y="5568"/>
                        <a:pt x="12914" y="4895"/>
                      </a:cubicBezTo>
                      <a:cubicBezTo>
                        <a:pt x="13192" y="3667"/>
                        <a:pt x="12795" y="2439"/>
                        <a:pt x="11884" y="1647"/>
                      </a:cubicBezTo>
                      <a:cubicBezTo>
                        <a:pt x="10894" y="617"/>
                        <a:pt x="9627" y="300"/>
                        <a:pt x="8280" y="221"/>
                      </a:cubicBezTo>
                      <a:lnTo>
                        <a:pt x="8042" y="221"/>
                      </a:lnTo>
                      <a:cubicBezTo>
                        <a:pt x="7929" y="40"/>
                        <a:pt x="7790" y="1"/>
                        <a:pt x="764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42"/>
                <p:cNvSpPr/>
                <p:nvPr/>
              </p:nvSpPr>
              <p:spPr>
                <a:xfrm>
                  <a:off x="5408740" y="-47226"/>
                  <a:ext cx="65848" cy="124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1506" extrusionOk="0">
                      <a:moveTo>
                        <a:pt x="714" y="0"/>
                      </a:moveTo>
                      <a:cubicBezTo>
                        <a:pt x="635" y="119"/>
                        <a:pt x="516" y="198"/>
                        <a:pt x="437" y="278"/>
                      </a:cubicBezTo>
                      <a:cubicBezTo>
                        <a:pt x="278" y="595"/>
                        <a:pt x="159" y="872"/>
                        <a:pt x="40" y="1189"/>
                      </a:cubicBezTo>
                      <a:cubicBezTo>
                        <a:pt x="1" y="1268"/>
                        <a:pt x="80" y="1387"/>
                        <a:pt x="80" y="1506"/>
                      </a:cubicBezTo>
                      <a:cubicBezTo>
                        <a:pt x="199" y="1466"/>
                        <a:pt x="357" y="1426"/>
                        <a:pt x="397" y="1347"/>
                      </a:cubicBezTo>
                      <a:cubicBezTo>
                        <a:pt x="555" y="991"/>
                        <a:pt x="674" y="674"/>
                        <a:pt x="753" y="357"/>
                      </a:cubicBezTo>
                      <a:cubicBezTo>
                        <a:pt x="793" y="238"/>
                        <a:pt x="793" y="119"/>
                        <a:pt x="753" y="40"/>
                      </a:cubicBezTo>
                      <a:lnTo>
                        <a:pt x="71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42"/>
                <p:cNvSpPr/>
                <p:nvPr/>
              </p:nvSpPr>
              <p:spPr>
                <a:xfrm>
                  <a:off x="4771483" y="-34123"/>
                  <a:ext cx="75634" cy="124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" h="1507" extrusionOk="0">
                      <a:moveTo>
                        <a:pt x="79" y="1"/>
                      </a:moveTo>
                      <a:cubicBezTo>
                        <a:pt x="40" y="40"/>
                        <a:pt x="0" y="159"/>
                        <a:pt x="40" y="199"/>
                      </a:cubicBezTo>
                      <a:cubicBezTo>
                        <a:pt x="198" y="595"/>
                        <a:pt x="396" y="991"/>
                        <a:pt x="594" y="1348"/>
                      </a:cubicBezTo>
                      <a:cubicBezTo>
                        <a:pt x="673" y="1427"/>
                        <a:pt x="792" y="1467"/>
                        <a:pt x="911" y="1506"/>
                      </a:cubicBezTo>
                      <a:cubicBezTo>
                        <a:pt x="832" y="991"/>
                        <a:pt x="594" y="476"/>
                        <a:pt x="277" y="40"/>
                      </a:cubicBezTo>
                      <a:cubicBezTo>
                        <a:pt x="198" y="1"/>
                        <a:pt x="159" y="1"/>
                        <a:pt x="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42"/>
                <p:cNvSpPr/>
                <p:nvPr/>
              </p:nvSpPr>
              <p:spPr>
                <a:xfrm>
                  <a:off x="4531640" y="882451"/>
                  <a:ext cx="78952" cy="7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" h="952" extrusionOk="0">
                      <a:moveTo>
                        <a:pt x="674" y="1"/>
                      </a:moveTo>
                      <a:cubicBezTo>
                        <a:pt x="317" y="159"/>
                        <a:pt x="40" y="516"/>
                        <a:pt x="0" y="872"/>
                      </a:cubicBezTo>
                      <a:lnTo>
                        <a:pt x="80" y="951"/>
                      </a:lnTo>
                      <a:cubicBezTo>
                        <a:pt x="357" y="753"/>
                        <a:pt x="634" y="516"/>
                        <a:pt x="911" y="278"/>
                      </a:cubicBezTo>
                      <a:cubicBezTo>
                        <a:pt x="951" y="238"/>
                        <a:pt x="951" y="159"/>
                        <a:pt x="911" y="80"/>
                      </a:cubicBezTo>
                      <a:cubicBezTo>
                        <a:pt x="832" y="40"/>
                        <a:pt x="753" y="1"/>
                        <a:pt x="67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42"/>
                <p:cNvSpPr/>
                <p:nvPr/>
              </p:nvSpPr>
              <p:spPr>
                <a:xfrm>
                  <a:off x="4475743" y="294457"/>
                  <a:ext cx="144634" cy="4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4" h="595" extrusionOk="0">
                      <a:moveTo>
                        <a:pt x="476" y="0"/>
                      </a:moveTo>
                      <a:cubicBezTo>
                        <a:pt x="318" y="0"/>
                        <a:pt x="159" y="0"/>
                        <a:pt x="41" y="40"/>
                      </a:cubicBezTo>
                      <a:cubicBezTo>
                        <a:pt x="41" y="79"/>
                        <a:pt x="1" y="119"/>
                        <a:pt x="1" y="159"/>
                      </a:cubicBezTo>
                      <a:cubicBezTo>
                        <a:pt x="80" y="198"/>
                        <a:pt x="159" y="277"/>
                        <a:pt x="239" y="317"/>
                      </a:cubicBezTo>
                      <a:cubicBezTo>
                        <a:pt x="635" y="396"/>
                        <a:pt x="1031" y="515"/>
                        <a:pt x="1467" y="594"/>
                      </a:cubicBezTo>
                      <a:cubicBezTo>
                        <a:pt x="1546" y="594"/>
                        <a:pt x="1665" y="515"/>
                        <a:pt x="1744" y="475"/>
                      </a:cubicBezTo>
                      <a:cubicBezTo>
                        <a:pt x="1665" y="396"/>
                        <a:pt x="1625" y="238"/>
                        <a:pt x="1506" y="238"/>
                      </a:cubicBezTo>
                      <a:cubicBezTo>
                        <a:pt x="1189" y="119"/>
                        <a:pt x="833" y="40"/>
                        <a:pt x="47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42"/>
                <p:cNvSpPr/>
                <p:nvPr/>
              </p:nvSpPr>
              <p:spPr>
                <a:xfrm>
                  <a:off x="4380536" y="567057"/>
                  <a:ext cx="134765" cy="3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" h="413" extrusionOk="0">
                      <a:moveTo>
                        <a:pt x="1426" y="1"/>
                      </a:moveTo>
                      <a:cubicBezTo>
                        <a:pt x="1149" y="1"/>
                        <a:pt x="872" y="1"/>
                        <a:pt x="594" y="41"/>
                      </a:cubicBezTo>
                      <a:cubicBezTo>
                        <a:pt x="396" y="41"/>
                        <a:pt x="198" y="120"/>
                        <a:pt x="0" y="159"/>
                      </a:cubicBezTo>
                      <a:cubicBezTo>
                        <a:pt x="328" y="324"/>
                        <a:pt x="675" y="412"/>
                        <a:pt x="1028" y="412"/>
                      </a:cubicBezTo>
                      <a:cubicBezTo>
                        <a:pt x="1187" y="412"/>
                        <a:pt x="1346" y="394"/>
                        <a:pt x="1505" y="357"/>
                      </a:cubicBezTo>
                      <a:cubicBezTo>
                        <a:pt x="1545" y="318"/>
                        <a:pt x="1624" y="239"/>
                        <a:pt x="1585" y="199"/>
                      </a:cubicBezTo>
                      <a:cubicBezTo>
                        <a:pt x="1585" y="159"/>
                        <a:pt x="1505" y="1"/>
                        <a:pt x="14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81" name="Google Shape;1081;p42"/>
              <p:cNvSpPr/>
              <p:nvPr/>
            </p:nvSpPr>
            <p:spPr>
              <a:xfrm rot="-821489">
                <a:off x="694339" y="224382"/>
                <a:ext cx="37764" cy="71628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506" extrusionOk="0">
                    <a:moveTo>
                      <a:pt x="714" y="0"/>
                    </a:moveTo>
                    <a:cubicBezTo>
                      <a:pt x="635" y="119"/>
                      <a:pt x="516" y="198"/>
                      <a:pt x="437" y="278"/>
                    </a:cubicBezTo>
                    <a:cubicBezTo>
                      <a:pt x="278" y="595"/>
                      <a:pt x="159" y="872"/>
                      <a:pt x="40" y="1189"/>
                    </a:cubicBezTo>
                    <a:cubicBezTo>
                      <a:pt x="1" y="1268"/>
                      <a:pt x="80" y="1387"/>
                      <a:pt x="80" y="1506"/>
                    </a:cubicBezTo>
                    <a:cubicBezTo>
                      <a:pt x="199" y="1466"/>
                      <a:pt x="357" y="1426"/>
                      <a:pt x="397" y="1347"/>
                    </a:cubicBezTo>
                    <a:cubicBezTo>
                      <a:pt x="555" y="991"/>
                      <a:pt x="674" y="674"/>
                      <a:pt x="753" y="357"/>
                    </a:cubicBezTo>
                    <a:cubicBezTo>
                      <a:pt x="793" y="238"/>
                      <a:pt x="793" y="119"/>
                      <a:pt x="753" y="40"/>
                    </a:cubicBezTo>
                    <a:lnTo>
                      <a:pt x="7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6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  <p:sp>
        <p:nvSpPr>
          <p:cNvPr id="1872" name="Google Shape;1872;p69"/>
          <p:cNvSpPr txBox="1">
            <a:spLocks noGrp="1"/>
          </p:cNvSpPr>
          <p:nvPr>
            <p:ph type="subTitle" idx="1"/>
          </p:nvPr>
        </p:nvSpPr>
        <p:spPr>
          <a:xfrm>
            <a:off x="4499423" y="2593348"/>
            <a:ext cx="21705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/>
              <a:t>You can add an image on the screen with your own work. Just delete this one, add yours and center it properly</a:t>
            </a:r>
            <a:endParaRPr sz="1200" dirty="0"/>
          </a:p>
        </p:txBody>
      </p:sp>
      <p:grpSp>
        <p:nvGrpSpPr>
          <p:cNvPr id="1873" name="Google Shape;1873;p69"/>
          <p:cNvGrpSpPr/>
          <p:nvPr/>
        </p:nvGrpSpPr>
        <p:grpSpPr>
          <a:xfrm>
            <a:off x="2259063" y="1632438"/>
            <a:ext cx="1545062" cy="2791170"/>
            <a:chOff x="2366250" y="-312363"/>
            <a:chExt cx="2883654" cy="5209350"/>
          </a:xfrm>
        </p:grpSpPr>
        <p:sp>
          <p:nvSpPr>
            <p:cNvPr id="1874" name="Google Shape;1874;p69"/>
            <p:cNvSpPr/>
            <p:nvPr/>
          </p:nvSpPr>
          <p:spPr>
            <a:xfrm>
              <a:off x="3735030" y="4468362"/>
              <a:ext cx="192294" cy="164775"/>
            </a:xfrm>
            <a:custGeom>
              <a:avLst/>
              <a:gdLst/>
              <a:ahLst/>
              <a:cxnLst/>
              <a:rect l="l" t="t" r="r" b="b"/>
              <a:pathLst>
                <a:path w="2564" h="2197" extrusionOk="0">
                  <a:moveTo>
                    <a:pt x="1424" y="1"/>
                  </a:moveTo>
                  <a:cubicBezTo>
                    <a:pt x="1087" y="1"/>
                    <a:pt x="738" y="158"/>
                    <a:pt x="513" y="440"/>
                  </a:cubicBezTo>
                  <a:cubicBezTo>
                    <a:pt x="410" y="440"/>
                    <a:pt x="308" y="543"/>
                    <a:pt x="103" y="543"/>
                  </a:cubicBezTo>
                  <a:cubicBezTo>
                    <a:pt x="0" y="850"/>
                    <a:pt x="0" y="1260"/>
                    <a:pt x="103" y="1670"/>
                  </a:cubicBezTo>
                  <a:cubicBezTo>
                    <a:pt x="362" y="1995"/>
                    <a:pt x="786" y="2196"/>
                    <a:pt x="1192" y="2196"/>
                  </a:cubicBezTo>
                  <a:cubicBezTo>
                    <a:pt x="1428" y="2196"/>
                    <a:pt x="1657" y="2129"/>
                    <a:pt x="1846" y="1978"/>
                  </a:cubicBezTo>
                  <a:cubicBezTo>
                    <a:pt x="2461" y="1670"/>
                    <a:pt x="2563" y="850"/>
                    <a:pt x="2153" y="338"/>
                  </a:cubicBezTo>
                  <a:cubicBezTo>
                    <a:pt x="1968" y="107"/>
                    <a:pt x="1700" y="1"/>
                    <a:pt x="14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9"/>
            <p:cNvSpPr/>
            <p:nvPr/>
          </p:nvSpPr>
          <p:spPr>
            <a:xfrm>
              <a:off x="2366250" y="-312363"/>
              <a:ext cx="2883654" cy="5209350"/>
            </a:xfrm>
            <a:custGeom>
              <a:avLst/>
              <a:gdLst/>
              <a:ahLst/>
              <a:cxnLst/>
              <a:rect l="l" t="t" r="r" b="b"/>
              <a:pathLst>
                <a:path w="38450" h="69458" extrusionOk="0">
                  <a:moveTo>
                    <a:pt x="10380" y="687"/>
                  </a:moveTo>
                  <a:cubicBezTo>
                    <a:pt x="13246" y="687"/>
                    <a:pt x="16087" y="1082"/>
                    <a:pt x="17738" y="1128"/>
                  </a:cubicBezTo>
                  <a:cubicBezTo>
                    <a:pt x="21886" y="1211"/>
                    <a:pt x="26100" y="1361"/>
                    <a:pt x="30328" y="1361"/>
                  </a:cubicBezTo>
                  <a:cubicBezTo>
                    <a:pt x="31326" y="1361"/>
                    <a:pt x="32324" y="1352"/>
                    <a:pt x="33323" y="1333"/>
                  </a:cubicBezTo>
                  <a:lnTo>
                    <a:pt x="33425" y="1333"/>
                  </a:lnTo>
                  <a:cubicBezTo>
                    <a:pt x="34861" y="1435"/>
                    <a:pt x="36091" y="2153"/>
                    <a:pt x="36706" y="3383"/>
                  </a:cubicBezTo>
                  <a:cubicBezTo>
                    <a:pt x="35785" y="2646"/>
                    <a:pt x="34614" y="2240"/>
                    <a:pt x="33493" y="2240"/>
                  </a:cubicBezTo>
                  <a:cubicBezTo>
                    <a:pt x="33368" y="2240"/>
                    <a:pt x="33242" y="2245"/>
                    <a:pt x="33118" y="2256"/>
                  </a:cubicBezTo>
                  <a:cubicBezTo>
                    <a:pt x="32810" y="2256"/>
                    <a:pt x="32810" y="2768"/>
                    <a:pt x="33118" y="2768"/>
                  </a:cubicBezTo>
                  <a:cubicBezTo>
                    <a:pt x="34348" y="2871"/>
                    <a:pt x="35579" y="3178"/>
                    <a:pt x="36604" y="3896"/>
                  </a:cubicBezTo>
                  <a:cubicBezTo>
                    <a:pt x="36631" y="3924"/>
                    <a:pt x="36666" y="3936"/>
                    <a:pt x="36702" y="3936"/>
                  </a:cubicBezTo>
                  <a:cubicBezTo>
                    <a:pt x="36802" y="3936"/>
                    <a:pt x="36911" y="3841"/>
                    <a:pt x="36911" y="3691"/>
                  </a:cubicBezTo>
                  <a:cubicBezTo>
                    <a:pt x="37219" y="4204"/>
                    <a:pt x="37322" y="4716"/>
                    <a:pt x="37424" y="5332"/>
                  </a:cubicBezTo>
                  <a:cubicBezTo>
                    <a:pt x="37322" y="5434"/>
                    <a:pt x="37322" y="5639"/>
                    <a:pt x="37424" y="5844"/>
                  </a:cubicBezTo>
                  <a:cubicBezTo>
                    <a:pt x="37322" y="16097"/>
                    <a:pt x="37117" y="26350"/>
                    <a:pt x="36911" y="36603"/>
                  </a:cubicBezTo>
                  <a:cubicBezTo>
                    <a:pt x="36911" y="41422"/>
                    <a:pt x="36809" y="46241"/>
                    <a:pt x="36604" y="51162"/>
                  </a:cubicBezTo>
                  <a:cubicBezTo>
                    <a:pt x="36604" y="54520"/>
                    <a:pt x="37715" y="68081"/>
                    <a:pt x="33320" y="68081"/>
                  </a:cubicBezTo>
                  <a:cubicBezTo>
                    <a:pt x="33287" y="68081"/>
                    <a:pt x="33254" y="68081"/>
                    <a:pt x="33220" y="68079"/>
                  </a:cubicBezTo>
                  <a:lnTo>
                    <a:pt x="33118" y="68079"/>
                  </a:lnTo>
                  <a:cubicBezTo>
                    <a:pt x="28196" y="68079"/>
                    <a:pt x="23173" y="68182"/>
                    <a:pt x="18149" y="68284"/>
                  </a:cubicBezTo>
                  <a:lnTo>
                    <a:pt x="10971" y="68387"/>
                  </a:lnTo>
                  <a:cubicBezTo>
                    <a:pt x="10045" y="68387"/>
                    <a:pt x="8722" y="68533"/>
                    <a:pt x="7351" y="68533"/>
                  </a:cubicBezTo>
                  <a:cubicBezTo>
                    <a:pt x="5686" y="68533"/>
                    <a:pt x="3950" y="68317"/>
                    <a:pt x="2769" y="67362"/>
                  </a:cubicBezTo>
                  <a:lnTo>
                    <a:pt x="2154" y="67259"/>
                  </a:lnTo>
                  <a:cubicBezTo>
                    <a:pt x="2051" y="67259"/>
                    <a:pt x="1949" y="66951"/>
                    <a:pt x="2154" y="66951"/>
                  </a:cubicBezTo>
                  <a:lnTo>
                    <a:pt x="2359" y="66951"/>
                  </a:lnTo>
                  <a:cubicBezTo>
                    <a:pt x="1949" y="66541"/>
                    <a:pt x="1744" y="66131"/>
                    <a:pt x="1641" y="65721"/>
                  </a:cubicBezTo>
                  <a:cubicBezTo>
                    <a:pt x="1436" y="65619"/>
                    <a:pt x="1231" y="65619"/>
                    <a:pt x="1026" y="65516"/>
                  </a:cubicBezTo>
                  <a:cubicBezTo>
                    <a:pt x="924" y="65413"/>
                    <a:pt x="924" y="65208"/>
                    <a:pt x="1026" y="65208"/>
                  </a:cubicBezTo>
                  <a:lnTo>
                    <a:pt x="1539" y="65311"/>
                  </a:lnTo>
                  <a:cubicBezTo>
                    <a:pt x="1334" y="64798"/>
                    <a:pt x="1334" y="64286"/>
                    <a:pt x="1334" y="63876"/>
                  </a:cubicBezTo>
                  <a:cubicBezTo>
                    <a:pt x="1334" y="63725"/>
                    <a:pt x="1279" y="63630"/>
                    <a:pt x="1209" y="63630"/>
                  </a:cubicBezTo>
                  <a:cubicBezTo>
                    <a:pt x="1184" y="63630"/>
                    <a:pt x="1156" y="63643"/>
                    <a:pt x="1129" y="63670"/>
                  </a:cubicBezTo>
                  <a:cubicBezTo>
                    <a:pt x="1641" y="54238"/>
                    <a:pt x="1231" y="44703"/>
                    <a:pt x="1334" y="35270"/>
                  </a:cubicBezTo>
                  <a:cubicBezTo>
                    <a:pt x="1334" y="25837"/>
                    <a:pt x="1334" y="16302"/>
                    <a:pt x="1334" y="6869"/>
                  </a:cubicBezTo>
                  <a:cubicBezTo>
                    <a:pt x="1334" y="6767"/>
                    <a:pt x="1334" y="6767"/>
                    <a:pt x="1334" y="6664"/>
                  </a:cubicBezTo>
                  <a:cubicBezTo>
                    <a:pt x="1231" y="6459"/>
                    <a:pt x="1231" y="6152"/>
                    <a:pt x="1334" y="5947"/>
                  </a:cubicBezTo>
                  <a:cubicBezTo>
                    <a:pt x="1436" y="5947"/>
                    <a:pt x="1539" y="5844"/>
                    <a:pt x="1744" y="5844"/>
                  </a:cubicBezTo>
                  <a:lnTo>
                    <a:pt x="2462" y="5844"/>
                  </a:lnTo>
                  <a:lnTo>
                    <a:pt x="2872" y="5947"/>
                  </a:lnTo>
                  <a:cubicBezTo>
                    <a:pt x="3077" y="5947"/>
                    <a:pt x="3384" y="5947"/>
                    <a:pt x="3384" y="5742"/>
                  </a:cubicBezTo>
                  <a:cubicBezTo>
                    <a:pt x="3487" y="5537"/>
                    <a:pt x="3282" y="5332"/>
                    <a:pt x="3077" y="5229"/>
                  </a:cubicBezTo>
                  <a:cubicBezTo>
                    <a:pt x="2820" y="5178"/>
                    <a:pt x="2538" y="5152"/>
                    <a:pt x="2256" y="5152"/>
                  </a:cubicBezTo>
                  <a:cubicBezTo>
                    <a:pt x="1975" y="5152"/>
                    <a:pt x="1693" y="5178"/>
                    <a:pt x="1436" y="5229"/>
                  </a:cubicBezTo>
                  <a:cubicBezTo>
                    <a:pt x="1436" y="5126"/>
                    <a:pt x="1436" y="4921"/>
                    <a:pt x="1539" y="4716"/>
                  </a:cubicBezTo>
                  <a:cubicBezTo>
                    <a:pt x="1949" y="4614"/>
                    <a:pt x="2256" y="4614"/>
                    <a:pt x="2667" y="4614"/>
                  </a:cubicBezTo>
                  <a:lnTo>
                    <a:pt x="3282" y="4614"/>
                  </a:lnTo>
                  <a:cubicBezTo>
                    <a:pt x="3487" y="4614"/>
                    <a:pt x="3692" y="4716"/>
                    <a:pt x="3897" y="4716"/>
                  </a:cubicBezTo>
                  <a:cubicBezTo>
                    <a:pt x="3952" y="4744"/>
                    <a:pt x="4007" y="4757"/>
                    <a:pt x="4060" y="4757"/>
                  </a:cubicBezTo>
                  <a:cubicBezTo>
                    <a:pt x="4205" y="4757"/>
                    <a:pt x="4335" y="4661"/>
                    <a:pt x="4410" y="4511"/>
                  </a:cubicBezTo>
                  <a:cubicBezTo>
                    <a:pt x="4512" y="4306"/>
                    <a:pt x="4307" y="4101"/>
                    <a:pt x="4102" y="3999"/>
                  </a:cubicBezTo>
                  <a:cubicBezTo>
                    <a:pt x="3682" y="3879"/>
                    <a:pt x="3226" y="3829"/>
                    <a:pt x="2776" y="3829"/>
                  </a:cubicBezTo>
                  <a:cubicBezTo>
                    <a:pt x="2459" y="3829"/>
                    <a:pt x="2144" y="3854"/>
                    <a:pt x="1846" y="3896"/>
                  </a:cubicBezTo>
                  <a:lnTo>
                    <a:pt x="1846" y="3896"/>
                  </a:lnTo>
                  <a:cubicBezTo>
                    <a:pt x="3263" y="1290"/>
                    <a:pt x="6840" y="687"/>
                    <a:pt x="10380" y="687"/>
                  </a:cubicBezTo>
                  <a:close/>
                  <a:moveTo>
                    <a:pt x="9434" y="0"/>
                  </a:moveTo>
                  <a:cubicBezTo>
                    <a:pt x="6050" y="0"/>
                    <a:pt x="1" y="718"/>
                    <a:pt x="821" y="6459"/>
                  </a:cubicBezTo>
                  <a:cubicBezTo>
                    <a:pt x="616" y="6459"/>
                    <a:pt x="513" y="6664"/>
                    <a:pt x="513" y="6869"/>
                  </a:cubicBezTo>
                  <a:lnTo>
                    <a:pt x="513" y="35372"/>
                  </a:lnTo>
                  <a:cubicBezTo>
                    <a:pt x="513" y="44703"/>
                    <a:pt x="206" y="54033"/>
                    <a:pt x="616" y="63363"/>
                  </a:cubicBezTo>
                  <a:cubicBezTo>
                    <a:pt x="206" y="64388"/>
                    <a:pt x="308" y="65516"/>
                    <a:pt x="924" y="66439"/>
                  </a:cubicBezTo>
                  <a:cubicBezTo>
                    <a:pt x="1662" y="69063"/>
                    <a:pt x="5353" y="69457"/>
                    <a:pt x="7955" y="69457"/>
                  </a:cubicBezTo>
                  <a:cubicBezTo>
                    <a:pt x="8605" y="69457"/>
                    <a:pt x="9187" y="69433"/>
                    <a:pt x="9639" y="69412"/>
                  </a:cubicBezTo>
                  <a:cubicBezTo>
                    <a:pt x="17533" y="69412"/>
                    <a:pt x="25428" y="69412"/>
                    <a:pt x="33425" y="69310"/>
                  </a:cubicBezTo>
                  <a:cubicBezTo>
                    <a:pt x="33631" y="69310"/>
                    <a:pt x="33733" y="69105"/>
                    <a:pt x="33836" y="68899"/>
                  </a:cubicBezTo>
                  <a:cubicBezTo>
                    <a:pt x="35681" y="68899"/>
                    <a:pt x="36706" y="66951"/>
                    <a:pt x="37014" y="64696"/>
                  </a:cubicBezTo>
                  <a:cubicBezTo>
                    <a:pt x="37937" y="58544"/>
                    <a:pt x="37322" y="51675"/>
                    <a:pt x="37424" y="45420"/>
                  </a:cubicBezTo>
                  <a:cubicBezTo>
                    <a:pt x="37732" y="32194"/>
                    <a:pt x="38142" y="18968"/>
                    <a:pt x="38244" y="5742"/>
                  </a:cubicBezTo>
                  <a:cubicBezTo>
                    <a:pt x="38244" y="5639"/>
                    <a:pt x="38244" y="5537"/>
                    <a:pt x="38244" y="5434"/>
                  </a:cubicBezTo>
                  <a:cubicBezTo>
                    <a:pt x="38347" y="5332"/>
                    <a:pt x="38449" y="5229"/>
                    <a:pt x="38449" y="5024"/>
                  </a:cubicBezTo>
                  <a:cubicBezTo>
                    <a:pt x="38065" y="2715"/>
                    <a:pt x="36145" y="587"/>
                    <a:pt x="34132" y="587"/>
                  </a:cubicBezTo>
                  <a:cubicBezTo>
                    <a:pt x="33999" y="587"/>
                    <a:pt x="33866" y="596"/>
                    <a:pt x="33733" y="615"/>
                  </a:cubicBezTo>
                  <a:cubicBezTo>
                    <a:pt x="33631" y="513"/>
                    <a:pt x="33528" y="410"/>
                    <a:pt x="33425" y="410"/>
                  </a:cubicBezTo>
                  <a:cubicBezTo>
                    <a:pt x="25428" y="0"/>
                    <a:pt x="17431" y="103"/>
                    <a:pt x="9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9"/>
            <p:cNvSpPr/>
            <p:nvPr/>
          </p:nvSpPr>
          <p:spPr>
            <a:xfrm>
              <a:off x="3558111" y="-102813"/>
              <a:ext cx="546057" cy="90375"/>
            </a:xfrm>
            <a:custGeom>
              <a:avLst/>
              <a:gdLst/>
              <a:ahLst/>
              <a:cxnLst/>
              <a:rect l="l" t="t" r="r" b="b"/>
              <a:pathLst>
                <a:path w="7281" h="1205" extrusionOk="0">
                  <a:moveTo>
                    <a:pt x="2965" y="1"/>
                  </a:moveTo>
                  <a:cubicBezTo>
                    <a:pt x="2110" y="1"/>
                    <a:pt x="1260" y="58"/>
                    <a:pt x="411" y="179"/>
                  </a:cubicBezTo>
                  <a:cubicBezTo>
                    <a:pt x="103" y="179"/>
                    <a:pt x="1" y="795"/>
                    <a:pt x="309" y="795"/>
                  </a:cubicBezTo>
                  <a:cubicBezTo>
                    <a:pt x="1744" y="1068"/>
                    <a:pt x="3179" y="1205"/>
                    <a:pt x="4645" y="1205"/>
                  </a:cubicBezTo>
                  <a:cubicBezTo>
                    <a:pt x="5378" y="1205"/>
                    <a:pt x="6119" y="1170"/>
                    <a:pt x="6870" y="1102"/>
                  </a:cubicBezTo>
                  <a:cubicBezTo>
                    <a:pt x="7178" y="1102"/>
                    <a:pt x="7281" y="487"/>
                    <a:pt x="6973" y="384"/>
                  </a:cubicBezTo>
                  <a:cubicBezTo>
                    <a:pt x="5607" y="136"/>
                    <a:pt x="4279" y="1"/>
                    <a:pt x="2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9"/>
            <p:cNvSpPr/>
            <p:nvPr/>
          </p:nvSpPr>
          <p:spPr>
            <a:xfrm>
              <a:off x="2567544" y="239187"/>
              <a:ext cx="2467043" cy="4031400"/>
            </a:xfrm>
            <a:custGeom>
              <a:avLst/>
              <a:gdLst/>
              <a:ahLst/>
              <a:cxnLst/>
              <a:rect l="l" t="t" r="r" b="b"/>
              <a:pathLst>
                <a:path w="32895" h="53752" extrusionOk="0">
                  <a:moveTo>
                    <a:pt x="700" y="848"/>
                  </a:moveTo>
                  <a:lnTo>
                    <a:pt x="700" y="848"/>
                  </a:lnTo>
                  <a:cubicBezTo>
                    <a:pt x="11056" y="1361"/>
                    <a:pt x="21411" y="1258"/>
                    <a:pt x="31869" y="1361"/>
                  </a:cubicBezTo>
                  <a:lnTo>
                    <a:pt x="31869" y="27198"/>
                  </a:lnTo>
                  <a:cubicBezTo>
                    <a:pt x="31869" y="35666"/>
                    <a:pt x="31565" y="44337"/>
                    <a:pt x="31966" y="52807"/>
                  </a:cubicBezTo>
                  <a:lnTo>
                    <a:pt x="31966" y="52807"/>
                  </a:lnTo>
                  <a:cubicBezTo>
                    <a:pt x="31902" y="52699"/>
                    <a:pt x="31802" y="52625"/>
                    <a:pt x="31664" y="52625"/>
                  </a:cubicBezTo>
                  <a:cubicBezTo>
                    <a:pt x="26451" y="52466"/>
                    <a:pt x="21210" y="52279"/>
                    <a:pt x="15985" y="52279"/>
                  </a:cubicBezTo>
                  <a:cubicBezTo>
                    <a:pt x="11139" y="52279"/>
                    <a:pt x="6306" y="52440"/>
                    <a:pt x="1521" y="52933"/>
                  </a:cubicBezTo>
                  <a:cubicBezTo>
                    <a:pt x="1931" y="44321"/>
                    <a:pt x="1213" y="35606"/>
                    <a:pt x="1110" y="27096"/>
                  </a:cubicBezTo>
                  <a:cubicBezTo>
                    <a:pt x="905" y="18483"/>
                    <a:pt x="905" y="9768"/>
                    <a:pt x="803" y="1156"/>
                  </a:cubicBezTo>
                  <a:cubicBezTo>
                    <a:pt x="803" y="1053"/>
                    <a:pt x="700" y="848"/>
                    <a:pt x="700" y="848"/>
                  </a:cubicBezTo>
                  <a:close/>
                  <a:moveTo>
                    <a:pt x="10163" y="0"/>
                  </a:moveTo>
                  <a:cubicBezTo>
                    <a:pt x="7003" y="0"/>
                    <a:pt x="3847" y="37"/>
                    <a:pt x="700" y="131"/>
                  </a:cubicBezTo>
                  <a:cubicBezTo>
                    <a:pt x="393" y="131"/>
                    <a:pt x="290" y="541"/>
                    <a:pt x="495" y="746"/>
                  </a:cubicBezTo>
                  <a:cubicBezTo>
                    <a:pt x="459" y="728"/>
                    <a:pt x="419" y="719"/>
                    <a:pt x="379" y="719"/>
                  </a:cubicBezTo>
                  <a:cubicBezTo>
                    <a:pt x="194" y="719"/>
                    <a:pt x="1" y="903"/>
                    <a:pt x="85" y="1156"/>
                  </a:cubicBezTo>
                  <a:cubicBezTo>
                    <a:pt x="85" y="9768"/>
                    <a:pt x="188" y="18381"/>
                    <a:pt x="290" y="27096"/>
                  </a:cubicBezTo>
                  <a:cubicBezTo>
                    <a:pt x="495" y="35708"/>
                    <a:pt x="188" y="44423"/>
                    <a:pt x="1008" y="52933"/>
                  </a:cubicBezTo>
                  <a:cubicBezTo>
                    <a:pt x="1008" y="53036"/>
                    <a:pt x="1008" y="53138"/>
                    <a:pt x="1008" y="53138"/>
                  </a:cubicBezTo>
                  <a:cubicBezTo>
                    <a:pt x="1008" y="53446"/>
                    <a:pt x="1008" y="53651"/>
                    <a:pt x="1315" y="53651"/>
                  </a:cubicBezTo>
                  <a:cubicBezTo>
                    <a:pt x="3779" y="53725"/>
                    <a:pt x="6237" y="53752"/>
                    <a:pt x="8692" y="53752"/>
                  </a:cubicBezTo>
                  <a:cubicBezTo>
                    <a:pt x="14569" y="53752"/>
                    <a:pt x="20429" y="53601"/>
                    <a:pt x="26311" y="53601"/>
                  </a:cubicBezTo>
                  <a:cubicBezTo>
                    <a:pt x="28093" y="53601"/>
                    <a:pt x="29877" y="53615"/>
                    <a:pt x="31664" y="53651"/>
                  </a:cubicBezTo>
                  <a:cubicBezTo>
                    <a:pt x="31927" y="53651"/>
                    <a:pt x="32055" y="53381"/>
                    <a:pt x="32048" y="53118"/>
                  </a:cubicBezTo>
                  <a:lnTo>
                    <a:pt x="32048" y="53118"/>
                  </a:lnTo>
                  <a:cubicBezTo>
                    <a:pt x="32085" y="53148"/>
                    <a:pt x="32131" y="53164"/>
                    <a:pt x="32177" y="53164"/>
                  </a:cubicBezTo>
                  <a:cubicBezTo>
                    <a:pt x="32279" y="53164"/>
                    <a:pt x="32382" y="53087"/>
                    <a:pt x="32382" y="52933"/>
                  </a:cubicBezTo>
                  <a:cubicBezTo>
                    <a:pt x="32895" y="44423"/>
                    <a:pt x="32587" y="35708"/>
                    <a:pt x="32690" y="27198"/>
                  </a:cubicBezTo>
                  <a:cubicBezTo>
                    <a:pt x="32690" y="18586"/>
                    <a:pt x="32792" y="9973"/>
                    <a:pt x="32792" y="1463"/>
                  </a:cubicBezTo>
                  <a:cubicBezTo>
                    <a:pt x="32792" y="1156"/>
                    <a:pt x="32587" y="951"/>
                    <a:pt x="32279" y="951"/>
                  </a:cubicBezTo>
                  <a:cubicBezTo>
                    <a:pt x="32279" y="643"/>
                    <a:pt x="32177" y="336"/>
                    <a:pt x="31869" y="336"/>
                  </a:cubicBezTo>
                  <a:cubicBezTo>
                    <a:pt x="24660" y="193"/>
                    <a:pt x="17402" y="0"/>
                    <a:pt x="10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9"/>
            <p:cNvSpPr/>
            <p:nvPr/>
          </p:nvSpPr>
          <p:spPr>
            <a:xfrm>
              <a:off x="2427823" y="4578237"/>
              <a:ext cx="292265" cy="62625"/>
            </a:xfrm>
            <a:custGeom>
              <a:avLst/>
              <a:gdLst/>
              <a:ahLst/>
              <a:cxnLst/>
              <a:rect l="l" t="t" r="r" b="b"/>
              <a:pathLst>
                <a:path w="3897" h="835" extrusionOk="0">
                  <a:moveTo>
                    <a:pt x="205" y="0"/>
                  </a:moveTo>
                  <a:cubicBezTo>
                    <a:pt x="0" y="0"/>
                    <a:pt x="0" y="205"/>
                    <a:pt x="205" y="308"/>
                  </a:cubicBezTo>
                  <a:cubicBezTo>
                    <a:pt x="410" y="411"/>
                    <a:pt x="615" y="513"/>
                    <a:pt x="820" y="513"/>
                  </a:cubicBezTo>
                  <a:cubicBezTo>
                    <a:pt x="1315" y="733"/>
                    <a:pt x="1809" y="835"/>
                    <a:pt x="2304" y="835"/>
                  </a:cubicBezTo>
                  <a:cubicBezTo>
                    <a:pt x="2732" y="835"/>
                    <a:pt x="3160" y="758"/>
                    <a:pt x="3589" y="616"/>
                  </a:cubicBezTo>
                  <a:cubicBezTo>
                    <a:pt x="3896" y="616"/>
                    <a:pt x="3691" y="103"/>
                    <a:pt x="3486" y="103"/>
                  </a:cubicBezTo>
                  <a:cubicBezTo>
                    <a:pt x="3025" y="205"/>
                    <a:pt x="2563" y="257"/>
                    <a:pt x="2102" y="257"/>
                  </a:cubicBezTo>
                  <a:cubicBezTo>
                    <a:pt x="1641" y="257"/>
                    <a:pt x="1179" y="205"/>
                    <a:pt x="718" y="103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9"/>
            <p:cNvSpPr/>
            <p:nvPr/>
          </p:nvSpPr>
          <p:spPr>
            <a:xfrm>
              <a:off x="2512346" y="4701237"/>
              <a:ext cx="169269" cy="46275"/>
            </a:xfrm>
            <a:custGeom>
              <a:avLst/>
              <a:gdLst/>
              <a:ahLst/>
              <a:cxnLst/>
              <a:rect l="l" t="t" r="r" b="b"/>
              <a:pathLst>
                <a:path w="2257" h="617" extrusionOk="0">
                  <a:moveTo>
                    <a:pt x="1231" y="1"/>
                  </a:moveTo>
                  <a:cubicBezTo>
                    <a:pt x="1129" y="1"/>
                    <a:pt x="1129" y="1"/>
                    <a:pt x="1026" y="103"/>
                  </a:cubicBezTo>
                  <a:lnTo>
                    <a:pt x="206" y="103"/>
                  </a:lnTo>
                  <a:cubicBezTo>
                    <a:pt x="1" y="103"/>
                    <a:pt x="103" y="514"/>
                    <a:pt x="206" y="514"/>
                  </a:cubicBezTo>
                  <a:lnTo>
                    <a:pt x="719" y="616"/>
                  </a:lnTo>
                  <a:lnTo>
                    <a:pt x="1949" y="616"/>
                  </a:lnTo>
                  <a:cubicBezTo>
                    <a:pt x="2257" y="616"/>
                    <a:pt x="2154" y="103"/>
                    <a:pt x="1949" y="103"/>
                  </a:cubicBezTo>
                  <a:lnTo>
                    <a:pt x="12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9"/>
            <p:cNvSpPr/>
            <p:nvPr/>
          </p:nvSpPr>
          <p:spPr>
            <a:xfrm>
              <a:off x="3658082" y="4398087"/>
              <a:ext cx="353838" cy="309525"/>
            </a:xfrm>
            <a:custGeom>
              <a:avLst/>
              <a:gdLst/>
              <a:ahLst/>
              <a:cxnLst/>
              <a:rect l="l" t="t" r="r" b="b"/>
              <a:pathLst>
                <a:path w="4718" h="4127" extrusionOk="0">
                  <a:moveTo>
                    <a:pt x="2457" y="979"/>
                  </a:moveTo>
                  <a:cubicBezTo>
                    <a:pt x="2723" y="979"/>
                    <a:pt x="2986" y="1081"/>
                    <a:pt x="3179" y="1275"/>
                  </a:cubicBezTo>
                  <a:cubicBezTo>
                    <a:pt x="3692" y="1787"/>
                    <a:pt x="3589" y="2505"/>
                    <a:pt x="2974" y="2915"/>
                  </a:cubicBezTo>
                  <a:cubicBezTo>
                    <a:pt x="2786" y="3066"/>
                    <a:pt x="2556" y="3133"/>
                    <a:pt x="2321" y="3133"/>
                  </a:cubicBezTo>
                  <a:cubicBezTo>
                    <a:pt x="1915" y="3133"/>
                    <a:pt x="1491" y="2932"/>
                    <a:pt x="1231" y="2607"/>
                  </a:cubicBezTo>
                  <a:cubicBezTo>
                    <a:pt x="1026" y="2197"/>
                    <a:pt x="1026" y="1787"/>
                    <a:pt x="1231" y="1480"/>
                  </a:cubicBezTo>
                  <a:cubicBezTo>
                    <a:pt x="1436" y="1480"/>
                    <a:pt x="1539" y="1377"/>
                    <a:pt x="1641" y="1377"/>
                  </a:cubicBezTo>
                  <a:cubicBezTo>
                    <a:pt x="1858" y="1107"/>
                    <a:pt x="2160" y="979"/>
                    <a:pt x="2457" y="979"/>
                  </a:cubicBezTo>
                  <a:close/>
                  <a:moveTo>
                    <a:pt x="2466" y="1"/>
                  </a:moveTo>
                  <a:cubicBezTo>
                    <a:pt x="1865" y="1"/>
                    <a:pt x="1267" y="260"/>
                    <a:pt x="821" y="762"/>
                  </a:cubicBezTo>
                  <a:cubicBezTo>
                    <a:pt x="206" y="1377"/>
                    <a:pt x="1" y="2300"/>
                    <a:pt x="411" y="3120"/>
                  </a:cubicBezTo>
                  <a:cubicBezTo>
                    <a:pt x="863" y="3765"/>
                    <a:pt x="1599" y="4126"/>
                    <a:pt x="2338" y="4126"/>
                  </a:cubicBezTo>
                  <a:cubicBezTo>
                    <a:pt x="2773" y="4126"/>
                    <a:pt x="3209" y="4001"/>
                    <a:pt x="3589" y="3735"/>
                  </a:cubicBezTo>
                  <a:cubicBezTo>
                    <a:pt x="4615" y="2915"/>
                    <a:pt x="4717" y="1480"/>
                    <a:pt x="3897" y="557"/>
                  </a:cubicBezTo>
                  <a:cubicBezTo>
                    <a:pt x="3476" y="183"/>
                    <a:pt x="2970" y="1"/>
                    <a:pt x="2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881;p69"/>
          <p:cNvGrpSpPr/>
          <p:nvPr/>
        </p:nvGrpSpPr>
        <p:grpSpPr>
          <a:xfrm>
            <a:off x="1873764" y="2834641"/>
            <a:ext cx="282717" cy="248790"/>
            <a:chOff x="1797564" y="3015022"/>
            <a:chExt cx="282717" cy="248790"/>
          </a:xfrm>
        </p:grpSpPr>
        <p:sp>
          <p:nvSpPr>
            <p:cNvPr id="1882" name="Google Shape;1882;p69"/>
            <p:cNvSpPr/>
            <p:nvPr/>
          </p:nvSpPr>
          <p:spPr>
            <a:xfrm>
              <a:off x="1926138" y="3015022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9"/>
            <p:cNvSpPr/>
            <p:nvPr/>
          </p:nvSpPr>
          <p:spPr>
            <a:xfrm>
              <a:off x="1797564" y="3177646"/>
              <a:ext cx="93400" cy="86166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" name="Google Shape;1884;p69"/>
          <p:cNvGrpSpPr/>
          <p:nvPr/>
        </p:nvGrpSpPr>
        <p:grpSpPr>
          <a:xfrm>
            <a:off x="4012788" y="1431458"/>
            <a:ext cx="459955" cy="368037"/>
            <a:chOff x="3888676" y="1617434"/>
            <a:chExt cx="459955" cy="368037"/>
          </a:xfrm>
        </p:grpSpPr>
        <p:sp>
          <p:nvSpPr>
            <p:cNvPr id="1885" name="Google Shape;1885;p69"/>
            <p:cNvSpPr/>
            <p:nvPr/>
          </p:nvSpPr>
          <p:spPr>
            <a:xfrm>
              <a:off x="4194488" y="1617434"/>
              <a:ext cx="154143" cy="162640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9"/>
            <p:cNvSpPr/>
            <p:nvPr/>
          </p:nvSpPr>
          <p:spPr>
            <a:xfrm>
              <a:off x="3888676" y="1743047"/>
              <a:ext cx="244847" cy="242424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7" name="Google Shape;1887;p69"/>
          <p:cNvGrpSpPr/>
          <p:nvPr/>
        </p:nvGrpSpPr>
        <p:grpSpPr>
          <a:xfrm>
            <a:off x="6827289" y="3914314"/>
            <a:ext cx="311182" cy="417377"/>
            <a:chOff x="6751089" y="4094694"/>
            <a:chExt cx="311182" cy="417377"/>
          </a:xfrm>
        </p:grpSpPr>
        <p:sp>
          <p:nvSpPr>
            <p:cNvPr id="1888" name="Google Shape;1888;p69"/>
            <p:cNvSpPr/>
            <p:nvPr/>
          </p:nvSpPr>
          <p:spPr>
            <a:xfrm rot="2396477">
              <a:off x="6785316" y="4318923"/>
              <a:ext cx="154142" cy="162639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9"/>
            <p:cNvSpPr/>
            <p:nvPr/>
          </p:nvSpPr>
          <p:spPr>
            <a:xfrm rot="2396477">
              <a:off x="6873902" y="4125202"/>
              <a:ext cx="154142" cy="162639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0" name="Google Shape;1890;p69"/>
          <p:cNvGrpSpPr/>
          <p:nvPr/>
        </p:nvGrpSpPr>
        <p:grpSpPr>
          <a:xfrm>
            <a:off x="4325153" y="1534497"/>
            <a:ext cx="2519020" cy="2849066"/>
            <a:chOff x="230625" y="877075"/>
            <a:chExt cx="3369025" cy="3828875"/>
          </a:xfrm>
        </p:grpSpPr>
        <p:sp>
          <p:nvSpPr>
            <p:cNvPr id="1891" name="Google Shape;1891;p69"/>
            <p:cNvSpPr/>
            <p:nvPr/>
          </p:nvSpPr>
          <p:spPr>
            <a:xfrm>
              <a:off x="546550" y="916200"/>
              <a:ext cx="531600" cy="898425"/>
            </a:xfrm>
            <a:custGeom>
              <a:avLst/>
              <a:gdLst/>
              <a:ahLst/>
              <a:cxnLst/>
              <a:rect l="l" t="t" r="r" b="b"/>
              <a:pathLst>
                <a:path w="21264" h="35937" extrusionOk="0">
                  <a:moveTo>
                    <a:pt x="13628" y="19067"/>
                  </a:moveTo>
                  <a:cubicBezTo>
                    <a:pt x="14158" y="19067"/>
                    <a:pt x="14704" y="19627"/>
                    <a:pt x="14375" y="20244"/>
                  </a:cubicBezTo>
                  <a:cubicBezTo>
                    <a:pt x="13776" y="21262"/>
                    <a:pt x="13237" y="22400"/>
                    <a:pt x="12878" y="23598"/>
                  </a:cubicBezTo>
                  <a:cubicBezTo>
                    <a:pt x="12758" y="23898"/>
                    <a:pt x="12459" y="24137"/>
                    <a:pt x="12099" y="24137"/>
                  </a:cubicBezTo>
                  <a:lnTo>
                    <a:pt x="11860" y="24137"/>
                  </a:lnTo>
                  <a:cubicBezTo>
                    <a:pt x="11441" y="23957"/>
                    <a:pt x="11201" y="23538"/>
                    <a:pt x="11381" y="23119"/>
                  </a:cubicBezTo>
                  <a:cubicBezTo>
                    <a:pt x="11800" y="21861"/>
                    <a:pt x="12339" y="20663"/>
                    <a:pt x="12998" y="19465"/>
                  </a:cubicBezTo>
                  <a:cubicBezTo>
                    <a:pt x="13148" y="19184"/>
                    <a:pt x="13386" y="19067"/>
                    <a:pt x="13628" y="19067"/>
                  </a:cubicBezTo>
                  <a:close/>
                  <a:moveTo>
                    <a:pt x="10573" y="17878"/>
                  </a:moveTo>
                  <a:cubicBezTo>
                    <a:pt x="11171" y="17878"/>
                    <a:pt x="11699" y="18638"/>
                    <a:pt x="11201" y="19226"/>
                  </a:cubicBezTo>
                  <a:lnTo>
                    <a:pt x="11141" y="19166"/>
                  </a:lnTo>
                  <a:cubicBezTo>
                    <a:pt x="9883" y="20663"/>
                    <a:pt x="8685" y="22280"/>
                    <a:pt x="7667" y="23957"/>
                  </a:cubicBezTo>
                  <a:cubicBezTo>
                    <a:pt x="7128" y="24676"/>
                    <a:pt x="6649" y="25455"/>
                    <a:pt x="6170" y="26114"/>
                  </a:cubicBezTo>
                  <a:cubicBezTo>
                    <a:pt x="5990" y="26353"/>
                    <a:pt x="5751" y="26473"/>
                    <a:pt x="5511" y="26473"/>
                  </a:cubicBezTo>
                  <a:cubicBezTo>
                    <a:pt x="5331" y="26413"/>
                    <a:pt x="5212" y="26413"/>
                    <a:pt x="5032" y="26293"/>
                  </a:cubicBezTo>
                  <a:cubicBezTo>
                    <a:pt x="4673" y="26054"/>
                    <a:pt x="4613" y="25575"/>
                    <a:pt x="4912" y="25215"/>
                  </a:cubicBezTo>
                  <a:cubicBezTo>
                    <a:pt x="5391" y="24556"/>
                    <a:pt x="5871" y="23838"/>
                    <a:pt x="6410" y="23119"/>
                  </a:cubicBezTo>
                  <a:cubicBezTo>
                    <a:pt x="7488" y="21382"/>
                    <a:pt x="8685" y="19705"/>
                    <a:pt x="10003" y="18148"/>
                  </a:cubicBezTo>
                  <a:cubicBezTo>
                    <a:pt x="10179" y="17958"/>
                    <a:pt x="10379" y="17878"/>
                    <a:pt x="10573" y="17878"/>
                  </a:cubicBezTo>
                  <a:close/>
                  <a:moveTo>
                    <a:pt x="16651" y="0"/>
                  </a:moveTo>
                  <a:cubicBezTo>
                    <a:pt x="11021" y="599"/>
                    <a:pt x="5511" y="1617"/>
                    <a:pt x="1" y="2995"/>
                  </a:cubicBezTo>
                  <a:lnTo>
                    <a:pt x="2457" y="35936"/>
                  </a:lnTo>
                  <a:lnTo>
                    <a:pt x="21263" y="31444"/>
                  </a:lnTo>
                  <a:cubicBezTo>
                    <a:pt x="20305" y="20903"/>
                    <a:pt x="18807" y="10422"/>
                    <a:pt x="16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9"/>
            <p:cNvSpPr/>
            <p:nvPr/>
          </p:nvSpPr>
          <p:spPr>
            <a:xfrm>
              <a:off x="2731175" y="922175"/>
              <a:ext cx="518100" cy="826550"/>
            </a:xfrm>
            <a:custGeom>
              <a:avLst/>
              <a:gdLst/>
              <a:ahLst/>
              <a:cxnLst/>
              <a:rect l="l" t="t" r="r" b="b"/>
              <a:pathLst>
                <a:path w="20724" h="33062" extrusionOk="0">
                  <a:moveTo>
                    <a:pt x="11511" y="4066"/>
                  </a:moveTo>
                  <a:cubicBezTo>
                    <a:pt x="12207" y="4066"/>
                    <a:pt x="12670" y="5060"/>
                    <a:pt x="11919" y="5511"/>
                  </a:cubicBezTo>
                  <a:cubicBezTo>
                    <a:pt x="10721" y="6170"/>
                    <a:pt x="9763" y="7128"/>
                    <a:pt x="9104" y="8326"/>
                  </a:cubicBezTo>
                  <a:cubicBezTo>
                    <a:pt x="8924" y="8565"/>
                    <a:pt x="8685" y="8745"/>
                    <a:pt x="8385" y="8745"/>
                  </a:cubicBezTo>
                  <a:cubicBezTo>
                    <a:pt x="8265" y="8745"/>
                    <a:pt x="8145" y="8685"/>
                    <a:pt x="8026" y="8685"/>
                  </a:cubicBezTo>
                  <a:cubicBezTo>
                    <a:pt x="7606" y="8506"/>
                    <a:pt x="7427" y="7967"/>
                    <a:pt x="7666" y="7607"/>
                  </a:cubicBezTo>
                  <a:cubicBezTo>
                    <a:pt x="8505" y="6170"/>
                    <a:pt x="9643" y="5032"/>
                    <a:pt x="11080" y="4193"/>
                  </a:cubicBezTo>
                  <a:cubicBezTo>
                    <a:pt x="11228" y="4105"/>
                    <a:pt x="11374" y="4066"/>
                    <a:pt x="11511" y="4066"/>
                  </a:cubicBezTo>
                  <a:close/>
                  <a:moveTo>
                    <a:pt x="15341" y="3350"/>
                  </a:moveTo>
                  <a:cubicBezTo>
                    <a:pt x="15482" y="3350"/>
                    <a:pt x="15625" y="3390"/>
                    <a:pt x="15752" y="3475"/>
                  </a:cubicBezTo>
                  <a:cubicBezTo>
                    <a:pt x="16111" y="3654"/>
                    <a:pt x="16231" y="4133"/>
                    <a:pt x="16051" y="4493"/>
                  </a:cubicBezTo>
                  <a:cubicBezTo>
                    <a:pt x="14195" y="7308"/>
                    <a:pt x="12039" y="9823"/>
                    <a:pt x="9583" y="12039"/>
                  </a:cubicBezTo>
                  <a:lnTo>
                    <a:pt x="7367" y="14315"/>
                  </a:lnTo>
                  <a:cubicBezTo>
                    <a:pt x="7200" y="14482"/>
                    <a:pt x="7010" y="14552"/>
                    <a:pt x="6826" y="14552"/>
                  </a:cubicBezTo>
                  <a:cubicBezTo>
                    <a:pt x="6219" y="14552"/>
                    <a:pt x="5677" y="13789"/>
                    <a:pt x="6229" y="13237"/>
                  </a:cubicBezTo>
                  <a:lnTo>
                    <a:pt x="8505" y="11021"/>
                  </a:lnTo>
                  <a:cubicBezTo>
                    <a:pt x="10781" y="8745"/>
                    <a:pt x="12997" y="6529"/>
                    <a:pt x="14674" y="3714"/>
                  </a:cubicBezTo>
                  <a:cubicBezTo>
                    <a:pt x="14829" y="3482"/>
                    <a:pt x="15083" y="3350"/>
                    <a:pt x="15341" y="3350"/>
                  </a:cubicBezTo>
                  <a:close/>
                  <a:moveTo>
                    <a:pt x="12338" y="1"/>
                  </a:moveTo>
                  <a:cubicBezTo>
                    <a:pt x="9463" y="1"/>
                    <a:pt x="6528" y="121"/>
                    <a:pt x="3654" y="240"/>
                  </a:cubicBezTo>
                  <a:lnTo>
                    <a:pt x="0" y="33062"/>
                  </a:lnTo>
                  <a:lnTo>
                    <a:pt x="0" y="33062"/>
                  </a:lnTo>
                  <a:lnTo>
                    <a:pt x="19345" y="32163"/>
                  </a:lnTo>
                  <a:cubicBezTo>
                    <a:pt x="20304" y="21562"/>
                    <a:pt x="20723" y="10961"/>
                    <a:pt x="20543" y="420"/>
                  </a:cubicBezTo>
                  <a:cubicBezTo>
                    <a:pt x="17848" y="121"/>
                    <a:pt x="15093" y="1"/>
                    <a:pt x="12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9"/>
            <p:cNvSpPr/>
            <p:nvPr/>
          </p:nvSpPr>
          <p:spPr>
            <a:xfrm>
              <a:off x="230625" y="877075"/>
              <a:ext cx="3369025" cy="3828875"/>
            </a:xfrm>
            <a:custGeom>
              <a:avLst/>
              <a:gdLst/>
              <a:ahLst/>
              <a:cxnLst/>
              <a:rect l="l" t="t" r="r" b="b"/>
              <a:pathLst>
                <a:path w="134761" h="153155" extrusionOk="0">
                  <a:moveTo>
                    <a:pt x="112360" y="1805"/>
                  </a:moveTo>
                  <a:cubicBezTo>
                    <a:pt x="115115" y="1805"/>
                    <a:pt x="117870" y="1925"/>
                    <a:pt x="120565" y="2224"/>
                  </a:cubicBezTo>
                  <a:cubicBezTo>
                    <a:pt x="120745" y="12765"/>
                    <a:pt x="120326" y="23366"/>
                    <a:pt x="119367" y="33967"/>
                  </a:cubicBezTo>
                  <a:lnTo>
                    <a:pt x="100022" y="34866"/>
                  </a:lnTo>
                  <a:lnTo>
                    <a:pt x="100022" y="34866"/>
                  </a:lnTo>
                  <a:lnTo>
                    <a:pt x="103676" y="2044"/>
                  </a:lnTo>
                  <a:cubicBezTo>
                    <a:pt x="106550" y="1925"/>
                    <a:pt x="109485" y="1805"/>
                    <a:pt x="112360" y="1805"/>
                  </a:cubicBezTo>
                  <a:close/>
                  <a:moveTo>
                    <a:pt x="29288" y="1625"/>
                  </a:moveTo>
                  <a:cubicBezTo>
                    <a:pt x="31444" y="11987"/>
                    <a:pt x="32942" y="22528"/>
                    <a:pt x="33900" y="33069"/>
                  </a:cubicBezTo>
                  <a:lnTo>
                    <a:pt x="15094" y="37561"/>
                  </a:lnTo>
                  <a:lnTo>
                    <a:pt x="12638" y="4620"/>
                  </a:lnTo>
                  <a:cubicBezTo>
                    <a:pt x="18148" y="3242"/>
                    <a:pt x="23658" y="2224"/>
                    <a:pt x="29288" y="1625"/>
                  </a:cubicBezTo>
                  <a:close/>
                  <a:moveTo>
                    <a:pt x="129789" y="125184"/>
                  </a:moveTo>
                  <a:cubicBezTo>
                    <a:pt x="127154" y="130695"/>
                    <a:pt x="118409" y="145548"/>
                    <a:pt x="99842" y="149022"/>
                  </a:cubicBezTo>
                  <a:cubicBezTo>
                    <a:pt x="105532" y="140517"/>
                    <a:pt x="108287" y="133330"/>
                    <a:pt x="108167" y="127221"/>
                  </a:cubicBezTo>
                  <a:lnTo>
                    <a:pt x="108167" y="127221"/>
                  </a:lnTo>
                  <a:cubicBezTo>
                    <a:pt x="109246" y="127281"/>
                    <a:pt x="111222" y="127341"/>
                    <a:pt x="113618" y="127341"/>
                  </a:cubicBezTo>
                  <a:cubicBezTo>
                    <a:pt x="119008" y="127341"/>
                    <a:pt x="125716" y="126921"/>
                    <a:pt x="129789" y="125184"/>
                  </a:cubicBezTo>
                  <a:close/>
                  <a:moveTo>
                    <a:pt x="62110" y="19473"/>
                  </a:moveTo>
                  <a:cubicBezTo>
                    <a:pt x="76125" y="19473"/>
                    <a:pt x="89241" y="19653"/>
                    <a:pt x="100142" y="19892"/>
                  </a:cubicBezTo>
                  <a:lnTo>
                    <a:pt x="98405" y="35644"/>
                  </a:lnTo>
                  <a:cubicBezTo>
                    <a:pt x="98345" y="35824"/>
                    <a:pt x="98465" y="36064"/>
                    <a:pt x="98585" y="36243"/>
                  </a:cubicBezTo>
                  <a:cubicBezTo>
                    <a:pt x="98764" y="36423"/>
                    <a:pt x="98944" y="36483"/>
                    <a:pt x="99184" y="36483"/>
                  </a:cubicBezTo>
                  <a:lnTo>
                    <a:pt x="120086" y="35465"/>
                  </a:lnTo>
                  <a:cubicBezTo>
                    <a:pt x="120505" y="35465"/>
                    <a:pt x="120805" y="35165"/>
                    <a:pt x="120865" y="34746"/>
                  </a:cubicBezTo>
                  <a:cubicBezTo>
                    <a:pt x="121284" y="30074"/>
                    <a:pt x="121643" y="25403"/>
                    <a:pt x="121883" y="20671"/>
                  </a:cubicBezTo>
                  <a:cubicBezTo>
                    <a:pt x="126076" y="20911"/>
                    <a:pt x="128711" y="21150"/>
                    <a:pt x="129370" y="21390"/>
                  </a:cubicBezTo>
                  <a:cubicBezTo>
                    <a:pt x="130687" y="23007"/>
                    <a:pt x="132364" y="40795"/>
                    <a:pt x="132843" y="70861"/>
                  </a:cubicBezTo>
                  <a:cubicBezTo>
                    <a:pt x="133263" y="98053"/>
                    <a:pt x="132484" y="119255"/>
                    <a:pt x="130867" y="122789"/>
                  </a:cubicBezTo>
                  <a:cubicBezTo>
                    <a:pt x="128411" y="124705"/>
                    <a:pt x="122302" y="125783"/>
                    <a:pt x="113618" y="125783"/>
                  </a:cubicBezTo>
                  <a:cubicBezTo>
                    <a:pt x="110144" y="125783"/>
                    <a:pt x="107509" y="125604"/>
                    <a:pt x="107449" y="125604"/>
                  </a:cubicBezTo>
                  <a:cubicBezTo>
                    <a:pt x="107209" y="125604"/>
                    <a:pt x="107030" y="125664"/>
                    <a:pt x="106850" y="125843"/>
                  </a:cubicBezTo>
                  <a:cubicBezTo>
                    <a:pt x="106670" y="125963"/>
                    <a:pt x="106610" y="126203"/>
                    <a:pt x="106610" y="126442"/>
                  </a:cubicBezTo>
                  <a:cubicBezTo>
                    <a:pt x="107030" y="132671"/>
                    <a:pt x="104095" y="140158"/>
                    <a:pt x="97746" y="149321"/>
                  </a:cubicBezTo>
                  <a:cubicBezTo>
                    <a:pt x="86846" y="150819"/>
                    <a:pt x="56719" y="151657"/>
                    <a:pt x="32223" y="151657"/>
                  </a:cubicBezTo>
                  <a:cubicBezTo>
                    <a:pt x="14016" y="151657"/>
                    <a:pt x="4612" y="151178"/>
                    <a:pt x="3175" y="150759"/>
                  </a:cubicBezTo>
                  <a:cubicBezTo>
                    <a:pt x="2217" y="148064"/>
                    <a:pt x="1737" y="122968"/>
                    <a:pt x="1917" y="86254"/>
                  </a:cubicBezTo>
                  <a:cubicBezTo>
                    <a:pt x="2097" y="54391"/>
                    <a:pt x="2756" y="24744"/>
                    <a:pt x="3295" y="21929"/>
                  </a:cubicBezTo>
                  <a:cubicBezTo>
                    <a:pt x="3953" y="21510"/>
                    <a:pt x="6768" y="21030"/>
                    <a:pt x="12279" y="20611"/>
                  </a:cubicBezTo>
                  <a:lnTo>
                    <a:pt x="13596" y="38519"/>
                  </a:lnTo>
                  <a:cubicBezTo>
                    <a:pt x="13596" y="38759"/>
                    <a:pt x="13716" y="38998"/>
                    <a:pt x="13896" y="39118"/>
                  </a:cubicBezTo>
                  <a:cubicBezTo>
                    <a:pt x="14075" y="39178"/>
                    <a:pt x="14195" y="39238"/>
                    <a:pt x="14375" y="39238"/>
                  </a:cubicBezTo>
                  <a:lnTo>
                    <a:pt x="14555" y="39238"/>
                  </a:lnTo>
                  <a:lnTo>
                    <a:pt x="34918" y="34446"/>
                  </a:lnTo>
                  <a:cubicBezTo>
                    <a:pt x="35278" y="34387"/>
                    <a:pt x="35577" y="34027"/>
                    <a:pt x="35517" y="33608"/>
                  </a:cubicBezTo>
                  <a:cubicBezTo>
                    <a:pt x="35098" y="28996"/>
                    <a:pt x="34559" y="24384"/>
                    <a:pt x="33960" y="19773"/>
                  </a:cubicBezTo>
                  <a:cubicBezTo>
                    <a:pt x="41626" y="19533"/>
                    <a:pt x="50970" y="19473"/>
                    <a:pt x="62110" y="19473"/>
                  </a:cubicBezTo>
                  <a:close/>
                  <a:moveTo>
                    <a:pt x="29980" y="0"/>
                  </a:moveTo>
                  <a:cubicBezTo>
                    <a:pt x="29949" y="0"/>
                    <a:pt x="29918" y="3"/>
                    <a:pt x="29887" y="8"/>
                  </a:cubicBezTo>
                  <a:cubicBezTo>
                    <a:pt x="23658" y="427"/>
                    <a:pt x="17549" y="1865"/>
                    <a:pt x="11680" y="3182"/>
                  </a:cubicBezTo>
                  <a:cubicBezTo>
                    <a:pt x="11260" y="3242"/>
                    <a:pt x="11021" y="3602"/>
                    <a:pt x="11081" y="4021"/>
                  </a:cubicBezTo>
                  <a:lnTo>
                    <a:pt x="12159" y="19054"/>
                  </a:lnTo>
                  <a:cubicBezTo>
                    <a:pt x="2336" y="19833"/>
                    <a:pt x="2037" y="20851"/>
                    <a:pt x="1857" y="21390"/>
                  </a:cubicBezTo>
                  <a:cubicBezTo>
                    <a:pt x="1139" y="23786"/>
                    <a:pt x="480" y="57565"/>
                    <a:pt x="360" y="87452"/>
                  </a:cubicBezTo>
                  <a:cubicBezTo>
                    <a:pt x="1" y="150519"/>
                    <a:pt x="1558" y="151597"/>
                    <a:pt x="2157" y="152016"/>
                  </a:cubicBezTo>
                  <a:cubicBezTo>
                    <a:pt x="3654" y="152975"/>
                    <a:pt x="19286" y="153154"/>
                    <a:pt x="32223" y="153154"/>
                  </a:cubicBezTo>
                  <a:cubicBezTo>
                    <a:pt x="56959" y="153154"/>
                    <a:pt x="87624" y="152376"/>
                    <a:pt x="98285" y="150819"/>
                  </a:cubicBezTo>
                  <a:cubicBezTo>
                    <a:pt x="123440" y="147285"/>
                    <a:pt x="132125" y="123807"/>
                    <a:pt x="132185" y="123567"/>
                  </a:cubicBezTo>
                  <a:cubicBezTo>
                    <a:pt x="134401" y="119075"/>
                    <a:pt x="134760" y="91944"/>
                    <a:pt x="134341" y="70023"/>
                  </a:cubicBezTo>
                  <a:cubicBezTo>
                    <a:pt x="134101" y="57266"/>
                    <a:pt x="133622" y="45467"/>
                    <a:pt x="133023" y="36543"/>
                  </a:cubicBezTo>
                  <a:cubicBezTo>
                    <a:pt x="131885" y="21030"/>
                    <a:pt x="130747" y="20372"/>
                    <a:pt x="130088" y="20012"/>
                  </a:cubicBezTo>
                  <a:cubicBezTo>
                    <a:pt x="129430" y="19713"/>
                    <a:pt x="126495" y="19353"/>
                    <a:pt x="121943" y="19114"/>
                  </a:cubicBezTo>
                  <a:cubicBezTo>
                    <a:pt x="122182" y="13244"/>
                    <a:pt x="122242" y="7315"/>
                    <a:pt x="122123" y="1505"/>
                  </a:cubicBezTo>
                  <a:cubicBezTo>
                    <a:pt x="122123" y="1086"/>
                    <a:pt x="121823" y="787"/>
                    <a:pt x="121464" y="727"/>
                  </a:cubicBezTo>
                  <a:cubicBezTo>
                    <a:pt x="118409" y="427"/>
                    <a:pt x="115355" y="248"/>
                    <a:pt x="112360" y="248"/>
                  </a:cubicBezTo>
                  <a:cubicBezTo>
                    <a:pt x="109186" y="248"/>
                    <a:pt x="106011" y="367"/>
                    <a:pt x="102957" y="487"/>
                  </a:cubicBezTo>
                  <a:cubicBezTo>
                    <a:pt x="102597" y="487"/>
                    <a:pt x="102238" y="787"/>
                    <a:pt x="102238" y="1206"/>
                  </a:cubicBezTo>
                  <a:lnTo>
                    <a:pt x="100321" y="18335"/>
                  </a:lnTo>
                  <a:cubicBezTo>
                    <a:pt x="87984" y="18036"/>
                    <a:pt x="73909" y="17916"/>
                    <a:pt x="62110" y="17916"/>
                  </a:cubicBezTo>
                  <a:cubicBezTo>
                    <a:pt x="50610" y="17916"/>
                    <a:pt x="41267" y="17976"/>
                    <a:pt x="33720" y="18156"/>
                  </a:cubicBezTo>
                  <a:cubicBezTo>
                    <a:pt x="32882" y="12286"/>
                    <a:pt x="31864" y="6417"/>
                    <a:pt x="30666" y="607"/>
                  </a:cubicBezTo>
                  <a:cubicBezTo>
                    <a:pt x="30611" y="279"/>
                    <a:pt x="30306" y="0"/>
                    <a:pt x="29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9"/>
            <p:cNvSpPr/>
            <p:nvPr/>
          </p:nvSpPr>
          <p:spPr>
            <a:xfrm>
              <a:off x="661850" y="1363150"/>
              <a:ext cx="176825" cy="214875"/>
            </a:xfrm>
            <a:custGeom>
              <a:avLst/>
              <a:gdLst/>
              <a:ahLst/>
              <a:cxnLst/>
              <a:rect l="l" t="t" r="r" b="b"/>
              <a:pathLst>
                <a:path w="7073" h="8595" extrusionOk="0">
                  <a:moveTo>
                    <a:pt x="5935" y="0"/>
                  </a:moveTo>
                  <a:cubicBezTo>
                    <a:pt x="5745" y="0"/>
                    <a:pt x="5552" y="80"/>
                    <a:pt x="5391" y="270"/>
                  </a:cubicBezTo>
                  <a:cubicBezTo>
                    <a:pt x="4073" y="1827"/>
                    <a:pt x="2876" y="3504"/>
                    <a:pt x="1798" y="5241"/>
                  </a:cubicBezTo>
                  <a:cubicBezTo>
                    <a:pt x="1259" y="5960"/>
                    <a:pt x="779" y="6678"/>
                    <a:pt x="300" y="7337"/>
                  </a:cubicBezTo>
                  <a:cubicBezTo>
                    <a:pt x="1" y="7697"/>
                    <a:pt x="61" y="8176"/>
                    <a:pt x="480" y="8415"/>
                  </a:cubicBezTo>
                  <a:cubicBezTo>
                    <a:pt x="600" y="8535"/>
                    <a:pt x="719" y="8595"/>
                    <a:pt x="899" y="8595"/>
                  </a:cubicBezTo>
                  <a:cubicBezTo>
                    <a:pt x="1139" y="8595"/>
                    <a:pt x="1378" y="8475"/>
                    <a:pt x="1558" y="8236"/>
                  </a:cubicBezTo>
                  <a:cubicBezTo>
                    <a:pt x="2037" y="7517"/>
                    <a:pt x="2516" y="6798"/>
                    <a:pt x="3055" y="6079"/>
                  </a:cubicBezTo>
                  <a:cubicBezTo>
                    <a:pt x="4073" y="4402"/>
                    <a:pt x="5271" y="2845"/>
                    <a:pt x="6529" y="1348"/>
                  </a:cubicBezTo>
                  <a:cubicBezTo>
                    <a:pt x="7072" y="760"/>
                    <a:pt x="6521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9"/>
            <p:cNvSpPr/>
            <p:nvPr/>
          </p:nvSpPr>
          <p:spPr>
            <a:xfrm>
              <a:off x="828050" y="1392275"/>
              <a:ext cx="82400" cy="125875"/>
            </a:xfrm>
            <a:custGeom>
              <a:avLst/>
              <a:gdLst/>
              <a:ahLst/>
              <a:cxnLst/>
              <a:rect l="l" t="t" r="r" b="b"/>
              <a:pathLst>
                <a:path w="3296" h="5035" extrusionOk="0">
                  <a:moveTo>
                    <a:pt x="2418" y="1"/>
                  </a:moveTo>
                  <a:cubicBezTo>
                    <a:pt x="2156" y="1"/>
                    <a:pt x="1895" y="147"/>
                    <a:pt x="1738" y="422"/>
                  </a:cubicBezTo>
                  <a:cubicBezTo>
                    <a:pt x="1079" y="1560"/>
                    <a:pt x="540" y="2818"/>
                    <a:pt x="121" y="4076"/>
                  </a:cubicBezTo>
                  <a:cubicBezTo>
                    <a:pt x="1" y="4495"/>
                    <a:pt x="181" y="4914"/>
                    <a:pt x="600" y="5034"/>
                  </a:cubicBezTo>
                  <a:lnTo>
                    <a:pt x="899" y="5034"/>
                  </a:lnTo>
                  <a:cubicBezTo>
                    <a:pt x="1199" y="5034"/>
                    <a:pt x="1498" y="4855"/>
                    <a:pt x="1618" y="4495"/>
                  </a:cubicBezTo>
                  <a:cubicBezTo>
                    <a:pt x="1977" y="3357"/>
                    <a:pt x="2516" y="2219"/>
                    <a:pt x="3115" y="1141"/>
                  </a:cubicBezTo>
                  <a:cubicBezTo>
                    <a:pt x="3295" y="782"/>
                    <a:pt x="3175" y="303"/>
                    <a:pt x="2816" y="123"/>
                  </a:cubicBezTo>
                  <a:cubicBezTo>
                    <a:pt x="2693" y="41"/>
                    <a:pt x="2555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9"/>
            <p:cNvSpPr/>
            <p:nvPr/>
          </p:nvSpPr>
          <p:spPr>
            <a:xfrm>
              <a:off x="2918325" y="1023825"/>
              <a:ext cx="128100" cy="117000"/>
            </a:xfrm>
            <a:custGeom>
              <a:avLst/>
              <a:gdLst/>
              <a:ahLst/>
              <a:cxnLst/>
              <a:rect l="l" t="t" r="r" b="b"/>
              <a:pathLst>
                <a:path w="5124" h="4680" extrusionOk="0">
                  <a:moveTo>
                    <a:pt x="4000" y="0"/>
                  </a:moveTo>
                  <a:cubicBezTo>
                    <a:pt x="3870" y="0"/>
                    <a:pt x="3732" y="39"/>
                    <a:pt x="3594" y="127"/>
                  </a:cubicBezTo>
                  <a:cubicBezTo>
                    <a:pt x="2157" y="966"/>
                    <a:pt x="1019" y="2104"/>
                    <a:pt x="180" y="3541"/>
                  </a:cubicBezTo>
                  <a:cubicBezTo>
                    <a:pt x="1" y="3901"/>
                    <a:pt x="120" y="4380"/>
                    <a:pt x="540" y="4559"/>
                  </a:cubicBezTo>
                  <a:cubicBezTo>
                    <a:pt x="600" y="4619"/>
                    <a:pt x="719" y="4679"/>
                    <a:pt x="839" y="4679"/>
                  </a:cubicBezTo>
                  <a:cubicBezTo>
                    <a:pt x="1139" y="4679"/>
                    <a:pt x="1438" y="4499"/>
                    <a:pt x="1558" y="4200"/>
                  </a:cubicBezTo>
                  <a:cubicBezTo>
                    <a:pt x="2217" y="3062"/>
                    <a:pt x="3235" y="2104"/>
                    <a:pt x="4373" y="1445"/>
                  </a:cubicBezTo>
                  <a:cubicBezTo>
                    <a:pt x="5124" y="994"/>
                    <a:pt x="4661" y="0"/>
                    <a:pt x="4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9"/>
            <p:cNvSpPr/>
            <p:nvPr/>
          </p:nvSpPr>
          <p:spPr>
            <a:xfrm>
              <a:off x="2873850" y="1004425"/>
              <a:ext cx="264600" cy="281700"/>
            </a:xfrm>
            <a:custGeom>
              <a:avLst/>
              <a:gdLst/>
              <a:ahLst/>
              <a:cxnLst/>
              <a:rect l="l" t="t" r="r" b="b"/>
              <a:pathLst>
                <a:path w="10584" h="11268" extrusionOk="0">
                  <a:moveTo>
                    <a:pt x="9637" y="0"/>
                  </a:moveTo>
                  <a:cubicBezTo>
                    <a:pt x="9384" y="0"/>
                    <a:pt x="9143" y="132"/>
                    <a:pt x="9027" y="364"/>
                  </a:cubicBezTo>
                  <a:cubicBezTo>
                    <a:pt x="7290" y="3179"/>
                    <a:pt x="5134" y="5395"/>
                    <a:pt x="2798" y="7671"/>
                  </a:cubicBezTo>
                  <a:lnTo>
                    <a:pt x="582" y="9947"/>
                  </a:lnTo>
                  <a:cubicBezTo>
                    <a:pt x="1" y="10354"/>
                    <a:pt x="378" y="11267"/>
                    <a:pt x="1057" y="11267"/>
                  </a:cubicBezTo>
                  <a:cubicBezTo>
                    <a:pt x="1078" y="11267"/>
                    <a:pt x="1099" y="11267"/>
                    <a:pt x="1121" y="11265"/>
                  </a:cubicBezTo>
                  <a:cubicBezTo>
                    <a:pt x="1301" y="11265"/>
                    <a:pt x="1540" y="11205"/>
                    <a:pt x="1660" y="11025"/>
                  </a:cubicBezTo>
                  <a:lnTo>
                    <a:pt x="3936" y="8809"/>
                  </a:lnTo>
                  <a:cubicBezTo>
                    <a:pt x="6332" y="6533"/>
                    <a:pt x="8548" y="3958"/>
                    <a:pt x="10344" y="1203"/>
                  </a:cubicBezTo>
                  <a:cubicBezTo>
                    <a:pt x="10584" y="784"/>
                    <a:pt x="10464" y="304"/>
                    <a:pt x="10045" y="125"/>
                  </a:cubicBezTo>
                  <a:cubicBezTo>
                    <a:pt x="9918" y="40"/>
                    <a:pt x="9775" y="0"/>
                    <a:pt x="96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9"/>
            <p:cNvSpPr/>
            <p:nvPr/>
          </p:nvSpPr>
          <p:spPr>
            <a:xfrm>
              <a:off x="1167950" y="1452300"/>
              <a:ext cx="117125" cy="115250"/>
            </a:xfrm>
            <a:custGeom>
              <a:avLst/>
              <a:gdLst/>
              <a:ahLst/>
              <a:cxnLst/>
              <a:rect l="l" t="t" r="r" b="b"/>
              <a:pathLst>
                <a:path w="4685" h="4610" extrusionOk="0">
                  <a:moveTo>
                    <a:pt x="3587" y="0"/>
                  </a:moveTo>
                  <a:cubicBezTo>
                    <a:pt x="3409" y="0"/>
                    <a:pt x="3222" y="70"/>
                    <a:pt x="3055" y="237"/>
                  </a:cubicBezTo>
                  <a:cubicBezTo>
                    <a:pt x="2037" y="1196"/>
                    <a:pt x="1079" y="2274"/>
                    <a:pt x="240" y="3412"/>
                  </a:cubicBezTo>
                  <a:cubicBezTo>
                    <a:pt x="1" y="3771"/>
                    <a:pt x="61" y="4250"/>
                    <a:pt x="420" y="4490"/>
                  </a:cubicBezTo>
                  <a:cubicBezTo>
                    <a:pt x="540" y="4550"/>
                    <a:pt x="719" y="4610"/>
                    <a:pt x="899" y="4610"/>
                  </a:cubicBezTo>
                  <a:cubicBezTo>
                    <a:pt x="1139" y="4610"/>
                    <a:pt x="1378" y="4490"/>
                    <a:pt x="1498" y="4310"/>
                  </a:cubicBezTo>
                  <a:cubicBezTo>
                    <a:pt x="2277" y="3232"/>
                    <a:pt x="3175" y="2214"/>
                    <a:pt x="4133" y="1316"/>
                  </a:cubicBezTo>
                  <a:cubicBezTo>
                    <a:pt x="4685" y="764"/>
                    <a:pt x="4178" y="0"/>
                    <a:pt x="3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9"/>
            <p:cNvSpPr/>
            <p:nvPr/>
          </p:nvSpPr>
          <p:spPr>
            <a:xfrm>
              <a:off x="1167950" y="1470050"/>
              <a:ext cx="263900" cy="292150"/>
            </a:xfrm>
            <a:custGeom>
              <a:avLst/>
              <a:gdLst/>
              <a:ahLst/>
              <a:cxnLst/>
              <a:rect l="l" t="t" r="r" b="b"/>
              <a:pathLst>
                <a:path w="10556" h="11686" extrusionOk="0">
                  <a:moveTo>
                    <a:pt x="9421" y="1"/>
                  </a:moveTo>
                  <a:cubicBezTo>
                    <a:pt x="9261" y="1"/>
                    <a:pt x="9090" y="56"/>
                    <a:pt x="8925" y="186"/>
                  </a:cubicBezTo>
                  <a:lnTo>
                    <a:pt x="8985" y="186"/>
                  </a:lnTo>
                  <a:cubicBezTo>
                    <a:pt x="6230" y="2342"/>
                    <a:pt x="3894" y="5577"/>
                    <a:pt x="1797" y="8452"/>
                  </a:cubicBezTo>
                  <a:cubicBezTo>
                    <a:pt x="1258" y="9110"/>
                    <a:pt x="779" y="9829"/>
                    <a:pt x="300" y="10428"/>
                  </a:cubicBezTo>
                  <a:cubicBezTo>
                    <a:pt x="1" y="10787"/>
                    <a:pt x="61" y="11267"/>
                    <a:pt x="420" y="11566"/>
                  </a:cubicBezTo>
                  <a:cubicBezTo>
                    <a:pt x="540" y="11626"/>
                    <a:pt x="719" y="11686"/>
                    <a:pt x="899" y="11686"/>
                  </a:cubicBezTo>
                  <a:cubicBezTo>
                    <a:pt x="1139" y="11686"/>
                    <a:pt x="1378" y="11566"/>
                    <a:pt x="1498" y="11386"/>
                  </a:cubicBezTo>
                  <a:cubicBezTo>
                    <a:pt x="1977" y="10727"/>
                    <a:pt x="2516" y="10069"/>
                    <a:pt x="2995" y="9350"/>
                  </a:cubicBezTo>
                  <a:cubicBezTo>
                    <a:pt x="5032" y="6595"/>
                    <a:pt x="7367" y="3421"/>
                    <a:pt x="9883" y="1444"/>
                  </a:cubicBezTo>
                  <a:cubicBezTo>
                    <a:pt x="10556" y="915"/>
                    <a:pt x="10072" y="1"/>
                    <a:pt x="9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9"/>
            <p:cNvSpPr/>
            <p:nvPr/>
          </p:nvSpPr>
          <p:spPr>
            <a:xfrm>
              <a:off x="1215875" y="1704375"/>
              <a:ext cx="148100" cy="135700"/>
            </a:xfrm>
            <a:custGeom>
              <a:avLst/>
              <a:gdLst/>
              <a:ahLst/>
              <a:cxnLst/>
              <a:rect l="l" t="t" r="r" b="b"/>
              <a:pathLst>
                <a:path w="5924" h="5428" extrusionOk="0">
                  <a:moveTo>
                    <a:pt x="4852" y="0"/>
                  </a:moveTo>
                  <a:cubicBezTo>
                    <a:pt x="4739" y="0"/>
                    <a:pt x="4618" y="30"/>
                    <a:pt x="4492" y="97"/>
                  </a:cubicBezTo>
                  <a:cubicBezTo>
                    <a:pt x="3474" y="576"/>
                    <a:pt x="2635" y="1354"/>
                    <a:pt x="2037" y="2313"/>
                  </a:cubicBezTo>
                  <a:cubicBezTo>
                    <a:pt x="1617" y="2972"/>
                    <a:pt x="1078" y="3511"/>
                    <a:pt x="479" y="3990"/>
                  </a:cubicBezTo>
                  <a:cubicBezTo>
                    <a:pt x="60" y="4229"/>
                    <a:pt x="0" y="4768"/>
                    <a:pt x="300" y="5128"/>
                  </a:cubicBezTo>
                  <a:cubicBezTo>
                    <a:pt x="419" y="5307"/>
                    <a:pt x="659" y="5427"/>
                    <a:pt x="899" y="5427"/>
                  </a:cubicBezTo>
                  <a:cubicBezTo>
                    <a:pt x="1078" y="5427"/>
                    <a:pt x="1198" y="5367"/>
                    <a:pt x="1378" y="5307"/>
                  </a:cubicBezTo>
                  <a:cubicBezTo>
                    <a:pt x="2096" y="4768"/>
                    <a:pt x="2755" y="4050"/>
                    <a:pt x="3294" y="3271"/>
                  </a:cubicBezTo>
                  <a:cubicBezTo>
                    <a:pt x="3714" y="2552"/>
                    <a:pt x="4372" y="1953"/>
                    <a:pt x="5151" y="1474"/>
                  </a:cubicBezTo>
                  <a:cubicBezTo>
                    <a:pt x="5924" y="1114"/>
                    <a:pt x="5545" y="0"/>
                    <a:pt x="4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9"/>
            <p:cNvSpPr/>
            <p:nvPr/>
          </p:nvSpPr>
          <p:spPr>
            <a:xfrm>
              <a:off x="389350" y="4406625"/>
              <a:ext cx="113825" cy="116650"/>
            </a:xfrm>
            <a:custGeom>
              <a:avLst/>
              <a:gdLst/>
              <a:ahLst/>
              <a:cxnLst/>
              <a:rect l="l" t="t" r="r" b="b"/>
              <a:pathLst>
                <a:path w="4553" h="4666" extrusionOk="0">
                  <a:moveTo>
                    <a:pt x="3619" y="0"/>
                  </a:moveTo>
                  <a:cubicBezTo>
                    <a:pt x="3455" y="0"/>
                    <a:pt x="3295" y="53"/>
                    <a:pt x="3175" y="174"/>
                  </a:cubicBezTo>
                  <a:cubicBezTo>
                    <a:pt x="1977" y="1072"/>
                    <a:pt x="958" y="2210"/>
                    <a:pt x="240" y="3528"/>
                  </a:cubicBezTo>
                  <a:cubicBezTo>
                    <a:pt x="0" y="3887"/>
                    <a:pt x="120" y="4366"/>
                    <a:pt x="539" y="4606"/>
                  </a:cubicBezTo>
                  <a:cubicBezTo>
                    <a:pt x="659" y="4665"/>
                    <a:pt x="779" y="4665"/>
                    <a:pt x="899" y="4665"/>
                  </a:cubicBezTo>
                  <a:cubicBezTo>
                    <a:pt x="1198" y="4665"/>
                    <a:pt x="1438" y="4546"/>
                    <a:pt x="1617" y="4306"/>
                  </a:cubicBezTo>
                  <a:cubicBezTo>
                    <a:pt x="2216" y="3168"/>
                    <a:pt x="3115" y="2210"/>
                    <a:pt x="4133" y="1431"/>
                  </a:cubicBezTo>
                  <a:cubicBezTo>
                    <a:pt x="4492" y="1192"/>
                    <a:pt x="4552" y="653"/>
                    <a:pt x="4253" y="293"/>
                  </a:cubicBezTo>
                  <a:cubicBezTo>
                    <a:pt x="4110" y="115"/>
                    <a:pt x="3860" y="0"/>
                    <a:pt x="3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9"/>
            <p:cNvSpPr/>
            <p:nvPr/>
          </p:nvSpPr>
          <p:spPr>
            <a:xfrm>
              <a:off x="492550" y="4329350"/>
              <a:ext cx="199750" cy="224250"/>
            </a:xfrm>
            <a:custGeom>
              <a:avLst/>
              <a:gdLst/>
              <a:ahLst/>
              <a:cxnLst/>
              <a:rect l="l" t="t" r="r" b="b"/>
              <a:pathLst>
                <a:path w="7990" h="8970" extrusionOk="0">
                  <a:moveTo>
                    <a:pt x="6914" y="0"/>
                  </a:moveTo>
                  <a:cubicBezTo>
                    <a:pt x="6726" y="0"/>
                    <a:pt x="6529" y="80"/>
                    <a:pt x="6353" y="270"/>
                  </a:cubicBezTo>
                  <a:cubicBezTo>
                    <a:pt x="4856" y="1827"/>
                    <a:pt x="3539" y="3564"/>
                    <a:pt x="2281" y="5301"/>
                  </a:cubicBezTo>
                  <a:cubicBezTo>
                    <a:pt x="1682" y="6139"/>
                    <a:pt x="1083" y="6918"/>
                    <a:pt x="484" y="7697"/>
                  </a:cubicBezTo>
                  <a:cubicBezTo>
                    <a:pt x="0" y="8268"/>
                    <a:pt x="518" y="8969"/>
                    <a:pt x="1088" y="8969"/>
                  </a:cubicBezTo>
                  <a:cubicBezTo>
                    <a:pt x="1294" y="8969"/>
                    <a:pt x="1507" y="8878"/>
                    <a:pt x="1682" y="8655"/>
                  </a:cubicBezTo>
                  <a:cubicBezTo>
                    <a:pt x="2281" y="7876"/>
                    <a:pt x="2880" y="7038"/>
                    <a:pt x="3479" y="6259"/>
                  </a:cubicBezTo>
                  <a:cubicBezTo>
                    <a:pt x="4736" y="4522"/>
                    <a:pt x="6054" y="2905"/>
                    <a:pt x="7491" y="1348"/>
                  </a:cubicBezTo>
                  <a:cubicBezTo>
                    <a:pt x="7989" y="760"/>
                    <a:pt x="7495" y="0"/>
                    <a:pt x="69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7" name="Google Shape;1907;p70"/>
          <p:cNvGrpSpPr/>
          <p:nvPr/>
        </p:nvGrpSpPr>
        <p:grpSpPr>
          <a:xfrm flipH="1">
            <a:off x="3568810" y="1098927"/>
            <a:ext cx="4989863" cy="2314338"/>
            <a:chOff x="4630559" y="2846886"/>
            <a:chExt cx="1462360" cy="1323613"/>
          </a:xfrm>
        </p:grpSpPr>
        <p:sp>
          <p:nvSpPr>
            <p:cNvPr id="1908" name="Google Shape;1908;p70"/>
            <p:cNvSpPr/>
            <p:nvPr/>
          </p:nvSpPr>
          <p:spPr>
            <a:xfrm>
              <a:off x="4630559" y="2846886"/>
              <a:ext cx="1462360" cy="1323613"/>
            </a:xfrm>
            <a:custGeom>
              <a:avLst/>
              <a:gdLst/>
              <a:ahLst/>
              <a:cxnLst/>
              <a:rect l="l" t="t" r="r" b="b"/>
              <a:pathLst>
                <a:path w="93741" h="84847" extrusionOk="0">
                  <a:moveTo>
                    <a:pt x="66979" y="1296"/>
                  </a:moveTo>
                  <a:cubicBezTo>
                    <a:pt x="72250" y="1296"/>
                    <a:pt x="77161" y="3076"/>
                    <a:pt x="81100" y="6701"/>
                  </a:cubicBezTo>
                  <a:cubicBezTo>
                    <a:pt x="81230" y="6831"/>
                    <a:pt x="81400" y="6897"/>
                    <a:pt x="81569" y="6897"/>
                  </a:cubicBezTo>
                  <a:cubicBezTo>
                    <a:pt x="81682" y="6897"/>
                    <a:pt x="81795" y="6868"/>
                    <a:pt x="81897" y="6810"/>
                  </a:cubicBezTo>
                  <a:lnTo>
                    <a:pt x="90175" y="3063"/>
                  </a:lnTo>
                  <a:lnTo>
                    <a:pt x="90175" y="3063"/>
                  </a:lnTo>
                  <a:cubicBezTo>
                    <a:pt x="88490" y="5808"/>
                    <a:pt x="86877" y="8597"/>
                    <a:pt x="85338" y="11410"/>
                  </a:cubicBezTo>
                  <a:cubicBezTo>
                    <a:pt x="85318" y="11445"/>
                    <a:pt x="85302" y="11480"/>
                    <a:pt x="85289" y="11515"/>
                  </a:cubicBezTo>
                  <a:lnTo>
                    <a:pt x="85289" y="11515"/>
                  </a:lnTo>
                  <a:cubicBezTo>
                    <a:pt x="85216" y="11683"/>
                    <a:pt x="85216" y="11886"/>
                    <a:pt x="85338" y="12098"/>
                  </a:cubicBezTo>
                  <a:cubicBezTo>
                    <a:pt x="90481" y="20936"/>
                    <a:pt x="91894" y="31657"/>
                    <a:pt x="92292" y="41727"/>
                  </a:cubicBezTo>
                  <a:cubicBezTo>
                    <a:pt x="92437" y="46363"/>
                    <a:pt x="92364" y="51000"/>
                    <a:pt x="92038" y="55600"/>
                  </a:cubicBezTo>
                  <a:cubicBezTo>
                    <a:pt x="91749" y="60055"/>
                    <a:pt x="91640" y="64655"/>
                    <a:pt x="90843" y="69038"/>
                  </a:cubicBezTo>
                  <a:cubicBezTo>
                    <a:pt x="90046" y="73457"/>
                    <a:pt x="88271" y="77513"/>
                    <a:pt x="84541" y="80121"/>
                  </a:cubicBezTo>
                  <a:cubicBezTo>
                    <a:pt x="80972" y="82622"/>
                    <a:pt x="76728" y="83619"/>
                    <a:pt x="72467" y="83619"/>
                  </a:cubicBezTo>
                  <a:cubicBezTo>
                    <a:pt x="71236" y="83619"/>
                    <a:pt x="70003" y="83536"/>
                    <a:pt x="68784" y="83381"/>
                  </a:cubicBezTo>
                  <a:cubicBezTo>
                    <a:pt x="59648" y="82207"/>
                    <a:pt x="51069" y="77739"/>
                    <a:pt x="41805" y="77739"/>
                  </a:cubicBezTo>
                  <a:cubicBezTo>
                    <a:pt x="40786" y="77739"/>
                    <a:pt x="39758" y="77793"/>
                    <a:pt x="38721" y="77912"/>
                  </a:cubicBezTo>
                  <a:cubicBezTo>
                    <a:pt x="32454" y="78639"/>
                    <a:pt x="25560" y="81765"/>
                    <a:pt x="18991" y="81765"/>
                  </a:cubicBezTo>
                  <a:cubicBezTo>
                    <a:pt x="17056" y="81765"/>
                    <a:pt x="15148" y="81494"/>
                    <a:pt x="13293" y="80810"/>
                  </a:cubicBezTo>
                  <a:cubicBezTo>
                    <a:pt x="3441" y="77151"/>
                    <a:pt x="1920" y="64655"/>
                    <a:pt x="1884" y="55672"/>
                  </a:cubicBezTo>
                  <a:cubicBezTo>
                    <a:pt x="1811" y="46798"/>
                    <a:pt x="2789" y="37960"/>
                    <a:pt x="2825" y="29086"/>
                  </a:cubicBezTo>
                  <a:cubicBezTo>
                    <a:pt x="2862" y="20972"/>
                    <a:pt x="3151" y="11156"/>
                    <a:pt x="10432" y="5904"/>
                  </a:cubicBezTo>
                  <a:cubicBezTo>
                    <a:pt x="15050" y="2574"/>
                    <a:pt x="20444" y="1608"/>
                    <a:pt x="26045" y="1608"/>
                  </a:cubicBezTo>
                  <a:cubicBezTo>
                    <a:pt x="33360" y="1608"/>
                    <a:pt x="41027" y="3256"/>
                    <a:pt x="47776" y="3441"/>
                  </a:cubicBezTo>
                  <a:cubicBezTo>
                    <a:pt x="48389" y="3471"/>
                    <a:pt x="49004" y="3485"/>
                    <a:pt x="49619" y="3485"/>
                  </a:cubicBezTo>
                  <a:cubicBezTo>
                    <a:pt x="51984" y="3485"/>
                    <a:pt x="54358" y="3271"/>
                    <a:pt x="56686" y="2898"/>
                  </a:cubicBezTo>
                  <a:cubicBezTo>
                    <a:pt x="59910" y="2318"/>
                    <a:pt x="63025" y="1413"/>
                    <a:pt x="66358" y="1304"/>
                  </a:cubicBezTo>
                  <a:cubicBezTo>
                    <a:pt x="66565" y="1299"/>
                    <a:pt x="66772" y="1296"/>
                    <a:pt x="66979" y="1296"/>
                  </a:cubicBezTo>
                  <a:close/>
                  <a:moveTo>
                    <a:pt x="67698" y="0"/>
                  </a:moveTo>
                  <a:cubicBezTo>
                    <a:pt x="62833" y="0"/>
                    <a:pt x="58260" y="1529"/>
                    <a:pt x="53354" y="1956"/>
                  </a:cubicBezTo>
                  <a:cubicBezTo>
                    <a:pt x="52075" y="2069"/>
                    <a:pt x="50793" y="2117"/>
                    <a:pt x="49509" y="2117"/>
                  </a:cubicBezTo>
                  <a:cubicBezTo>
                    <a:pt x="41807" y="2117"/>
                    <a:pt x="34046" y="375"/>
                    <a:pt x="26374" y="375"/>
                  </a:cubicBezTo>
                  <a:cubicBezTo>
                    <a:pt x="23019" y="375"/>
                    <a:pt x="19681" y="708"/>
                    <a:pt x="16372" y="1666"/>
                  </a:cubicBezTo>
                  <a:cubicBezTo>
                    <a:pt x="12134" y="2898"/>
                    <a:pt x="8259" y="5143"/>
                    <a:pt x="5723" y="8838"/>
                  </a:cubicBezTo>
                  <a:cubicBezTo>
                    <a:pt x="3369" y="12207"/>
                    <a:pt x="2354" y="16300"/>
                    <a:pt x="1884" y="20320"/>
                  </a:cubicBezTo>
                  <a:cubicBezTo>
                    <a:pt x="1340" y="24993"/>
                    <a:pt x="1558" y="29665"/>
                    <a:pt x="1485" y="34338"/>
                  </a:cubicBezTo>
                  <a:cubicBezTo>
                    <a:pt x="1413" y="39264"/>
                    <a:pt x="942" y="44154"/>
                    <a:pt x="688" y="49044"/>
                  </a:cubicBezTo>
                  <a:cubicBezTo>
                    <a:pt x="254" y="58171"/>
                    <a:pt x="0" y="69001"/>
                    <a:pt x="5832" y="76644"/>
                  </a:cubicBezTo>
                  <a:cubicBezTo>
                    <a:pt x="8585" y="80230"/>
                    <a:pt x="12352" y="82548"/>
                    <a:pt x="16879" y="82947"/>
                  </a:cubicBezTo>
                  <a:cubicBezTo>
                    <a:pt x="17467" y="82998"/>
                    <a:pt x="18055" y="83022"/>
                    <a:pt x="18643" y="83022"/>
                  </a:cubicBezTo>
                  <a:cubicBezTo>
                    <a:pt x="22624" y="83022"/>
                    <a:pt x="26608" y="81937"/>
                    <a:pt x="30426" y="80991"/>
                  </a:cubicBezTo>
                  <a:cubicBezTo>
                    <a:pt x="34452" y="79977"/>
                    <a:pt x="38391" y="79139"/>
                    <a:pt x="42446" y="79139"/>
                  </a:cubicBezTo>
                  <a:cubicBezTo>
                    <a:pt x="43608" y="79139"/>
                    <a:pt x="44779" y="79208"/>
                    <a:pt x="45965" y="79361"/>
                  </a:cubicBezTo>
                  <a:cubicBezTo>
                    <a:pt x="51760" y="80085"/>
                    <a:pt x="57266" y="82186"/>
                    <a:pt x="62917" y="83599"/>
                  </a:cubicBezTo>
                  <a:cubicBezTo>
                    <a:pt x="65935" y="84350"/>
                    <a:pt x="69260" y="84846"/>
                    <a:pt x="72560" y="84846"/>
                  </a:cubicBezTo>
                  <a:cubicBezTo>
                    <a:pt x="79279" y="84846"/>
                    <a:pt x="85895" y="82790"/>
                    <a:pt x="89612" y="76644"/>
                  </a:cubicBezTo>
                  <a:cubicBezTo>
                    <a:pt x="92111" y="72551"/>
                    <a:pt x="92546" y="67553"/>
                    <a:pt x="92908" y="62880"/>
                  </a:cubicBezTo>
                  <a:cubicBezTo>
                    <a:pt x="93306" y="57230"/>
                    <a:pt x="93741" y="51579"/>
                    <a:pt x="93741" y="45856"/>
                  </a:cubicBezTo>
                  <a:cubicBezTo>
                    <a:pt x="93705" y="34393"/>
                    <a:pt x="92500" y="21902"/>
                    <a:pt x="86692" y="11748"/>
                  </a:cubicBezTo>
                  <a:lnTo>
                    <a:pt x="86692" y="11748"/>
                  </a:lnTo>
                  <a:cubicBezTo>
                    <a:pt x="88552" y="8426"/>
                    <a:pt x="90480" y="5139"/>
                    <a:pt x="92509" y="1920"/>
                  </a:cubicBezTo>
                  <a:cubicBezTo>
                    <a:pt x="92812" y="1406"/>
                    <a:pt x="92357" y="917"/>
                    <a:pt x="91861" y="917"/>
                  </a:cubicBezTo>
                  <a:cubicBezTo>
                    <a:pt x="91763" y="917"/>
                    <a:pt x="91663" y="936"/>
                    <a:pt x="91568" y="978"/>
                  </a:cubicBezTo>
                  <a:lnTo>
                    <a:pt x="81724" y="5433"/>
                  </a:lnTo>
                  <a:lnTo>
                    <a:pt x="81724" y="5433"/>
                  </a:lnTo>
                  <a:cubicBezTo>
                    <a:pt x="78593" y="2611"/>
                    <a:pt x="74674" y="774"/>
                    <a:pt x="70487" y="181"/>
                  </a:cubicBezTo>
                  <a:cubicBezTo>
                    <a:pt x="69544" y="55"/>
                    <a:pt x="68616" y="0"/>
                    <a:pt x="676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0"/>
            <p:cNvSpPr/>
            <p:nvPr/>
          </p:nvSpPr>
          <p:spPr>
            <a:xfrm>
              <a:off x="4749541" y="2980844"/>
              <a:ext cx="81104" cy="90652"/>
            </a:xfrm>
            <a:custGeom>
              <a:avLst/>
              <a:gdLst/>
              <a:ahLst/>
              <a:cxnLst/>
              <a:rect l="l" t="t" r="r" b="b"/>
              <a:pathLst>
                <a:path w="5199" h="5811" extrusionOk="0">
                  <a:moveTo>
                    <a:pt x="4127" y="1"/>
                  </a:moveTo>
                  <a:cubicBezTo>
                    <a:pt x="4028" y="1"/>
                    <a:pt x="3925" y="22"/>
                    <a:pt x="3819" y="70"/>
                  </a:cubicBezTo>
                  <a:cubicBezTo>
                    <a:pt x="1827" y="975"/>
                    <a:pt x="450" y="2787"/>
                    <a:pt x="88" y="4960"/>
                  </a:cubicBezTo>
                  <a:cubicBezTo>
                    <a:pt x="0" y="5465"/>
                    <a:pt x="445" y="5810"/>
                    <a:pt x="841" y="5810"/>
                  </a:cubicBezTo>
                  <a:cubicBezTo>
                    <a:pt x="1098" y="5810"/>
                    <a:pt x="1335" y="5664"/>
                    <a:pt x="1392" y="5322"/>
                  </a:cubicBezTo>
                  <a:cubicBezTo>
                    <a:pt x="1646" y="3511"/>
                    <a:pt x="2841" y="1990"/>
                    <a:pt x="4507" y="1229"/>
                  </a:cubicBezTo>
                  <a:cubicBezTo>
                    <a:pt x="5199" y="915"/>
                    <a:pt x="4772" y="1"/>
                    <a:pt x="4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0"/>
            <p:cNvSpPr/>
            <p:nvPr/>
          </p:nvSpPr>
          <p:spPr>
            <a:xfrm>
              <a:off x="4730290" y="3404025"/>
              <a:ext cx="25724" cy="253157"/>
            </a:xfrm>
            <a:custGeom>
              <a:avLst/>
              <a:gdLst/>
              <a:ahLst/>
              <a:cxnLst/>
              <a:rect l="l" t="t" r="r" b="b"/>
              <a:pathLst>
                <a:path w="1649" h="16228" extrusionOk="0">
                  <a:moveTo>
                    <a:pt x="661" y="0"/>
                  </a:moveTo>
                  <a:cubicBezTo>
                    <a:pt x="326" y="0"/>
                    <a:pt x="0" y="218"/>
                    <a:pt x="18" y="652"/>
                  </a:cubicBezTo>
                  <a:cubicBezTo>
                    <a:pt x="236" y="5614"/>
                    <a:pt x="272" y="10613"/>
                    <a:pt x="163" y="15575"/>
                  </a:cubicBezTo>
                  <a:cubicBezTo>
                    <a:pt x="163" y="16010"/>
                    <a:pt x="507" y="16227"/>
                    <a:pt x="851" y="16227"/>
                  </a:cubicBezTo>
                  <a:cubicBezTo>
                    <a:pt x="1195" y="16227"/>
                    <a:pt x="1540" y="16010"/>
                    <a:pt x="1540" y="15575"/>
                  </a:cubicBezTo>
                  <a:cubicBezTo>
                    <a:pt x="1648" y="10613"/>
                    <a:pt x="1576" y="5614"/>
                    <a:pt x="1358" y="652"/>
                  </a:cubicBezTo>
                  <a:cubicBezTo>
                    <a:pt x="1340" y="218"/>
                    <a:pt x="996" y="0"/>
                    <a:pt x="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0"/>
            <p:cNvSpPr/>
            <p:nvPr/>
          </p:nvSpPr>
          <p:spPr>
            <a:xfrm>
              <a:off x="5180771" y="4000553"/>
              <a:ext cx="252892" cy="46878"/>
            </a:xfrm>
            <a:custGeom>
              <a:avLst/>
              <a:gdLst/>
              <a:ahLst/>
              <a:cxnLst/>
              <a:rect l="l" t="t" r="r" b="b"/>
              <a:pathLst>
                <a:path w="16211" h="3005" extrusionOk="0">
                  <a:moveTo>
                    <a:pt x="5293" y="0"/>
                  </a:moveTo>
                  <a:cubicBezTo>
                    <a:pt x="3794" y="0"/>
                    <a:pt x="2287" y="153"/>
                    <a:pt x="770" y="518"/>
                  </a:cubicBezTo>
                  <a:cubicBezTo>
                    <a:pt x="1" y="719"/>
                    <a:pt x="251" y="1846"/>
                    <a:pt x="950" y="1846"/>
                  </a:cubicBezTo>
                  <a:cubicBezTo>
                    <a:pt x="1008" y="1846"/>
                    <a:pt x="1069" y="1838"/>
                    <a:pt x="1133" y="1822"/>
                  </a:cubicBezTo>
                  <a:cubicBezTo>
                    <a:pt x="2525" y="1490"/>
                    <a:pt x="3911" y="1351"/>
                    <a:pt x="5291" y="1351"/>
                  </a:cubicBezTo>
                  <a:cubicBezTo>
                    <a:pt x="8580" y="1351"/>
                    <a:pt x="11838" y="2139"/>
                    <a:pt x="15078" y="2981"/>
                  </a:cubicBezTo>
                  <a:cubicBezTo>
                    <a:pt x="15140" y="2997"/>
                    <a:pt x="15199" y="3005"/>
                    <a:pt x="15256" y="3005"/>
                  </a:cubicBezTo>
                  <a:cubicBezTo>
                    <a:pt x="15958" y="3005"/>
                    <a:pt x="16211" y="1842"/>
                    <a:pt x="15440" y="1641"/>
                  </a:cubicBezTo>
                  <a:cubicBezTo>
                    <a:pt x="12070" y="786"/>
                    <a:pt x="8700" y="0"/>
                    <a:pt x="5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0"/>
            <p:cNvSpPr/>
            <p:nvPr/>
          </p:nvSpPr>
          <p:spPr>
            <a:xfrm>
              <a:off x="5488871" y="4035747"/>
              <a:ext cx="28267" cy="20920"/>
            </a:xfrm>
            <a:custGeom>
              <a:avLst/>
              <a:gdLst/>
              <a:ahLst/>
              <a:cxnLst/>
              <a:rect l="l" t="t" r="r" b="b"/>
              <a:pathLst>
                <a:path w="1812" h="1341" extrusionOk="0">
                  <a:moveTo>
                    <a:pt x="906" y="1"/>
                  </a:moveTo>
                  <a:cubicBezTo>
                    <a:pt x="0" y="1"/>
                    <a:pt x="0" y="1341"/>
                    <a:pt x="906" y="1341"/>
                  </a:cubicBezTo>
                  <a:cubicBezTo>
                    <a:pt x="1811" y="1341"/>
                    <a:pt x="1811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0"/>
            <p:cNvSpPr/>
            <p:nvPr/>
          </p:nvSpPr>
          <p:spPr>
            <a:xfrm>
              <a:off x="5910976" y="3121259"/>
              <a:ext cx="68375" cy="169759"/>
            </a:xfrm>
            <a:custGeom>
              <a:avLst/>
              <a:gdLst/>
              <a:ahLst/>
              <a:cxnLst/>
              <a:rect l="l" t="t" r="r" b="b"/>
              <a:pathLst>
                <a:path w="4383" h="10882" extrusionOk="0">
                  <a:moveTo>
                    <a:pt x="1003" y="1"/>
                  </a:moveTo>
                  <a:cubicBezTo>
                    <a:pt x="476" y="1"/>
                    <a:pt x="1" y="697"/>
                    <a:pt x="507" y="1175"/>
                  </a:cubicBezTo>
                  <a:cubicBezTo>
                    <a:pt x="3006" y="3529"/>
                    <a:pt x="3006" y="7006"/>
                    <a:pt x="2934" y="10230"/>
                  </a:cubicBezTo>
                  <a:cubicBezTo>
                    <a:pt x="2934" y="10665"/>
                    <a:pt x="3278" y="10882"/>
                    <a:pt x="3622" y="10882"/>
                  </a:cubicBezTo>
                  <a:cubicBezTo>
                    <a:pt x="3966" y="10882"/>
                    <a:pt x="4310" y="10665"/>
                    <a:pt x="4310" y="10230"/>
                  </a:cubicBezTo>
                  <a:cubicBezTo>
                    <a:pt x="4382" y="6608"/>
                    <a:pt x="4238" y="2841"/>
                    <a:pt x="1448" y="197"/>
                  </a:cubicBezTo>
                  <a:cubicBezTo>
                    <a:pt x="1311" y="59"/>
                    <a:pt x="1154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4" name="Google Shape;1914;p70"/>
          <p:cNvSpPr txBox="1">
            <a:spLocks noGrp="1"/>
          </p:cNvSpPr>
          <p:nvPr>
            <p:ph type="title"/>
          </p:nvPr>
        </p:nvSpPr>
        <p:spPr>
          <a:xfrm>
            <a:off x="713225" y="539501"/>
            <a:ext cx="30963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Thanks</a:t>
            </a:r>
            <a:endParaRPr sz="6000"/>
          </a:p>
        </p:txBody>
      </p:sp>
      <p:sp>
        <p:nvSpPr>
          <p:cNvPr id="1915" name="Google Shape;1915;p70"/>
          <p:cNvSpPr txBox="1">
            <a:spLocks noGrp="1"/>
          </p:cNvSpPr>
          <p:nvPr>
            <p:ph type="subTitle" idx="1"/>
          </p:nvPr>
        </p:nvSpPr>
        <p:spPr>
          <a:xfrm>
            <a:off x="4245588" y="1524712"/>
            <a:ext cx="3636300" cy="14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youremail@greatppt.com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greatppt.com</a:t>
            </a:r>
            <a:endParaRPr dirty="0"/>
          </a:p>
        </p:txBody>
      </p:sp>
      <p:grpSp>
        <p:nvGrpSpPr>
          <p:cNvPr id="1917" name="Google Shape;1917;p70"/>
          <p:cNvGrpSpPr/>
          <p:nvPr/>
        </p:nvGrpSpPr>
        <p:grpSpPr>
          <a:xfrm>
            <a:off x="1438293" y="2200354"/>
            <a:ext cx="692343" cy="707713"/>
            <a:chOff x="2001681" y="1776554"/>
            <a:chExt cx="692343" cy="707713"/>
          </a:xfrm>
        </p:grpSpPr>
        <p:sp>
          <p:nvSpPr>
            <p:cNvPr id="1918" name="Google Shape;1918;p70"/>
            <p:cNvSpPr/>
            <p:nvPr/>
          </p:nvSpPr>
          <p:spPr>
            <a:xfrm>
              <a:off x="2006769" y="1787976"/>
              <a:ext cx="672026" cy="693028"/>
            </a:xfrm>
            <a:custGeom>
              <a:avLst/>
              <a:gdLst/>
              <a:ahLst/>
              <a:cxnLst/>
              <a:rect l="l" t="t" r="r" b="b"/>
              <a:pathLst>
                <a:path w="38303" h="39500" extrusionOk="0">
                  <a:moveTo>
                    <a:pt x="4969" y="0"/>
                  </a:moveTo>
                  <a:cubicBezTo>
                    <a:pt x="3763" y="0"/>
                    <a:pt x="2557" y="169"/>
                    <a:pt x="1641" y="748"/>
                  </a:cubicBezTo>
                  <a:cubicBezTo>
                    <a:pt x="0" y="1906"/>
                    <a:pt x="676" y="5283"/>
                    <a:pt x="676" y="7212"/>
                  </a:cubicBezTo>
                  <a:cubicBezTo>
                    <a:pt x="676" y="10203"/>
                    <a:pt x="965" y="13097"/>
                    <a:pt x="965" y="15895"/>
                  </a:cubicBezTo>
                  <a:cubicBezTo>
                    <a:pt x="965" y="18982"/>
                    <a:pt x="386" y="21780"/>
                    <a:pt x="676" y="24675"/>
                  </a:cubicBezTo>
                  <a:cubicBezTo>
                    <a:pt x="965" y="27569"/>
                    <a:pt x="676" y="30367"/>
                    <a:pt x="869" y="32972"/>
                  </a:cubicBezTo>
                  <a:cubicBezTo>
                    <a:pt x="1062" y="36252"/>
                    <a:pt x="1062" y="37699"/>
                    <a:pt x="4535" y="38664"/>
                  </a:cubicBezTo>
                  <a:cubicBezTo>
                    <a:pt x="6532" y="39288"/>
                    <a:pt x="8546" y="39499"/>
                    <a:pt x="10579" y="39499"/>
                  </a:cubicBezTo>
                  <a:cubicBezTo>
                    <a:pt x="13260" y="39499"/>
                    <a:pt x="15973" y="39131"/>
                    <a:pt x="18717" y="38857"/>
                  </a:cubicBezTo>
                  <a:lnTo>
                    <a:pt x="18717" y="38664"/>
                  </a:lnTo>
                  <a:lnTo>
                    <a:pt x="18717" y="29402"/>
                  </a:lnTo>
                  <a:cubicBezTo>
                    <a:pt x="18717" y="28437"/>
                    <a:pt x="19103" y="23517"/>
                    <a:pt x="18717" y="23228"/>
                  </a:cubicBezTo>
                  <a:lnTo>
                    <a:pt x="18428" y="23228"/>
                  </a:lnTo>
                  <a:cubicBezTo>
                    <a:pt x="18042" y="22649"/>
                    <a:pt x="16595" y="22745"/>
                    <a:pt x="15630" y="22649"/>
                  </a:cubicBezTo>
                  <a:lnTo>
                    <a:pt x="15630" y="22552"/>
                  </a:lnTo>
                  <a:cubicBezTo>
                    <a:pt x="14954" y="22359"/>
                    <a:pt x="15437" y="18597"/>
                    <a:pt x="15437" y="17342"/>
                  </a:cubicBezTo>
                  <a:lnTo>
                    <a:pt x="15726" y="17342"/>
                  </a:lnTo>
                  <a:cubicBezTo>
                    <a:pt x="15855" y="17182"/>
                    <a:pt x="16123" y="17128"/>
                    <a:pt x="16459" y="17128"/>
                  </a:cubicBezTo>
                  <a:cubicBezTo>
                    <a:pt x="17131" y="17128"/>
                    <a:pt x="18074" y="17342"/>
                    <a:pt x="18717" y="17342"/>
                  </a:cubicBezTo>
                  <a:cubicBezTo>
                    <a:pt x="18235" y="16860"/>
                    <a:pt x="18428" y="14062"/>
                    <a:pt x="18428" y="13097"/>
                  </a:cubicBezTo>
                  <a:cubicBezTo>
                    <a:pt x="18717" y="10589"/>
                    <a:pt x="20261" y="8466"/>
                    <a:pt x="22576" y="7598"/>
                  </a:cubicBezTo>
                  <a:cubicBezTo>
                    <a:pt x="23570" y="7063"/>
                    <a:pt x="24563" y="6907"/>
                    <a:pt x="25569" y="6907"/>
                  </a:cubicBezTo>
                  <a:cubicBezTo>
                    <a:pt x="26988" y="6907"/>
                    <a:pt x="28432" y="7219"/>
                    <a:pt x="29933" y="7219"/>
                  </a:cubicBezTo>
                  <a:cubicBezTo>
                    <a:pt x="30053" y="7219"/>
                    <a:pt x="30173" y="7217"/>
                    <a:pt x="30294" y="7212"/>
                  </a:cubicBezTo>
                  <a:cubicBezTo>
                    <a:pt x="30970" y="8177"/>
                    <a:pt x="30294" y="11457"/>
                    <a:pt x="30294" y="11940"/>
                  </a:cubicBezTo>
                  <a:lnTo>
                    <a:pt x="30294" y="12422"/>
                  </a:lnTo>
                  <a:cubicBezTo>
                    <a:pt x="29412" y="12422"/>
                    <a:pt x="28642" y="11974"/>
                    <a:pt x="27728" y="11974"/>
                  </a:cubicBezTo>
                  <a:cubicBezTo>
                    <a:pt x="27442" y="11974"/>
                    <a:pt x="27143" y="12018"/>
                    <a:pt x="26821" y="12133"/>
                  </a:cubicBezTo>
                  <a:cubicBezTo>
                    <a:pt x="23734" y="12808"/>
                    <a:pt x="25181" y="15413"/>
                    <a:pt x="24988" y="17825"/>
                  </a:cubicBezTo>
                  <a:lnTo>
                    <a:pt x="25181" y="18018"/>
                  </a:lnTo>
                  <a:cubicBezTo>
                    <a:pt x="25931" y="18018"/>
                    <a:pt x="27039" y="17869"/>
                    <a:pt x="28041" y="17869"/>
                  </a:cubicBezTo>
                  <a:cubicBezTo>
                    <a:pt x="28842" y="17869"/>
                    <a:pt x="29576" y="17964"/>
                    <a:pt x="30005" y="18307"/>
                  </a:cubicBezTo>
                  <a:lnTo>
                    <a:pt x="30005" y="18500"/>
                  </a:lnTo>
                  <a:cubicBezTo>
                    <a:pt x="30198" y="19947"/>
                    <a:pt x="29523" y="22070"/>
                    <a:pt x="29523" y="22745"/>
                  </a:cubicBezTo>
                  <a:lnTo>
                    <a:pt x="29523" y="23035"/>
                  </a:lnTo>
                  <a:lnTo>
                    <a:pt x="25374" y="23035"/>
                  </a:lnTo>
                  <a:cubicBezTo>
                    <a:pt x="24409" y="24964"/>
                    <a:pt x="24699" y="28244"/>
                    <a:pt x="24699" y="30367"/>
                  </a:cubicBezTo>
                  <a:lnTo>
                    <a:pt x="24699" y="38568"/>
                  </a:lnTo>
                  <a:cubicBezTo>
                    <a:pt x="27764" y="38650"/>
                    <a:pt x="30901" y="39089"/>
                    <a:pt x="33987" y="39089"/>
                  </a:cubicBezTo>
                  <a:cubicBezTo>
                    <a:pt x="34494" y="39089"/>
                    <a:pt x="35000" y="39077"/>
                    <a:pt x="35504" y="39050"/>
                  </a:cubicBezTo>
                  <a:cubicBezTo>
                    <a:pt x="36951" y="39050"/>
                    <a:pt x="37627" y="38568"/>
                    <a:pt x="37820" y="36927"/>
                  </a:cubicBezTo>
                  <a:cubicBezTo>
                    <a:pt x="38013" y="35191"/>
                    <a:pt x="37916" y="33454"/>
                    <a:pt x="37627" y="31718"/>
                  </a:cubicBezTo>
                  <a:cubicBezTo>
                    <a:pt x="37337" y="28727"/>
                    <a:pt x="37337" y="25350"/>
                    <a:pt x="37337" y="22070"/>
                  </a:cubicBezTo>
                  <a:cubicBezTo>
                    <a:pt x="37337" y="16571"/>
                    <a:pt x="38013" y="11168"/>
                    <a:pt x="38302" y="5765"/>
                  </a:cubicBezTo>
                  <a:cubicBezTo>
                    <a:pt x="38302" y="4125"/>
                    <a:pt x="38109" y="1520"/>
                    <a:pt x="36758" y="748"/>
                  </a:cubicBezTo>
                  <a:cubicBezTo>
                    <a:pt x="35842" y="266"/>
                    <a:pt x="34684" y="145"/>
                    <a:pt x="33502" y="145"/>
                  </a:cubicBezTo>
                  <a:cubicBezTo>
                    <a:pt x="32320" y="145"/>
                    <a:pt x="31114" y="266"/>
                    <a:pt x="30101" y="266"/>
                  </a:cubicBezTo>
                  <a:cubicBezTo>
                    <a:pt x="28427" y="266"/>
                    <a:pt x="26358" y="54"/>
                    <a:pt x="24337" y="54"/>
                  </a:cubicBezTo>
                  <a:cubicBezTo>
                    <a:pt x="22750" y="54"/>
                    <a:pt x="21191" y="185"/>
                    <a:pt x="19875" y="652"/>
                  </a:cubicBezTo>
                  <a:lnTo>
                    <a:pt x="19875" y="748"/>
                  </a:lnTo>
                  <a:cubicBezTo>
                    <a:pt x="19151" y="965"/>
                    <a:pt x="18373" y="1074"/>
                    <a:pt x="17623" y="1074"/>
                  </a:cubicBezTo>
                  <a:cubicBezTo>
                    <a:pt x="17372" y="1074"/>
                    <a:pt x="17125" y="1062"/>
                    <a:pt x="16884" y="1038"/>
                  </a:cubicBezTo>
                  <a:cubicBezTo>
                    <a:pt x="14086" y="1038"/>
                    <a:pt x="11095" y="555"/>
                    <a:pt x="8297" y="266"/>
                  </a:cubicBezTo>
                  <a:cubicBezTo>
                    <a:pt x="7381" y="169"/>
                    <a:pt x="6175" y="0"/>
                    <a:pt x="49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0"/>
            <p:cNvSpPr/>
            <p:nvPr/>
          </p:nvSpPr>
          <p:spPr>
            <a:xfrm>
              <a:off x="2524487" y="1901580"/>
              <a:ext cx="30739" cy="96726"/>
            </a:xfrm>
            <a:custGeom>
              <a:avLst/>
              <a:gdLst/>
              <a:ahLst/>
              <a:cxnLst/>
              <a:rect l="l" t="t" r="r" b="b"/>
              <a:pathLst>
                <a:path w="1752" h="5513" extrusionOk="0">
                  <a:moveTo>
                    <a:pt x="572" y="1"/>
                  </a:moveTo>
                  <a:cubicBezTo>
                    <a:pt x="286" y="1"/>
                    <a:pt x="1" y="296"/>
                    <a:pt x="208" y="641"/>
                  </a:cubicBezTo>
                  <a:cubicBezTo>
                    <a:pt x="979" y="1798"/>
                    <a:pt x="208" y="3824"/>
                    <a:pt x="111" y="5079"/>
                  </a:cubicBezTo>
                  <a:cubicBezTo>
                    <a:pt x="111" y="5368"/>
                    <a:pt x="304" y="5513"/>
                    <a:pt x="497" y="5513"/>
                  </a:cubicBezTo>
                  <a:cubicBezTo>
                    <a:pt x="690" y="5513"/>
                    <a:pt x="883" y="5368"/>
                    <a:pt x="883" y="5079"/>
                  </a:cubicBezTo>
                  <a:cubicBezTo>
                    <a:pt x="979" y="3632"/>
                    <a:pt x="1751" y="1605"/>
                    <a:pt x="883" y="158"/>
                  </a:cubicBezTo>
                  <a:cubicBezTo>
                    <a:pt x="800" y="48"/>
                    <a:pt x="686" y="1"/>
                    <a:pt x="5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0"/>
            <p:cNvSpPr/>
            <p:nvPr/>
          </p:nvSpPr>
          <p:spPr>
            <a:xfrm>
              <a:off x="2423164" y="1986655"/>
              <a:ext cx="118516" cy="115341"/>
            </a:xfrm>
            <a:custGeom>
              <a:avLst/>
              <a:gdLst/>
              <a:ahLst/>
              <a:cxnLst/>
              <a:rect l="l" t="t" r="r" b="b"/>
              <a:pathLst>
                <a:path w="6755" h="6574" extrusionOk="0">
                  <a:moveTo>
                    <a:pt x="3334" y="0"/>
                  </a:moveTo>
                  <a:cubicBezTo>
                    <a:pt x="2396" y="0"/>
                    <a:pt x="1531" y="252"/>
                    <a:pt x="966" y="1194"/>
                  </a:cubicBezTo>
                  <a:cubicBezTo>
                    <a:pt x="1" y="2642"/>
                    <a:pt x="676" y="4571"/>
                    <a:pt x="580" y="6211"/>
                  </a:cubicBezTo>
                  <a:cubicBezTo>
                    <a:pt x="580" y="6453"/>
                    <a:pt x="773" y="6573"/>
                    <a:pt x="966" y="6573"/>
                  </a:cubicBezTo>
                  <a:cubicBezTo>
                    <a:pt x="1159" y="6573"/>
                    <a:pt x="1352" y="6453"/>
                    <a:pt x="1352" y="6211"/>
                  </a:cubicBezTo>
                  <a:cubicBezTo>
                    <a:pt x="1448" y="4861"/>
                    <a:pt x="1062" y="3413"/>
                    <a:pt x="1352" y="2063"/>
                  </a:cubicBezTo>
                  <a:cubicBezTo>
                    <a:pt x="1623" y="1067"/>
                    <a:pt x="2426" y="793"/>
                    <a:pt x="3341" y="793"/>
                  </a:cubicBezTo>
                  <a:cubicBezTo>
                    <a:pt x="4376" y="793"/>
                    <a:pt x="5555" y="1143"/>
                    <a:pt x="6272" y="1194"/>
                  </a:cubicBezTo>
                  <a:cubicBezTo>
                    <a:pt x="6754" y="1194"/>
                    <a:pt x="6754" y="423"/>
                    <a:pt x="6272" y="326"/>
                  </a:cubicBezTo>
                  <a:cubicBezTo>
                    <a:pt x="5383" y="277"/>
                    <a:pt x="4318" y="0"/>
                    <a:pt x="33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0"/>
            <p:cNvSpPr/>
            <p:nvPr/>
          </p:nvSpPr>
          <p:spPr>
            <a:xfrm>
              <a:off x="2436709" y="2089539"/>
              <a:ext cx="102129" cy="20879"/>
            </a:xfrm>
            <a:custGeom>
              <a:avLst/>
              <a:gdLst/>
              <a:ahLst/>
              <a:cxnLst/>
              <a:rect l="l" t="t" r="r" b="b"/>
              <a:pathLst>
                <a:path w="5821" h="1190" extrusionOk="0">
                  <a:moveTo>
                    <a:pt x="3641" y="1"/>
                  </a:moveTo>
                  <a:cubicBezTo>
                    <a:pt x="2577" y="1"/>
                    <a:pt x="1423" y="251"/>
                    <a:pt x="483" y="251"/>
                  </a:cubicBezTo>
                  <a:cubicBezTo>
                    <a:pt x="1" y="251"/>
                    <a:pt x="1" y="926"/>
                    <a:pt x="483" y="1023"/>
                  </a:cubicBezTo>
                  <a:cubicBezTo>
                    <a:pt x="1343" y="1023"/>
                    <a:pt x="2476" y="749"/>
                    <a:pt x="3509" y="749"/>
                  </a:cubicBezTo>
                  <a:cubicBezTo>
                    <a:pt x="4100" y="749"/>
                    <a:pt x="4658" y="838"/>
                    <a:pt x="5114" y="1119"/>
                  </a:cubicBezTo>
                  <a:cubicBezTo>
                    <a:pt x="5180" y="1168"/>
                    <a:pt x="5245" y="1190"/>
                    <a:pt x="5307" y="1190"/>
                  </a:cubicBezTo>
                  <a:cubicBezTo>
                    <a:pt x="5609" y="1190"/>
                    <a:pt x="5820" y="684"/>
                    <a:pt x="5500" y="444"/>
                  </a:cubicBezTo>
                  <a:cubicBezTo>
                    <a:pt x="4971" y="104"/>
                    <a:pt x="4325" y="1"/>
                    <a:pt x="36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0"/>
            <p:cNvSpPr/>
            <p:nvPr/>
          </p:nvSpPr>
          <p:spPr>
            <a:xfrm>
              <a:off x="2514574" y="2101119"/>
              <a:ext cx="25405" cy="88462"/>
            </a:xfrm>
            <a:custGeom>
              <a:avLst/>
              <a:gdLst/>
              <a:ahLst/>
              <a:cxnLst/>
              <a:rect l="l" t="t" r="r" b="b"/>
              <a:pathLst>
                <a:path w="1448" h="5042" extrusionOk="0">
                  <a:moveTo>
                    <a:pt x="797" y="1"/>
                  </a:moveTo>
                  <a:cubicBezTo>
                    <a:pt x="604" y="1"/>
                    <a:pt x="435" y="121"/>
                    <a:pt x="483" y="363"/>
                  </a:cubicBezTo>
                  <a:cubicBezTo>
                    <a:pt x="676" y="1810"/>
                    <a:pt x="97" y="3257"/>
                    <a:pt x="1" y="4608"/>
                  </a:cubicBezTo>
                  <a:cubicBezTo>
                    <a:pt x="1" y="4897"/>
                    <a:pt x="194" y="5042"/>
                    <a:pt x="387" y="5042"/>
                  </a:cubicBezTo>
                  <a:cubicBezTo>
                    <a:pt x="580" y="5042"/>
                    <a:pt x="773" y="4897"/>
                    <a:pt x="773" y="4608"/>
                  </a:cubicBezTo>
                  <a:cubicBezTo>
                    <a:pt x="869" y="3161"/>
                    <a:pt x="1448" y="1906"/>
                    <a:pt x="1255" y="363"/>
                  </a:cubicBezTo>
                  <a:cubicBezTo>
                    <a:pt x="1207" y="121"/>
                    <a:pt x="990" y="1"/>
                    <a:pt x="79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0"/>
            <p:cNvSpPr/>
            <p:nvPr/>
          </p:nvSpPr>
          <p:spPr>
            <a:xfrm>
              <a:off x="2313140" y="1897825"/>
              <a:ext cx="233489" cy="196293"/>
            </a:xfrm>
            <a:custGeom>
              <a:avLst/>
              <a:gdLst/>
              <a:ahLst/>
              <a:cxnLst/>
              <a:rect l="l" t="t" r="r" b="b"/>
              <a:pathLst>
                <a:path w="13308" h="11188" extrusionOk="0">
                  <a:moveTo>
                    <a:pt x="12736" y="179"/>
                  </a:moveTo>
                  <a:cubicBezTo>
                    <a:pt x="12757" y="179"/>
                    <a:pt x="12777" y="180"/>
                    <a:pt x="12796" y="183"/>
                  </a:cubicBezTo>
                  <a:lnTo>
                    <a:pt x="12796" y="183"/>
                  </a:lnTo>
                  <a:cubicBezTo>
                    <a:pt x="12808" y="182"/>
                    <a:pt x="12820" y="180"/>
                    <a:pt x="12832" y="179"/>
                  </a:cubicBezTo>
                  <a:close/>
                  <a:moveTo>
                    <a:pt x="7784" y="0"/>
                  </a:moveTo>
                  <a:cubicBezTo>
                    <a:pt x="7345" y="0"/>
                    <a:pt x="6905" y="23"/>
                    <a:pt x="6465" y="83"/>
                  </a:cubicBezTo>
                  <a:cubicBezTo>
                    <a:pt x="4535" y="469"/>
                    <a:pt x="2799" y="1530"/>
                    <a:pt x="1641" y="3074"/>
                  </a:cubicBezTo>
                  <a:cubicBezTo>
                    <a:pt x="773" y="4231"/>
                    <a:pt x="290" y="5679"/>
                    <a:pt x="387" y="7126"/>
                  </a:cubicBezTo>
                  <a:cubicBezTo>
                    <a:pt x="387" y="8284"/>
                    <a:pt x="1" y="9924"/>
                    <a:pt x="676" y="10985"/>
                  </a:cubicBezTo>
                  <a:cubicBezTo>
                    <a:pt x="763" y="11129"/>
                    <a:pt x="884" y="11187"/>
                    <a:pt x="1004" y="11187"/>
                  </a:cubicBezTo>
                  <a:cubicBezTo>
                    <a:pt x="1283" y="11187"/>
                    <a:pt x="1554" y="10869"/>
                    <a:pt x="1352" y="10599"/>
                  </a:cubicBezTo>
                  <a:cubicBezTo>
                    <a:pt x="773" y="9827"/>
                    <a:pt x="1062" y="8284"/>
                    <a:pt x="1062" y="7415"/>
                  </a:cubicBezTo>
                  <a:cubicBezTo>
                    <a:pt x="1062" y="5775"/>
                    <a:pt x="1641" y="4135"/>
                    <a:pt x="2799" y="2977"/>
                  </a:cubicBezTo>
                  <a:cubicBezTo>
                    <a:pt x="4323" y="1235"/>
                    <a:pt x="6186" y="875"/>
                    <a:pt x="8143" y="875"/>
                  </a:cubicBezTo>
                  <a:cubicBezTo>
                    <a:pt x="9520" y="875"/>
                    <a:pt x="10943" y="1053"/>
                    <a:pt x="12329" y="1053"/>
                  </a:cubicBezTo>
                  <a:cubicBezTo>
                    <a:pt x="12465" y="1053"/>
                    <a:pt x="12601" y="1051"/>
                    <a:pt x="12736" y="1048"/>
                  </a:cubicBezTo>
                  <a:cubicBezTo>
                    <a:pt x="13201" y="1048"/>
                    <a:pt x="13307" y="241"/>
                    <a:pt x="12796" y="183"/>
                  </a:cubicBezTo>
                  <a:lnTo>
                    <a:pt x="12796" y="183"/>
                  </a:lnTo>
                  <a:cubicBezTo>
                    <a:pt x="12493" y="209"/>
                    <a:pt x="12190" y="220"/>
                    <a:pt x="11887" y="220"/>
                  </a:cubicBezTo>
                  <a:cubicBezTo>
                    <a:pt x="10520" y="220"/>
                    <a:pt x="9152" y="0"/>
                    <a:pt x="778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0"/>
            <p:cNvSpPr/>
            <p:nvPr/>
          </p:nvSpPr>
          <p:spPr>
            <a:xfrm>
              <a:off x="2267049" y="2076345"/>
              <a:ext cx="73198" cy="19299"/>
            </a:xfrm>
            <a:custGeom>
              <a:avLst/>
              <a:gdLst/>
              <a:ahLst/>
              <a:cxnLst/>
              <a:rect l="l" t="t" r="r" b="b"/>
              <a:pathLst>
                <a:path w="4172" h="1100" extrusionOk="0">
                  <a:moveTo>
                    <a:pt x="1455" y="0"/>
                  </a:moveTo>
                  <a:cubicBezTo>
                    <a:pt x="1031" y="0"/>
                    <a:pt x="632" y="79"/>
                    <a:pt x="312" y="328"/>
                  </a:cubicBezTo>
                  <a:cubicBezTo>
                    <a:pt x="0" y="562"/>
                    <a:pt x="319" y="985"/>
                    <a:pt x="657" y="985"/>
                  </a:cubicBezTo>
                  <a:cubicBezTo>
                    <a:pt x="737" y="985"/>
                    <a:pt x="818" y="962"/>
                    <a:pt x="891" y="906"/>
                  </a:cubicBezTo>
                  <a:cubicBezTo>
                    <a:pt x="1043" y="793"/>
                    <a:pt x="1224" y="754"/>
                    <a:pt x="1405" y="754"/>
                  </a:cubicBezTo>
                  <a:cubicBezTo>
                    <a:pt x="1687" y="754"/>
                    <a:pt x="1970" y="848"/>
                    <a:pt x="2145" y="906"/>
                  </a:cubicBezTo>
                  <a:cubicBezTo>
                    <a:pt x="2628" y="906"/>
                    <a:pt x="3110" y="1003"/>
                    <a:pt x="3593" y="1099"/>
                  </a:cubicBezTo>
                  <a:cubicBezTo>
                    <a:pt x="4171" y="1099"/>
                    <a:pt x="4171" y="231"/>
                    <a:pt x="3593" y="231"/>
                  </a:cubicBezTo>
                  <a:cubicBezTo>
                    <a:pt x="2983" y="231"/>
                    <a:pt x="2182" y="0"/>
                    <a:pt x="145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0"/>
            <p:cNvSpPr/>
            <p:nvPr/>
          </p:nvSpPr>
          <p:spPr>
            <a:xfrm>
              <a:off x="2264049" y="2082083"/>
              <a:ext cx="24388" cy="103866"/>
            </a:xfrm>
            <a:custGeom>
              <a:avLst/>
              <a:gdLst/>
              <a:ahLst/>
              <a:cxnLst/>
              <a:rect l="l" t="t" r="r" b="b"/>
              <a:pathLst>
                <a:path w="1390" h="5920" extrusionOk="0">
                  <a:moveTo>
                    <a:pt x="580" y="1"/>
                  </a:moveTo>
                  <a:cubicBezTo>
                    <a:pt x="411" y="1"/>
                    <a:pt x="242" y="97"/>
                    <a:pt x="194" y="290"/>
                  </a:cubicBezTo>
                  <a:cubicBezTo>
                    <a:pt x="194" y="1448"/>
                    <a:pt x="1" y="2605"/>
                    <a:pt x="1" y="3763"/>
                  </a:cubicBezTo>
                  <a:cubicBezTo>
                    <a:pt x="1" y="4342"/>
                    <a:pt x="1" y="5500"/>
                    <a:pt x="580" y="5886"/>
                  </a:cubicBezTo>
                  <a:cubicBezTo>
                    <a:pt x="639" y="5909"/>
                    <a:pt x="696" y="5920"/>
                    <a:pt x="750" y="5920"/>
                  </a:cubicBezTo>
                  <a:cubicBezTo>
                    <a:pt x="1143" y="5920"/>
                    <a:pt x="1389" y="5368"/>
                    <a:pt x="966" y="5114"/>
                  </a:cubicBezTo>
                  <a:cubicBezTo>
                    <a:pt x="580" y="4921"/>
                    <a:pt x="773" y="3184"/>
                    <a:pt x="869" y="2702"/>
                  </a:cubicBezTo>
                  <a:cubicBezTo>
                    <a:pt x="869" y="1930"/>
                    <a:pt x="966" y="1062"/>
                    <a:pt x="966" y="290"/>
                  </a:cubicBezTo>
                  <a:cubicBezTo>
                    <a:pt x="918" y="97"/>
                    <a:pt x="749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0"/>
            <p:cNvSpPr/>
            <p:nvPr/>
          </p:nvSpPr>
          <p:spPr>
            <a:xfrm>
              <a:off x="2264558" y="2170106"/>
              <a:ext cx="70952" cy="28581"/>
            </a:xfrm>
            <a:custGeom>
              <a:avLst/>
              <a:gdLst/>
              <a:ahLst/>
              <a:cxnLst/>
              <a:rect l="l" t="t" r="r" b="b"/>
              <a:pathLst>
                <a:path w="4044" h="1629" extrusionOk="0">
                  <a:moveTo>
                    <a:pt x="566" y="89"/>
                  </a:moveTo>
                  <a:cubicBezTo>
                    <a:pt x="145" y="89"/>
                    <a:pt x="0" y="778"/>
                    <a:pt x="454" y="869"/>
                  </a:cubicBezTo>
                  <a:cubicBezTo>
                    <a:pt x="937" y="965"/>
                    <a:pt x="1419" y="965"/>
                    <a:pt x="1902" y="1062"/>
                  </a:cubicBezTo>
                  <a:cubicBezTo>
                    <a:pt x="2384" y="1062"/>
                    <a:pt x="2963" y="1062"/>
                    <a:pt x="3252" y="1448"/>
                  </a:cubicBezTo>
                  <a:cubicBezTo>
                    <a:pt x="3329" y="1576"/>
                    <a:pt x="3427" y="1629"/>
                    <a:pt x="3523" y="1629"/>
                  </a:cubicBezTo>
                  <a:cubicBezTo>
                    <a:pt x="3788" y="1629"/>
                    <a:pt x="4044" y="1223"/>
                    <a:pt x="3831" y="869"/>
                  </a:cubicBezTo>
                  <a:cubicBezTo>
                    <a:pt x="3156" y="0"/>
                    <a:pt x="1612" y="290"/>
                    <a:pt x="647" y="97"/>
                  </a:cubicBezTo>
                  <a:cubicBezTo>
                    <a:pt x="619" y="91"/>
                    <a:pt x="592" y="89"/>
                    <a:pt x="566" y="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0"/>
            <p:cNvSpPr/>
            <p:nvPr/>
          </p:nvSpPr>
          <p:spPr>
            <a:xfrm>
              <a:off x="2321509" y="2184774"/>
              <a:ext cx="30581" cy="281562"/>
            </a:xfrm>
            <a:custGeom>
              <a:avLst/>
              <a:gdLst/>
              <a:ahLst/>
              <a:cxnLst/>
              <a:rect l="l" t="t" r="r" b="b"/>
              <a:pathLst>
                <a:path w="1743" h="16048" extrusionOk="0">
                  <a:moveTo>
                    <a:pt x="624" y="1"/>
                  </a:moveTo>
                  <a:cubicBezTo>
                    <a:pt x="325" y="1"/>
                    <a:pt x="1" y="390"/>
                    <a:pt x="296" y="612"/>
                  </a:cubicBezTo>
                  <a:cubicBezTo>
                    <a:pt x="585" y="997"/>
                    <a:pt x="296" y="2348"/>
                    <a:pt x="296" y="2831"/>
                  </a:cubicBezTo>
                  <a:cubicBezTo>
                    <a:pt x="296" y="3795"/>
                    <a:pt x="199" y="5050"/>
                    <a:pt x="199" y="6111"/>
                  </a:cubicBezTo>
                  <a:cubicBezTo>
                    <a:pt x="6" y="9295"/>
                    <a:pt x="199" y="11899"/>
                    <a:pt x="199" y="16048"/>
                  </a:cubicBezTo>
                  <a:lnTo>
                    <a:pt x="971" y="16048"/>
                  </a:lnTo>
                  <a:cubicBezTo>
                    <a:pt x="971" y="11899"/>
                    <a:pt x="778" y="9005"/>
                    <a:pt x="971" y="5532"/>
                  </a:cubicBezTo>
                  <a:cubicBezTo>
                    <a:pt x="1067" y="4278"/>
                    <a:pt x="1743" y="1190"/>
                    <a:pt x="875" y="129"/>
                  </a:cubicBezTo>
                  <a:cubicBezTo>
                    <a:pt x="806" y="38"/>
                    <a:pt x="716" y="1"/>
                    <a:pt x="62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0"/>
            <p:cNvSpPr/>
            <p:nvPr/>
          </p:nvSpPr>
          <p:spPr>
            <a:xfrm>
              <a:off x="2426551" y="2179756"/>
              <a:ext cx="27704" cy="286580"/>
            </a:xfrm>
            <a:custGeom>
              <a:avLst/>
              <a:gdLst/>
              <a:ahLst/>
              <a:cxnLst/>
              <a:rect l="l" t="t" r="r" b="b"/>
              <a:pathLst>
                <a:path w="1579" h="16334" extrusionOk="0">
                  <a:moveTo>
                    <a:pt x="1139" y="0"/>
                  </a:moveTo>
                  <a:cubicBezTo>
                    <a:pt x="1035" y="0"/>
                    <a:pt x="932" y="66"/>
                    <a:pt x="869" y="222"/>
                  </a:cubicBezTo>
                  <a:cubicBezTo>
                    <a:pt x="194" y="2248"/>
                    <a:pt x="1" y="4371"/>
                    <a:pt x="194" y="6493"/>
                  </a:cubicBezTo>
                  <a:lnTo>
                    <a:pt x="194" y="16334"/>
                  </a:lnTo>
                  <a:lnTo>
                    <a:pt x="676" y="16334"/>
                  </a:lnTo>
                  <a:lnTo>
                    <a:pt x="676" y="7747"/>
                  </a:lnTo>
                  <a:cubicBezTo>
                    <a:pt x="676" y="5432"/>
                    <a:pt x="483" y="2827"/>
                    <a:pt x="1448" y="608"/>
                  </a:cubicBezTo>
                  <a:cubicBezTo>
                    <a:pt x="1578" y="282"/>
                    <a:pt x="1357" y="0"/>
                    <a:pt x="11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0"/>
            <p:cNvSpPr/>
            <p:nvPr/>
          </p:nvSpPr>
          <p:spPr>
            <a:xfrm>
              <a:off x="2438411" y="2180264"/>
              <a:ext cx="101568" cy="15247"/>
            </a:xfrm>
            <a:custGeom>
              <a:avLst/>
              <a:gdLst/>
              <a:ahLst/>
              <a:cxnLst/>
              <a:rect l="l" t="t" r="r" b="b"/>
              <a:pathLst>
                <a:path w="5789" h="869" extrusionOk="0">
                  <a:moveTo>
                    <a:pt x="483" y="0"/>
                  </a:moveTo>
                  <a:cubicBezTo>
                    <a:pt x="0" y="0"/>
                    <a:pt x="0" y="869"/>
                    <a:pt x="483" y="869"/>
                  </a:cubicBezTo>
                  <a:lnTo>
                    <a:pt x="4631" y="869"/>
                  </a:lnTo>
                  <a:cubicBezTo>
                    <a:pt x="5789" y="869"/>
                    <a:pt x="5789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0"/>
            <p:cNvSpPr/>
            <p:nvPr/>
          </p:nvSpPr>
          <p:spPr>
            <a:xfrm>
              <a:off x="2001681" y="1776554"/>
              <a:ext cx="692343" cy="707713"/>
            </a:xfrm>
            <a:custGeom>
              <a:avLst/>
              <a:gdLst/>
              <a:ahLst/>
              <a:cxnLst/>
              <a:rect l="l" t="t" r="r" b="b"/>
              <a:pathLst>
                <a:path w="39461" h="40337" extrusionOk="0">
                  <a:moveTo>
                    <a:pt x="5132" y="786"/>
                  </a:moveTo>
                  <a:cubicBezTo>
                    <a:pt x="6411" y="786"/>
                    <a:pt x="7720" y="911"/>
                    <a:pt x="8973" y="1206"/>
                  </a:cubicBezTo>
                  <a:cubicBezTo>
                    <a:pt x="10999" y="1303"/>
                    <a:pt x="13025" y="1592"/>
                    <a:pt x="15148" y="1785"/>
                  </a:cubicBezTo>
                  <a:cubicBezTo>
                    <a:pt x="15746" y="1860"/>
                    <a:pt x="16373" y="1906"/>
                    <a:pt x="17012" y="1906"/>
                  </a:cubicBezTo>
                  <a:cubicBezTo>
                    <a:pt x="18023" y="1906"/>
                    <a:pt x="19064" y="1791"/>
                    <a:pt x="20068" y="1496"/>
                  </a:cubicBezTo>
                  <a:cubicBezTo>
                    <a:pt x="20120" y="1470"/>
                    <a:pt x="20161" y="1434"/>
                    <a:pt x="20193" y="1391"/>
                  </a:cubicBezTo>
                  <a:lnTo>
                    <a:pt x="20193" y="1391"/>
                  </a:lnTo>
                  <a:cubicBezTo>
                    <a:pt x="21679" y="1028"/>
                    <a:pt x="23169" y="803"/>
                    <a:pt x="24690" y="803"/>
                  </a:cubicBezTo>
                  <a:cubicBezTo>
                    <a:pt x="25298" y="803"/>
                    <a:pt x="25912" y="839"/>
                    <a:pt x="26532" y="917"/>
                  </a:cubicBezTo>
                  <a:cubicBezTo>
                    <a:pt x="27642" y="965"/>
                    <a:pt x="28751" y="989"/>
                    <a:pt x="29873" y="989"/>
                  </a:cubicBezTo>
                  <a:cubicBezTo>
                    <a:pt x="30994" y="989"/>
                    <a:pt x="32128" y="965"/>
                    <a:pt x="33286" y="917"/>
                  </a:cubicBezTo>
                  <a:cubicBezTo>
                    <a:pt x="34540" y="917"/>
                    <a:pt x="36373" y="917"/>
                    <a:pt x="37241" y="2075"/>
                  </a:cubicBezTo>
                  <a:cubicBezTo>
                    <a:pt x="37724" y="3136"/>
                    <a:pt x="38013" y="4197"/>
                    <a:pt x="38013" y="5258"/>
                  </a:cubicBezTo>
                  <a:cubicBezTo>
                    <a:pt x="38013" y="8056"/>
                    <a:pt x="37820" y="10854"/>
                    <a:pt x="37531" y="13652"/>
                  </a:cubicBezTo>
                  <a:cubicBezTo>
                    <a:pt x="37048" y="19151"/>
                    <a:pt x="36952" y="24747"/>
                    <a:pt x="37241" y="30246"/>
                  </a:cubicBezTo>
                  <a:cubicBezTo>
                    <a:pt x="37338" y="32754"/>
                    <a:pt x="37917" y="35263"/>
                    <a:pt x="37531" y="37771"/>
                  </a:cubicBezTo>
                  <a:cubicBezTo>
                    <a:pt x="37290" y="38977"/>
                    <a:pt x="35770" y="39291"/>
                    <a:pt x="34082" y="39291"/>
                  </a:cubicBezTo>
                  <a:cubicBezTo>
                    <a:pt x="32393" y="39291"/>
                    <a:pt x="30536" y="38977"/>
                    <a:pt x="29620" y="38929"/>
                  </a:cubicBezTo>
                  <a:cubicBezTo>
                    <a:pt x="27015" y="38640"/>
                    <a:pt x="24410" y="38543"/>
                    <a:pt x="21708" y="38543"/>
                  </a:cubicBezTo>
                  <a:cubicBezTo>
                    <a:pt x="18911" y="38640"/>
                    <a:pt x="16209" y="39122"/>
                    <a:pt x="13411" y="39411"/>
                  </a:cubicBezTo>
                  <a:cubicBezTo>
                    <a:pt x="12625" y="39468"/>
                    <a:pt x="11839" y="39499"/>
                    <a:pt x="11055" y="39499"/>
                  </a:cubicBezTo>
                  <a:cubicBezTo>
                    <a:pt x="9146" y="39499"/>
                    <a:pt x="7251" y="39311"/>
                    <a:pt x="5404" y="38833"/>
                  </a:cubicBezTo>
                  <a:cubicBezTo>
                    <a:pt x="3185" y="38254"/>
                    <a:pt x="1738" y="37482"/>
                    <a:pt x="1448" y="35070"/>
                  </a:cubicBezTo>
                  <a:cubicBezTo>
                    <a:pt x="1255" y="32851"/>
                    <a:pt x="1159" y="30535"/>
                    <a:pt x="1255" y="28317"/>
                  </a:cubicBezTo>
                  <a:cubicBezTo>
                    <a:pt x="1255" y="25519"/>
                    <a:pt x="966" y="22914"/>
                    <a:pt x="1255" y="20116"/>
                  </a:cubicBezTo>
                  <a:cubicBezTo>
                    <a:pt x="1448" y="15196"/>
                    <a:pt x="1352" y="10372"/>
                    <a:pt x="966" y="5451"/>
                  </a:cubicBezTo>
                  <a:cubicBezTo>
                    <a:pt x="966" y="4583"/>
                    <a:pt x="966" y="3715"/>
                    <a:pt x="1062" y="2846"/>
                  </a:cubicBezTo>
                  <a:cubicBezTo>
                    <a:pt x="1352" y="1399"/>
                    <a:pt x="2702" y="1013"/>
                    <a:pt x="3957" y="820"/>
                  </a:cubicBezTo>
                  <a:cubicBezTo>
                    <a:pt x="4344" y="798"/>
                    <a:pt x="4736" y="786"/>
                    <a:pt x="5132" y="786"/>
                  </a:cubicBezTo>
                  <a:close/>
                  <a:moveTo>
                    <a:pt x="4723" y="0"/>
                  </a:moveTo>
                  <a:cubicBezTo>
                    <a:pt x="3421" y="0"/>
                    <a:pt x="2107" y="402"/>
                    <a:pt x="1062" y="1206"/>
                  </a:cubicBezTo>
                  <a:cubicBezTo>
                    <a:pt x="1" y="2171"/>
                    <a:pt x="194" y="4197"/>
                    <a:pt x="194" y="5451"/>
                  </a:cubicBezTo>
                  <a:cubicBezTo>
                    <a:pt x="580" y="10372"/>
                    <a:pt x="580" y="15292"/>
                    <a:pt x="387" y="20212"/>
                  </a:cubicBezTo>
                  <a:cubicBezTo>
                    <a:pt x="290" y="22721"/>
                    <a:pt x="387" y="25229"/>
                    <a:pt x="387" y="27738"/>
                  </a:cubicBezTo>
                  <a:cubicBezTo>
                    <a:pt x="387" y="30246"/>
                    <a:pt x="387" y="32658"/>
                    <a:pt x="676" y="35070"/>
                  </a:cubicBezTo>
                  <a:cubicBezTo>
                    <a:pt x="966" y="38447"/>
                    <a:pt x="3378" y="39315"/>
                    <a:pt x="6368" y="39894"/>
                  </a:cubicBezTo>
                  <a:cubicBezTo>
                    <a:pt x="7763" y="40216"/>
                    <a:pt x="9173" y="40336"/>
                    <a:pt x="10590" y="40336"/>
                  </a:cubicBezTo>
                  <a:cubicBezTo>
                    <a:pt x="14268" y="40336"/>
                    <a:pt x="17990" y="39524"/>
                    <a:pt x="21612" y="39315"/>
                  </a:cubicBezTo>
                  <a:cubicBezTo>
                    <a:pt x="24313" y="39315"/>
                    <a:pt x="26918" y="39411"/>
                    <a:pt x="29620" y="39701"/>
                  </a:cubicBezTo>
                  <a:cubicBezTo>
                    <a:pt x="30987" y="39820"/>
                    <a:pt x="32538" y="40049"/>
                    <a:pt x="34046" y="40049"/>
                  </a:cubicBezTo>
                  <a:cubicBezTo>
                    <a:pt x="34985" y="40049"/>
                    <a:pt x="35908" y="39960"/>
                    <a:pt x="36759" y="39701"/>
                  </a:cubicBezTo>
                  <a:cubicBezTo>
                    <a:pt x="37724" y="39508"/>
                    <a:pt x="38206" y="38350"/>
                    <a:pt x="38303" y="37289"/>
                  </a:cubicBezTo>
                  <a:cubicBezTo>
                    <a:pt x="38592" y="34781"/>
                    <a:pt x="38013" y="32176"/>
                    <a:pt x="37917" y="29571"/>
                  </a:cubicBezTo>
                  <a:cubicBezTo>
                    <a:pt x="37724" y="24747"/>
                    <a:pt x="37820" y="19826"/>
                    <a:pt x="38110" y="14906"/>
                  </a:cubicBezTo>
                  <a:cubicBezTo>
                    <a:pt x="38399" y="10950"/>
                    <a:pt x="39460" y="6320"/>
                    <a:pt x="38303" y="2460"/>
                  </a:cubicBezTo>
                  <a:cubicBezTo>
                    <a:pt x="37618" y="470"/>
                    <a:pt x="35610" y="43"/>
                    <a:pt x="33598" y="43"/>
                  </a:cubicBezTo>
                  <a:cubicBezTo>
                    <a:pt x="32489" y="43"/>
                    <a:pt x="31379" y="173"/>
                    <a:pt x="30488" y="241"/>
                  </a:cubicBezTo>
                  <a:cubicBezTo>
                    <a:pt x="30141" y="260"/>
                    <a:pt x="29793" y="268"/>
                    <a:pt x="29443" y="268"/>
                  </a:cubicBezTo>
                  <a:cubicBezTo>
                    <a:pt x="27672" y="268"/>
                    <a:pt x="25863" y="67"/>
                    <a:pt x="24062" y="67"/>
                  </a:cubicBezTo>
                  <a:cubicBezTo>
                    <a:pt x="22555" y="67"/>
                    <a:pt x="21054" y="208"/>
                    <a:pt x="19586" y="724"/>
                  </a:cubicBezTo>
                  <a:cubicBezTo>
                    <a:pt x="19513" y="753"/>
                    <a:pt x="19455" y="796"/>
                    <a:pt x="19411" y="846"/>
                  </a:cubicBezTo>
                  <a:lnTo>
                    <a:pt x="19411" y="846"/>
                  </a:lnTo>
                  <a:cubicBezTo>
                    <a:pt x="18732" y="1043"/>
                    <a:pt x="17966" y="1114"/>
                    <a:pt x="17168" y="1114"/>
                  </a:cubicBezTo>
                  <a:cubicBezTo>
                    <a:pt x="15607" y="1114"/>
                    <a:pt x="13925" y="844"/>
                    <a:pt x="12543" y="724"/>
                  </a:cubicBezTo>
                  <a:cubicBezTo>
                    <a:pt x="10131" y="531"/>
                    <a:pt x="7816" y="145"/>
                    <a:pt x="5500" y="48"/>
                  </a:cubicBezTo>
                  <a:cubicBezTo>
                    <a:pt x="5243" y="16"/>
                    <a:pt x="4983" y="0"/>
                    <a:pt x="47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1931;p70"/>
          <p:cNvGrpSpPr/>
          <p:nvPr/>
        </p:nvGrpSpPr>
        <p:grpSpPr>
          <a:xfrm>
            <a:off x="2386233" y="2197118"/>
            <a:ext cx="704094" cy="704100"/>
            <a:chOff x="2326674" y="1849826"/>
            <a:chExt cx="700800" cy="702625"/>
          </a:xfrm>
        </p:grpSpPr>
        <p:sp>
          <p:nvSpPr>
            <p:cNvPr id="1932" name="Google Shape;1932;p70"/>
            <p:cNvSpPr/>
            <p:nvPr/>
          </p:nvSpPr>
          <p:spPr>
            <a:xfrm>
              <a:off x="2328376" y="1856090"/>
              <a:ext cx="672009" cy="685676"/>
            </a:xfrm>
            <a:custGeom>
              <a:avLst/>
              <a:gdLst/>
              <a:ahLst/>
              <a:cxnLst/>
              <a:rect l="l" t="t" r="r" b="b"/>
              <a:pathLst>
                <a:path w="38302" h="39081" extrusionOk="0">
                  <a:moveTo>
                    <a:pt x="11582" y="6328"/>
                  </a:moveTo>
                  <a:cubicBezTo>
                    <a:pt x="12935" y="6328"/>
                    <a:pt x="14165" y="8124"/>
                    <a:pt x="14086" y="9395"/>
                  </a:cubicBezTo>
                  <a:lnTo>
                    <a:pt x="14086" y="9299"/>
                  </a:lnTo>
                  <a:cubicBezTo>
                    <a:pt x="13935" y="11031"/>
                    <a:pt x="12315" y="12058"/>
                    <a:pt x="10739" y="12058"/>
                  </a:cubicBezTo>
                  <a:cubicBezTo>
                    <a:pt x="10296" y="12058"/>
                    <a:pt x="9857" y="11977"/>
                    <a:pt x="9455" y="11807"/>
                  </a:cubicBezTo>
                  <a:cubicBezTo>
                    <a:pt x="8104" y="11132"/>
                    <a:pt x="7622" y="9492"/>
                    <a:pt x="8490" y="8238"/>
                  </a:cubicBezTo>
                  <a:cubicBezTo>
                    <a:pt x="9069" y="7466"/>
                    <a:pt x="9841" y="6887"/>
                    <a:pt x="10709" y="6597"/>
                  </a:cubicBezTo>
                  <a:cubicBezTo>
                    <a:pt x="10998" y="6410"/>
                    <a:pt x="11293" y="6328"/>
                    <a:pt x="11582" y="6328"/>
                  </a:cubicBezTo>
                  <a:close/>
                  <a:moveTo>
                    <a:pt x="16208" y="14412"/>
                  </a:moveTo>
                  <a:cubicBezTo>
                    <a:pt x="17019" y="14933"/>
                    <a:pt x="18107" y="15037"/>
                    <a:pt x="19161" y="15037"/>
                  </a:cubicBezTo>
                  <a:cubicBezTo>
                    <a:pt x="19863" y="15037"/>
                    <a:pt x="20550" y="14991"/>
                    <a:pt x="21129" y="14991"/>
                  </a:cubicBezTo>
                  <a:cubicBezTo>
                    <a:pt x="21225" y="15473"/>
                    <a:pt x="21225" y="16052"/>
                    <a:pt x="21129" y="16535"/>
                  </a:cubicBezTo>
                  <a:lnTo>
                    <a:pt x="21322" y="16631"/>
                  </a:lnTo>
                  <a:cubicBezTo>
                    <a:pt x="23080" y="15459"/>
                    <a:pt x="25074" y="14434"/>
                    <a:pt x="26979" y="14434"/>
                  </a:cubicBezTo>
                  <a:cubicBezTo>
                    <a:pt x="28522" y="14434"/>
                    <a:pt x="30006" y="15107"/>
                    <a:pt x="31259" y="16921"/>
                  </a:cubicBezTo>
                  <a:cubicBezTo>
                    <a:pt x="32513" y="18754"/>
                    <a:pt x="32513" y="21648"/>
                    <a:pt x="32417" y="23771"/>
                  </a:cubicBezTo>
                  <a:cubicBezTo>
                    <a:pt x="32320" y="25893"/>
                    <a:pt x="32127" y="28016"/>
                    <a:pt x="32127" y="30235"/>
                  </a:cubicBezTo>
                  <a:lnTo>
                    <a:pt x="31162" y="30235"/>
                  </a:lnTo>
                  <a:cubicBezTo>
                    <a:pt x="30873" y="30138"/>
                    <a:pt x="30680" y="30138"/>
                    <a:pt x="30391" y="30138"/>
                  </a:cubicBezTo>
                  <a:cubicBezTo>
                    <a:pt x="30157" y="30105"/>
                    <a:pt x="29927" y="30092"/>
                    <a:pt x="29699" y="30092"/>
                  </a:cubicBezTo>
                  <a:cubicBezTo>
                    <a:pt x="28835" y="30092"/>
                    <a:pt x="28005" y="30281"/>
                    <a:pt x="27182" y="30281"/>
                  </a:cubicBezTo>
                  <a:cubicBezTo>
                    <a:pt x="26965" y="30281"/>
                    <a:pt x="26748" y="30268"/>
                    <a:pt x="26531" y="30235"/>
                  </a:cubicBezTo>
                  <a:lnTo>
                    <a:pt x="26531" y="29945"/>
                  </a:lnTo>
                  <a:cubicBezTo>
                    <a:pt x="26531" y="27666"/>
                    <a:pt x="28124" y="18856"/>
                    <a:pt x="24436" y="18856"/>
                  </a:cubicBezTo>
                  <a:cubicBezTo>
                    <a:pt x="24065" y="18856"/>
                    <a:pt x="23640" y="18946"/>
                    <a:pt x="23155" y="19140"/>
                  </a:cubicBezTo>
                  <a:cubicBezTo>
                    <a:pt x="21032" y="19911"/>
                    <a:pt x="20839" y="21648"/>
                    <a:pt x="20839" y="23771"/>
                  </a:cubicBezTo>
                  <a:cubicBezTo>
                    <a:pt x="20839" y="25121"/>
                    <a:pt x="21032" y="26472"/>
                    <a:pt x="21129" y="27726"/>
                  </a:cubicBezTo>
                  <a:cubicBezTo>
                    <a:pt x="21129" y="28209"/>
                    <a:pt x="21418" y="29656"/>
                    <a:pt x="21032" y="30042"/>
                  </a:cubicBezTo>
                  <a:lnTo>
                    <a:pt x="21032" y="30235"/>
                  </a:lnTo>
                  <a:cubicBezTo>
                    <a:pt x="20706" y="30235"/>
                    <a:pt x="20087" y="30253"/>
                    <a:pt x="19392" y="30253"/>
                  </a:cubicBezTo>
                  <a:cubicBezTo>
                    <a:pt x="17829" y="30253"/>
                    <a:pt x="15882" y="30160"/>
                    <a:pt x="16015" y="29559"/>
                  </a:cubicBezTo>
                  <a:lnTo>
                    <a:pt x="16015" y="22999"/>
                  </a:lnTo>
                  <a:cubicBezTo>
                    <a:pt x="16015" y="21455"/>
                    <a:pt x="16112" y="19815"/>
                    <a:pt x="16112" y="18271"/>
                  </a:cubicBezTo>
                  <a:cubicBezTo>
                    <a:pt x="16305" y="17017"/>
                    <a:pt x="16305" y="15763"/>
                    <a:pt x="16112" y="14509"/>
                  </a:cubicBezTo>
                  <a:lnTo>
                    <a:pt x="16208" y="14412"/>
                  </a:lnTo>
                  <a:close/>
                  <a:moveTo>
                    <a:pt x="12563" y="14248"/>
                  </a:moveTo>
                  <a:cubicBezTo>
                    <a:pt x="13026" y="14248"/>
                    <a:pt x="13475" y="14289"/>
                    <a:pt x="13893" y="14412"/>
                  </a:cubicBezTo>
                  <a:lnTo>
                    <a:pt x="13893" y="14702"/>
                  </a:lnTo>
                  <a:lnTo>
                    <a:pt x="13796" y="14605"/>
                  </a:lnTo>
                  <a:cubicBezTo>
                    <a:pt x="13796" y="19718"/>
                    <a:pt x="13507" y="24832"/>
                    <a:pt x="13507" y="29752"/>
                  </a:cubicBezTo>
                  <a:lnTo>
                    <a:pt x="13410" y="30138"/>
                  </a:lnTo>
                  <a:cubicBezTo>
                    <a:pt x="13042" y="30384"/>
                    <a:pt x="12642" y="30467"/>
                    <a:pt x="12230" y="30467"/>
                  </a:cubicBezTo>
                  <a:cubicBezTo>
                    <a:pt x="11372" y="30467"/>
                    <a:pt x="10460" y="30106"/>
                    <a:pt x="9669" y="30106"/>
                  </a:cubicBezTo>
                  <a:cubicBezTo>
                    <a:pt x="9349" y="30106"/>
                    <a:pt x="9049" y="30165"/>
                    <a:pt x="8780" y="30331"/>
                  </a:cubicBezTo>
                  <a:lnTo>
                    <a:pt x="8683" y="30138"/>
                  </a:lnTo>
                  <a:cubicBezTo>
                    <a:pt x="8201" y="29463"/>
                    <a:pt x="8683" y="27919"/>
                    <a:pt x="8683" y="27051"/>
                  </a:cubicBezTo>
                  <a:lnTo>
                    <a:pt x="8683" y="22613"/>
                  </a:lnTo>
                  <a:cubicBezTo>
                    <a:pt x="8683" y="19911"/>
                    <a:pt x="8394" y="17307"/>
                    <a:pt x="8394" y="14605"/>
                  </a:cubicBezTo>
                  <a:lnTo>
                    <a:pt x="8587" y="14316"/>
                  </a:lnTo>
                  <a:cubicBezTo>
                    <a:pt x="8918" y="14399"/>
                    <a:pt x="9276" y="14428"/>
                    <a:pt x="9650" y="14428"/>
                  </a:cubicBezTo>
                  <a:cubicBezTo>
                    <a:pt x="10575" y="14428"/>
                    <a:pt x="11599" y="14248"/>
                    <a:pt x="12563" y="14248"/>
                  </a:cubicBezTo>
                  <a:close/>
                  <a:moveTo>
                    <a:pt x="26292" y="1"/>
                  </a:moveTo>
                  <a:cubicBezTo>
                    <a:pt x="25573" y="1"/>
                    <a:pt x="24867" y="109"/>
                    <a:pt x="24216" y="326"/>
                  </a:cubicBezTo>
                  <a:cubicBezTo>
                    <a:pt x="23637" y="543"/>
                    <a:pt x="23058" y="652"/>
                    <a:pt x="22479" y="652"/>
                  </a:cubicBezTo>
                  <a:cubicBezTo>
                    <a:pt x="22286" y="652"/>
                    <a:pt x="22093" y="640"/>
                    <a:pt x="21900" y="616"/>
                  </a:cubicBezTo>
                  <a:lnTo>
                    <a:pt x="16980" y="230"/>
                  </a:lnTo>
                  <a:cubicBezTo>
                    <a:pt x="15147" y="133"/>
                    <a:pt x="13290" y="109"/>
                    <a:pt x="11445" y="109"/>
                  </a:cubicBezTo>
                  <a:cubicBezTo>
                    <a:pt x="9600" y="109"/>
                    <a:pt x="7766" y="133"/>
                    <a:pt x="5982" y="133"/>
                  </a:cubicBezTo>
                  <a:cubicBezTo>
                    <a:pt x="5804" y="133"/>
                    <a:pt x="5589" y="131"/>
                    <a:pt x="5350" y="131"/>
                  </a:cubicBezTo>
                  <a:cubicBezTo>
                    <a:pt x="4036" y="131"/>
                    <a:pt x="1989" y="200"/>
                    <a:pt x="1254" y="1098"/>
                  </a:cubicBezTo>
                  <a:cubicBezTo>
                    <a:pt x="675" y="1870"/>
                    <a:pt x="772" y="3800"/>
                    <a:pt x="772" y="4668"/>
                  </a:cubicBezTo>
                  <a:cubicBezTo>
                    <a:pt x="675" y="8045"/>
                    <a:pt x="675" y="11325"/>
                    <a:pt x="386" y="14605"/>
                  </a:cubicBezTo>
                  <a:cubicBezTo>
                    <a:pt x="0" y="21262"/>
                    <a:pt x="772" y="27919"/>
                    <a:pt x="772" y="34576"/>
                  </a:cubicBezTo>
                  <a:cubicBezTo>
                    <a:pt x="772" y="35830"/>
                    <a:pt x="675" y="37470"/>
                    <a:pt x="1640" y="38339"/>
                  </a:cubicBezTo>
                  <a:cubicBezTo>
                    <a:pt x="2219" y="38853"/>
                    <a:pt x="3441" y="38939"/>
                    <a:pt x="4534" y="38939"/>
                  </a:cubicBezTo>
                  <a:cubicBezTo>
                    <a:pt x="5081" y="38939"/>
                    <a:pt x="5596" y="38918"/>
                    <a:pt x="5982" y="38918"/>
                  </a:cubicBezTo>
                  <a:cubicBezTo>
                    <a:pt x="8008" y="38918"/>
                    <a:pt x="9979" y="39080"/>
                    <a:pt x="12019" y="39080"/>
                  </a:cubicBezTo>
                  <a:cubicBezTo>
                    <a:pt x="12699" y="39080"/>
                    <a:pt x="13386" y="39062"/>
                    <a:pt x="14086" y="39014"/>
                  </a:cubicBezTo>
                  <a:cubicBezTo>
                    <a:pt x="15919" y="38918"/>
                    <a:pt x="17800" y="38918"/>
                    <a:pt x="19681" y="38918"/>
                  </a:cubicBezTo>
                  <a:cubicBezTo>
                    <a:pt x="21563" y="38918"/>
                    <a:pt x="23444" y="38918"/>
                    <a:pt x="25277" y="38821"/>
                  </a:cubicBezTo>
                  <a:cubicBezTo>
                    <a:pt x="28654" y="38628"/>
                    <a:pt x="32031" y="38628"/>
                    <a:pt x="35407" y="38628"/>
                  </a:cubicBezTo>
                  <a:cubicBezTo>
                    <a:pt x="35507" y="38642"/>
                    <a:pt x="35606" y="38649"/>
                    <a:pt x="35703" y="38649"/>
                  </a:cubicBezTo>
                  <a:cubicBezTo>
                    <a:pt x="36936" y="38649"/>
                    <a:pt x="38019" y="37557"/>
                    <a:pt x="38109" y="36216"/>
                  </a:cubicBezTo>
                  <a:cubicBezTo>
                    <a:pt x="38302" y="34480"/>
                    <a:pt x="38302" y="32647"/>
                    <a:pt x="38205" y="30910"/>
                  </a:cubicBezTo>
                  <a:cubicBezTo>
                    <a:pt x="37916" y="27630"/>
                    <a:pt x="38205" y="24639"/>
                    <a:pt x="37916" y="21166"/>
                  </a:cubicBezTo>
                  <a:cubicBezTo>
                    <a:pt x="37723" y="17789"/>
                    <a:pt x="37819" y="14316"/>
                    <a:pt x="37819" y="10939"/>
                  </a:cubicBezTo>
                  <a:cubicBezTo>
                    <a:pt x="37819" y="8141"/>
                    <a:pt x="38109" y="5440"/>
                    <a:pt x="37916" y="2738"/>
                  </a:cubicBezTo>
                  <a:cubicBezTo>
                    <a:pt x="37819" y="1291"/>
                    <a:pt x="37433" y="230"/>
                    <a:pt x="35890" y="133"/>
                  </a:cubicBezTo>
                  <a:cubicBezTo>
                    <a:pt x="35375" y="101"/>
                    <a:pt x="34850" y="91"/>
                    <a:pt x="34318" y="91"/>
                  </a:cubicBezTo>
                  <a:cubicBezTo>
                    <a:pt x="33253" y="91"/>
                    <a:pt x="32159" y="133"/>
                    <a:pt x="31066" y="133"/>
                  </a:cubicBezTo>
                  <a:cubicBezTo>
                    <a:pt x="29619" y="133"/>
                    <a:pt x="28364" y="37"/>
                    <a:pt x="27014" y="37"/>
                  </a:cubicBezTo>
                  <a:cubicBezTo>
                    <a:pt x="26773" y="13"/>
                    <a:pt x="26531" y="1"/>
                    <a:pt x="26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0"/>
            <p:cNvSpPr/>
            <p:nvPr/>
          </p:nvSpPr>
          <p:spPr>
            <a:xfrm>
              <a:off x="2460893" y="1962202"/>
              <a:ext cx="128166" cy="114551"/>
            </a:xfrm>
            <a:custGeom>
              <a:avLst/>
              <a:gdLst/>
              <a:ahLst/>
              <a:cxnLst/>
              <a:rect l="l" t="t" r="r" b="b"/>
              <a:pathLst>
                <a:path w="7305" h="6529" extrusionOk="0">
                  <a:moveTo>
                    <a:pt x="4293" y="805"/>
                  </a:moveTo>
                  <a:cubicBezTo>
                    <a:pt x="5234" y="805"/>
                    <a:pt x="6013" y="1848"/>
                    <a:pt x="6243" y="2768"/>
                  </a:cubicBezTo>
                  <a:cubicBezTo>
                    <a:pt x="6533" y="4023"/>
                    <a:pt x="5761" y="5277"/>
                    <a:pt x="4507" y="5566"/>
                  </a:cubicBezTo>
                  <a:cubicBezTo>
                    <a:pt x="4171" y="5721"/>
                    <a:pt x="3821" y="5793"/>
                    <a:pt x="3479" y="5793"/>
                  </a:cubicBezTo>
                  <a:cubicBezTo>
                    <a:pt x="2546" y="5793"/>
                    <a:pt x="1676" y="5256"/>
                    <a:pt x="1323" y="4409"/>
                  </a:cubicBezTo>
                  <a:cubicBezTo>
                    <a:pt x="744" y="2672"/>
                    <a:pt x="2288" y="1514"/>
                    <a:pt x="3638" y="1032"/>
                  </a:cubicBezTo>
                  <a:cubicBezTo>
                    <a:pt x="3719" y="1000"/>
                    <a:pt x="3778" y="952"/>
                    <a:pt x="3818" y="895"/>
                  </a:cubicBezTo>
                  <a:lnTo>
                    <a:pt x="3818" y="895"/>
                  </a:lnTo>
                  <a:cubicBezTo>
                    <a:pt x="3980" y="833"/>
                    <a:pt x="4139" y="805"/>
                    <a:pt x="4293" y="805"/>
                  </a:cubicBezTo>
                  <a:close/>
                  <a:moveTo>
                    <a:pt x="4180" y="0"/>
                  </a:moveTo>
                  <a:cubicBezTo>
                    <a:pt x="3840" y="0"/>
                    <a:pt x="3494" y="81"/>
                    <a:pt x="3156" y="260"/>
                  </a:cubicBezTo>
                  <a:cubicBezTo>
                    <a:pt x="3101" y="301"/>
                    <a:pt x="3061" y="349"/>
                    <a:pt x="3036" y="399"/>
                  </a:cubicBezTo>
                  <a:lnTo>
                    <a:pt x="3036" y="399"/>
                  </a:lnTo>
                  <a:cubicBezTo>
                    <a:pt x="1345" y="1190"/>
                    <a:pt x="0" y="2510"/>
                    <a:pt x="455" y="4602"/>
                  </a:cubicBezTo>
                  <a:cubicBezTo>
                    <a:pt x="814" y="5965"/>
                    <a:pt x="2134" y="6528"/>
                    <a:pt x="3422" y="6528"/>
                  </a:cubicBezTo>
                  <a:cubicBezTo>
                    <a:pt x="3865" y="6528"/>
                    <a:pt x="4305" y="6462"/>
                    <a:pt x="4700" y="6338"/>
                  </a:cubicBezTo>
                  <a:cubicBezTo>
                    <a:pt x="6340" y="5856"/>
                    <a:pt x="7305" y="4216"/>
                    <a:pt x="7015" y="2576"/>
                  </a:cubicBezTo>
                  <a:cubicBezTo>
                    <a:pt x="6709" y="1197"/>
                    <a:pt x="5490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0"/>
            <p:cNvSpPr/>
            <p:nvPr/>
          </p:nvSpPr>
          <p:spPr>
            <a:xfrm>
              <a:off x="2471052" y="2101457"/>
              <a:ext cx="114025" cy="16106"/>
            </a:xfrm>
            <a:custGeom>
              <a:avLst/>
              <a:gdLst/>
              <a:ahLst/>
              <a:cxnLst/>
              <a:rect l="l" t="t" r="r" b="b"/>
              <a:pathLst>
                <a:path w="6499" h="918" extrusionOk="0">
                  <a:moveTo>
                    <a:pt x="4553" y="0"/>
                  </a:moveTo>
                  <a:cubicBezTo>
                    <a:pt x="3654" y="0"/>
                    <a:pt x="2748" y="126"/>
                    <a:pt x="1822" y="126"/>
                  </a:cubicBezTo>
                  <a:cubicBezTo>
                    <a:pt x="1434" y="126"/>
                    <a:pt x="1043" y="104"/>
                    <a:pt x="648" y="41"/>
                  </a:cubicBezTo>
                  <a:cubicBezTo>
                    <a:pt x="619" y="36"/>
                    <a:pt x="592" y="33"/>
                    <a:pt x="566" y="33"/>
                  </a:cubicBezTo>
                  <a:cubicBezTo>
                    <a:pt x="145" y="33"/>
                    <a:pt x="0" y="722"/>
                    <a:pt x="455" y="813"/>
                  </a:cubicBezTo>
                  <a:cubicBezTo>
                    <a:pt x="850" y="876"/>
                    <a:pt x="1246" y="898"/>
                    <a:pt x="1640" y="898"/>
                  </a:cubicBezTo>
                  <a:cubicBezTo>
                    <a:pt x="2580" y="898"/>
                    <a:pt x="3510" y="772"/>
                    <a:pt x="4402" y="772"/>
                  </a:cubicBezTo>
                  <a:cubicBezTo>
                    <a:pt x="4866" y="772"/>
                    <a:pt x="5320" y="806"/>
                    <a:pt x="5761" y="910"/>
                  </a:cubicBezTo>
                  <a:cubicBezTo>
                    <a:pt x="5789" y="915"/>
                    <a:pt x="5817" y="918"/>
                    <a:pt x="5844" y="918"/>
                  </a:cubicBezTo>
                  <a:cubicBezTo>
                    <a:pt x="6274" y="918"/>
                    <a:pt x="6499" y="229"/>
                    <a:pt x="5954" y="138"/>
                  </a:cubicBezTo>
                  <a:cubicBezTo>
                    <a:pt x="5488" y="34"/>
                    <a:pt x="5021" y="0"/>
                    <a:pt x="455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0"/>
            <p:cNvSpPr/>
            <p:nvPr/>
          </p:nvSpPr>
          <p:spPr>
            <a:xfrm>
              <a:off x="2472245" y="2107247"/>
              <a:ext cx="17545" cy="286598"/>
            </a:xfrm>
            <a:custGeom>
              <a:avLst/>
              <a:gdLst/>
              <a:ahLst/>
              <a:cxnLst/>
              <a:rect l="l" t="t" r="r" b="b"/>
              <a:pathLst>
                <a:path w="1000" h="16335" extrusionOk="0">
                  <a:moveTo>
                    <a:pt x="338" y="1"/>
                  </a:moveTo>
                  <a:cubicBezTo>
                    <a:pt x="169" y="1"/>
                    <a:pt x="1" y="97"/>
                    <a:pt x="1" y="290"/>
                  </a:cubicBezTo>
                  <a:cubicBezTo>
                    <a:pt x="1" y="3474"/>
                    <a:pt x="194" y="6561"/>
                    <a:pt x="194" y="9648"/>
                  </a:cubicBezTo>
                  <a:cubicBezTo>
                    <a:pt x="290" y="11096"/>
                    <a:pt x="194" y="12639"/>
                    <a:pt x="97" y="14086"/>
                  </a:cubicBezTo>
                  <a:cubicBezTo>
                    <a:pt x="1" y="14762"/>
                    <a:pt x="1" y="15534"/>
                    <a:pt x="290" y="16113"/>
                  </a:cubicBezTo>
                  <a:cubicBezTo>
                    <a:pt x="353" y="16269"/>
                    <a:pt x="456" y="16334"/>
                    <a:pt x="560" y="16334"/>
                  </a:cubicBezTo>
                  <a:cubicBezTo>
                    <a:pt x="778" y="16334"/>
                    <a:pt x="999" y="16052"/>
                    <a:pt x="869" y="15727"/>
                  </a:cubicBezTo>
                  <a:cubicBezTo>
                    <a:pt x="580" y="14569"/>
                    <a:pt x="580" y="13411"/>
                    <a:pt x="772" y="12253"/>
                  </a:cubicBezTo>
                  <a:lnTo>
                    <a:pt x="772" y="8394"/>
                  </a:lnTo>
                  <a:cubicBezTo>
                    <a:pt x="772" y="5789"/>
                    <a:pt x="676" y="2992"/>
                    <a:pt x="676" y="290"/>
                  </a:cubicBezTo>
                  <a:cubicBezTo>
                    <a:pt x="676" y="97"/>
                    <a:pt x="50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0"/>
            <p:cNvSpPr/>
            <p:nvPr/>
          </p:nvSpPr>
          <p:spPr>
            <a:xfrm>
              <a:off x="2561953" y="2108948"/>
              <a:ext cx="20335" cy="278878"/>
            </a:xfrm>
            <a:custGeom>
              <a:avLst/>
              <a:gdLst/>
              <a:ahLst/>
              <a:cxnLst/>
              <a:rect l="l" t="t" r="r" b="b"/>
              <a:pathLst>
                <a:path w="1159" h="15895" extrusionOk="0">
                  <a:moveTo>
                    <a:pt x="737" y="0"/>
                  </a:moveTo>
                  <a:cubicBezTo>
                    <a:pt x="556" y="0"/>
                    <a:pt x="387" y="97"/>
                    <a:pt x="387" y="290"/>
                  </a:cubicBezTo>
                  <a:cubicBezTo>
                    <a:pt x="387" y="5403"/>
                    <a:pt x="1" y="10420"/>
                    <a:pt x="1" y="15533"/>
                  </a:cubicBezTo>
                  <a:cubicBezTo>
                    <a:pt x="1" y="15774"/>
                    <a:pt x="194" y="15895"/>
                    <a:pt x="387" y="15895"/>
                  </a:cubicBezTo>
                  <a:cubicBezTo>
                    <a:pt x="580" y="15895"/>
                    <a:pt x="773" y="15774"/>
                    <a:pt x="773" y="15533"/>
                  </a:cubicBezTo>
                  <a:cubicBezTo>
                    <a:pt x="773" y="10420"/>
                    <a:pt x="1159" y="5403"/>
                    <a:pt x="1159" y="290"/>
                  </a:cubicBezTo>
                  <a:cubicBezTo>
                    <a:pt x="1110" y="97"/>
                    <a:pt x="918" y="0"/>
                    <a:pt x="7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0"/>
            <p:cNvSpPr/>
            <p:nvPr/>
          </p:nvSpPr>
          <p:spPr>
            <a:xfrm>
              <a:off x="2475386" y="2380229"/>
              <a:ext cx="100673" cy="19545"/>
            </a:xfrm>
            <a:custGeom>
              <a:avLst/>
              <a:gdLst/>
              <a:ahLst/>
              <a:cxnLst/>
              <a:rect l="l" t="t" r="r" b="b"/>
              <a:pathLst>
                <a:path w="5738" h="1114" extrusionOk="0">
                  <a:moveTo>
                    <a:pt x="5225" y="1"/>
                  </a:moveTo>
                  <a:cubicBezTo>
                    <a:pt x="5163" y="1"/>
                    <a:pt x="5097" y="22"/>
                    <a:pt x="5031" y="71"/>
                  </a:cubicBezTo>
                  <a:cubicBezTo>
                    <a:pt x="4686" y="256"/>
                    <a:pt x="4324" y="319"/>
                    <a:pt x="3953" y="319"/>
                  </a:cubicBezTo>
                  <a:cubicBezTo>
                    <a:pt x="3142" y="319"/>
                    <a:pt x="2290" y="16"/>
                    <a:pt x="1479" y="16"/>
                  </a:cubicBezTo>
                  <a:cubicBezTo>
                    <a:pt x="1108" y="16"/>
                    <a:pt x="746" y="80"/>
                    <a:pt x="401" y="264"/>
                  </a:cubicBezTo>
                  <a:cubicBezTo>
                    <a:pt x="0" y="504"/>
                    <a:pt x="264" y="1010"/>
                    <a:pt x="586" y="1010"/>
                  </a:cubicBezTo>
                  <a:cubicBezTo>
                    <a:pt x="652" y="1010"/>
                    <a:pt x="721" y="989"/>
                    <a:pt x="786" y="939"/>
                  </a:cubicBezTo>
                  <a:cubicBezTo>
                    <a:pt x="1034" y="816"/>
                    <a:pt x="1301" y="771"/>
                    <a:pt x="1576" y="771"/>
                  </a:cubicBezTo>
                  <a:cubicBezTo>
                    <a:pt x="2157" y="771"/>
                    <a:pt x="2771" y="970"/>
                    <a:pt x="3295" y="1036"/>
                  </a:cubicBezTo>
                  <a:cubicBezTo>
                    <a:pt x="3483" y="1090"/>
                    <a:pt x="3680" y="1114"/>
                    <a:pt x="3879" y="1114"/>
                  </a:cubicBezTo>
                  <a:cubicBezTo>
                    <a:pt x="4394" y="1114"/>
                    <a:pt x="4931" y="955"/>
                    <a:pt x="5417" y="746"/>
                  </a:cubicBezTo>
                  <a:cubicBezTo>
                    <a:pt x="5738" y="506"/>
                    <a:pt x="5526" y="1"/>
                    <a:pt x="5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0"/>
            <p:cNvSpPr/>
            <p:nvPr/>
          </p:nvSpPr>
          <p:spPr>
            <a:xfrm>
              <a:off x="2605973" y="2104597"/>
              <a:ext cx="25405" cy="276457"/>
            </a:xfrm>
            <a:custGeom>
              <a:avLst/>
              <a:gdLst/>
              <a:ahLst/>
              <a:cxnLst/>
              <a:rect l="l" t="t" r="r" b="b"/>
              <a:pathLst>
                <a:path w="1448" h="15757" extrusionOk="0">
                  <a:moveTo>
                    <a:pt x="572" y="0"/>
                  </a:moveTo>
                  <a:cubicBezTo>
                    <a:pt x="328" y="0"/>
                    <a:pt x="35" y="230"/>
                    <a:pt x="97" y="538"/>
                  </a:cubicBezTo>
                  <a:cubicBezTo>
                    <a:pt x="290" y="1792"/>
                    <a:pt x="290" y="2950"/>
                    <a:pt x="97" y="4204"/>
                  </a:cubicBezTo>
                  <a:cubicBezTo>
                    <a:pt x="97" y="5362"/>
                    <a:pt x="97" y="6616"/>
                    <a:pt x="0" y="7773"/>
                  </a:cubicBezTo>
                  <a:cubicBezTo>
                    <a:pt x="0" y="10185"/>
                    <a:pt x="0" y="12597"/>
                    <a:pt x="0" y="15106"/>
                  </a:cubicBezTo>
                  <a:cubicBezTo>
                    <a:pt x="0" y="15540"/>
                    <a:pt x="193" y="15757"/>
                    <a:pt x="386" y="15757"/>
                  </a:cubicBezTo>
                  <a:cubicBezTo>
                    <a:pt x="579" y="15757"/>
                    <a:pt x="772" y="15540"/>
                    <a:pt x="772" y="15106"/>
                  </a:cubicBezTo>
                  <a:lnTo>
                    <a:pt x="772" y="7773"/>
                  </a:lnTo>
                  <a:cubicBezTo>
                    <a:pt x="772" y="5265"/>
                    <a:pt x="1448" y="2564"/>
                    <a:pt x="869" y="248"/>
                  </a:cubicBezTo>
                  <a:cubicBezTo>
                    <a:pt x="834" y="74"/>
                    <a:pt x="711" y="0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0"/>
            <p:cNvSpPr/>
            <p:nvPr/>
          </p:nvSpPr>
          <p:spPr>
            <a:xfrm>
              <a:off x="2607131" y="2104317"/>
              <a:ext cx="105498" cy="24598"/>
            </a:xfrm>
            <a:custGeom>
              <a:avLst/>
              <a:gdLst/>
              <a:ahLst/>
              <a:cxnLst/>
              <a:rect l="l" t="t" r="r" b="b"/>
              <a:pathLst>
                <a:path w="6013" h="1402" extrusionOk="0">
                  <a:moveTo>
                    <a:pt x="513" y="1"/>
                  </a:moveTo>
                  <a:cubicBezTo>
                    <a:pt x="211" y="1"/>
                    <a:pt x="0" y="506"/>
                    <a:pt x="320" y="747"/>
                  </a:cubicBezTo>
                  <a:lnTo>
                    <a:pt x="417" y="747"/>
                  </a:lnTo>
                  <a:cubicBezTo>
                    <a:pt x="1221" y="1283"/>
                    <a:pt x="2174" y="1402"/>
                    <a:pt x="3160" y="1402"/>
                  </a:cubicBezTo>
                  <a:cubicBezTo>
                    <a:pt x="3948" y="1402"/>
                    <a:pt x="4758" y="1325"/>
                    <a:pt x="5530" y="1325"/>
                  </a:cubicBezTo>
                  <a:cubicBezTo>
                    <a:pt x="6012" y="1325"/>
                    <a:pt x="6012" y="650"/>
                    <a:pt x="5530" y="554"/>
                  </a:cubicBezTo>
                  <a:cubicBezTo>
                    <a:pt x="4804" y="554"/>
                    <a:pt x="4013" y="639"/>
                    <a:pt x="3229" y="639"/>
                  </a:cubicBezTo>
                  <a:cubicBezTo>
                    <a:pt x="2347" y="639"/>
                    <a:pt x="1472" y="531"/>
                    <a:pt x="706" y="71"/>
                  </a:cubicBezTo>
                  <a:cubicBezTo>
                    <a:pt x="640" y="22"/>
                    <a:pt x="575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0"/>
            <p:cNvSpPr/>
            <p:nvPr/>
          </p:nvSpPr>
          <p:spPr>
            <a:xfrm>
              <a:off x="2693294" y="2112212"/>
              <a:ext cx="19335" cy="42459"/>
            </a:xfrm>
            <a:custGeom>
              <a:avLst/>
              <a:gdLst/>
              <a:ahLst/>
              <a:cxnLst/>
              <a:rect l="l" t="t" r="r" b="b"/>
              <a:pathLst>
                <a:path w="1102" h="2420" extrusionOk="0">
                  <a:moveTo>
                    <a:pt x="552" y="0"/>
                  </a:moveTo>
                  <a:cubicBezTo>
                    <a:pt x="298" y="0"/>
                    <a:pt x="0" y="341"/>
                    <a:pt x="137" y="682"/>
                  </a:cubicBezTo>
                  <a:cubicBezTo>
                    <a:pt x="330" y="1068"/>
                    <a:pt x="330" y="1647"/>
                    <a:pt x="233" y="2130"/>
                  </a:cubicBezTo>
                  <a:cubicBezTo>
                    <a:pt x="281" y="2323"/>
                    <a:pt x="450" y="2419"/>
                    <a:pt x="619" y="2419"/>
                  </a:cubicBezTo>
                  <a:cubicBezTo>
                    <a:pt x="788" y="2419"/>
                    <a:pt x="957" y="2323"/>
                    <a:pt x="1005" y="2130"/>
                  </a:cubicBezTo>
                  <a:cubicBezTo>
                    <a:pt x="1101" y="1454"/>
                    <a:pt x="1005" y="875"/>
                    <a:pt x="812" y="200"/>
                  </a:cubicBezTo>
                  <a:cubicBezTo>
                    <a:pt x="756" y="59"/>
                    <a:pt x="658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0"/>
            <p:cNvSpPr/>
            <p:nvPr/>
          </p:nvSpPr>
          <p:spPr>
            <a:xfrm>
              <a:off x="2695154" y="2105615"/>
              <a:ext cx="233173" cy="290686"/>
            </a:xfrm>
            <a:custGeom>
              <a:avLst/>
              <a:gdLst/>
              <a:ahLst/>
              <a:cxnLst/>
              <a:rect l="l" t="t" r="r" b="b"/>
              <a:pathLst>
                <a:path w="13290" h="16568" extrusionOk="0">
                  <a:moveTo>
                    <a:pt x="6374" y="0"/>
                  </a:moveTo>
                  <a:cubicBezTo>
                    <a:pt x="4293" y="0"/>
                    <a:pt x="2108" y="1108"/>
                    <a:pt x="417" y="2216"/>
                  </a:cubicBezTo>
                  <a:cubicBezTo>
                    <a:pt x="1" y="2466"/>
                    <a:pt x="230" y="2930"/>
                    <a:pt x="610" y="2930"/>
                  </a:cubicBezTo>
                  <a:cubicBezTo>
                    <a:pt x="671" y="2930"/>
                    <a:pt x="736" y="2918"/>
                    <a:pt x="803" y="2892"/>
                  </a:cubicBezTo>
                  <a:cubicBezTo>
                    <a:pt x="2553" y="1759"/>
                    <a:pt x="4496" y="818"/>
                    <a:pt x="6295" y="818"/>
                  </a:cubicBezTo>
                  <a:cubicBezTo>
                    <a:pt x="7865" y="818"/>
                    <a:pt x="9326" y="1536"/>
                    <a:pt x="10450" y="3470"/>
                  </a:cubicBezTo>
                  <a:cubicBezTo>
                    <a:pt x="11512" y="5207"/>
                    <a:pt x="11415" y="7619"/>
                    <a:pt x="11319" y="9645"/>
                  </a:cubicBezTo>
                  <a:cubicBezTo>
                    <a:pt x="11222" y="11671"/>
                    <a:pt x="11029" y="13987"/>
                    <a:pt x="10933" y="16206"/>
                  </a:cubicBezTo>
                  <a:cubicBezTo>
                    <a:pt x="10933" y="16224"/>
                    <a:pt x="10934" y="16242"/>
                    <a:pt x="10936" y="16259"/>
                  </a:cubicBezTo>
                  <a:lnTo>
                    <a:pt x="10936" y="16259"/>
                  </a:lnTo>
                  <a:cubicBezTo>
                    <a:pt x="10934" y="16300"/>
                    <a:pt x="10933" y="16347"/>
                    <a:pt x="10933" y="16398"/>
                  </a:cubicBezTo>
                  <a:lnTo>
                    <a:pt x="10985" y="16398"/>
                  </a:lnTo>
                  <a:cubicBezTo>
                    <a:pt x="11055" y="16511"/>
                    <a:pt x="11187" y="16567"/>
                    <a:pt x="11319" y="16567"/>
                  </a:cubicBezTo>
                  <a:cubicBezTo>
                    <a:pt x="11450" y="16567"/>
                    <a:pt x="11582" y="16511"/>
                    <a:pt x="11653" y="16398"/>
                  </a:cubicBezTo>
                  <a:lnTo>
                    <a:pt x="11705" y="16398"/>
                  </a:lnTo>
                  <a:cubicBezTo>
                    <a:pt x="11705" y="16334"/>
                    <a:pt x="11705" y="16270"/>
                    <a:pt x="11705" y="16205"/>
                  </a:cubicBezTo>
                  <a:lnTo>
                    <a:pt x="11705" y="16205"/>
                  </a:lnTo>
                  <a:cubicBezTo>
                    <a:pt x="11881" y="16072"/>
                    <a:pt x="11835" y="15879"/>
                    <a:pt x="11715" y="15746"/>
                  </a:cubicBezTo>
                  <a:lnTo>
                    <a:pt x="11715" y="15746"/>
                  </a:lnTo>
                  <a:cubicBezTo>
                    <a:pt x="11855" y="11201"/>
                    <a:pt x="13289" y="5414"/>
                    <a:pt x="10161" y="1734"/>
                  </a:cubicBezTo>
                  <a:cubicBezTo>
                    <a:pt x="9054" y="475"/>
                    <a:pt x="7736" y="0"/>
                    <a:pt x="637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0"/>
            <p:cNvSpPr/>
            <p:nvPr/>
          </p:nvSpPr>
          <p:spPr>
            <a:xfrm>
              <a:off x="2603990" y="2371088"/>
              <a:ext cx="106937" cy="27370"/>
            </a:xfrm>
            <a:custGeom>
              <a:avLst/>
              <a:gdLst/>
              <a:ahLst/>
              <a:cxnLst/>
              <a:rect l="l" t="t" r="r" b="b"/>
              <a:pathLst>
                <a:path w="6095" h="1560" extrusionOk="0">
                  <a:moveTo>
                    <a:pt x="545" y="0"/>
                  </a:moveTo>
                  <a:cubicBezTo>
                    <a:pt x="359" y="0"/>
                    <a:pt x="159" y="123"/>
                    <a:pt x="113" y="399"/>
                  </a:cubicBezTo>
                  <a:cubicBezTo>
                    <a:pt x="0" y="1361"/>
                    <a:pt x="1611" y="1560"/>
                    <a:pt x="3139" y="1560"/>
                  </a:cubicBezTo>
                  <a:cubicBezTo>
                    <a:pt x="4217" y="1560"/>
                    <a:pt x="5253" y="1460"/>
                    <a:pt x="5613" y="1460"/>
                  </a:cubicBezTo>
                  <a:cubicBezTo>
                    <a:pt x="6095" y="1460"/>
                    <a:pt x="6095" y="689"/>
                    <a:pt x="5613" y="689"/>
                  </a:cubicBezTo>
                  <a:cubicBezTo>
                    <a:pt x="5452" y="689"/>
                    <a:pt x="4873" y="699"/>
                    <a:pt x="4173" y="699"/>
                  </a:cubicBezTo>
                  <a:cubicBezTo>
                    <a:pt x="2772" y="699"/>
                    <a:pt x="885" y="656"/>
                    <a:pt x="885" y="399"/>
                  </a:cubicBezTo>
                  <a:cubicBezTo>
                    <a:pt x="936" y="147"/>
                    <a:pt x="749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0"/>
            <p:cNvSpPr/>
            <p:nvPr/>
          </p:nvSpPr>
          <p:spPr>
            <a:xfrm>
              <a:off x="2688908" y="2182760"/>
              <a:ext cx="121903" cy="209768"/>
            </a:xfrm>
            <a:custGeom>
              <a:avLst/>
              <a:gdLst/>
              <a:ahLst/>
              <a:cxnLst/>
              <a:rect l="l" t="t" r="r" b="b"/>
              <a:pathLst>
                <a:path w="6948" h="11956" extrusionOk="0">
                  <a:moveTo>
                    <a:pt x="4165" y="0"/>
                  </a:moveTo>
                  <a:cubicBezTo>
                    <a:pt x="2860" y="0"/>
                    <a:pt x="1319" y="825"/>
                    <a:pt x="676" y="1968"/>
                  </a:cubicBezTo>
                  <a:cubicBezTo>
                    <a:pt x="194" y="3222"/>
                    <a:pt x="1" y="4573"/>
                    <a:pt x="194" y="5827"/>
                  </a:cubicBezTo>
                  <a:cubicBezTo>
                    <a:pt x="194" y="6792"/>
                    <a:pt x="290" y="7756"/>
                    <a:pt x="290" y="8721"/>
                  </a:cubicBezTo>
                  <a:cubicBezTo>
                    <a:pt x="387" y="9397"/>
                    <a:pt x="773" y="10747"/>
                    <a:pt x="290" y="11326"/>
                  </a:cubicBezTo>
                  <a:cubicBezTo>
                    <a:pt x="40" y="11702"/>
                    <a:pt x="277" y="11956"/>
                    <a:pt x="553" y="11956"/>
                  </a:cubicBezTo>
                  <a:cubicBezTo>
                    <a:pt x="703" y="11956"/>
                    <a:pt x="864" y="11881"/>
                    <a:pt x="966" y="11712"/>
                  </a:cubicBezTo>
                  <a:cubicBezTo>
                    <a:pt x="1351" y="11037"/>
                    <a:pt x="1351" y="10265"/>
                    <a:pt x="1159" y="9493"/>
                  </a:cubicBezTo>
                  <a:cubicBezTo>
                    <a:pt x="966" y="7949"/>
                    <a:pt x="869" y="6406"/>
                    <a:pt x="966" y="4766"/>
                  </a:cubicBezTo>
                  <a:cubicBezTo>
                    <a:pt x="966" y="3222"/>
                    <a:pt x="1159" y="1968"/>
                    <a:pt x="2606" y="1196"/>
                  </a:cubicBezTo>
                  <a:cubicBezTo>
                    <a:pt x="2959" y="921"/>
                    <a:pt x="3377" y="790"/>
                    <a:pt x="3800" y="790"/>
                  </a:cubicBezTo>
                  <a:cubicBezTo>
                    <a:pt x="4416" y="790"/>
                    <a:pt x="5043" y="1067"/>
                    <a:pt x="5500" y="1582"/>
                  </a:cubicBezTo>
                  <a:cubicBezTo>
                    <a:pt x="6368" y="3029"/>
                    <a:pt x="6175" y="5344"/>
                    <a:pt x="6079" y="6985"/>
                  </a:cubicBezTo>
                  <a:cubicBezTo>
                    <a:pt x="6079" y="8625"/>
                    <a:pt x="5789" y="9975"/>
                    <a:pt x="5789" y="11519"/>
                  </a:cubicBezTo>
                  <a:cubicBezTo>
                    <a:pt x="5789" y="11809"/>
                    <a:pt x="5982" y="11953"/>
                    <a:pt x="6175" y="11953"/>
                  </a:cubicBezTo>
                  <a:cubicBezTo>
                    <a:pt x="6368" y="11953"/>
                    <a:pt x="6561" y="11809"/>
                    <a:pt x="6561" y="11519"/>
                  </a:cubicBezTo>
                  <a:cubicBezTo>
                    <a:pt x="6561" y="9493"/>
                    <a:pt x="6947" y="7371"/>
                    <a:pt x="6947" y="5344"/>
                  </a:cubicBezTo>
                  <a:cubicBezTo>
                    <a:pt x="6947" y="3801"/>
                    <a:pt x="6851" y="1292"/>
                    <a:pt x="5404" y="328"/>
                  </a:cubicBezTo>
                  <a:cubicBezTo>
                    <a:pt x="5052" y="102"/>
                    <a:pt x="4623" y="0"/>
                    <a:pt x="41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0"/>
            <p:cNvSpPr/>
            <p:nvPr/>
          </p:nvSpPr>
          <p:spPr>
            <a:xfrm>
              <a:off x="2787581" y="2381475"/>
              <a:ext cx="114621" cy="17212"/>
            </a:xfrm>
            <a:custGeom>
              <a:avLst/>
              <a:gdLst/>
              <a:ahLst/>
              <a:cxnLst/>
              <a:rect l="l" t="t" r="r" b="b"/>
              <a:pathLst>
                <a:path w="6533" h="981" extrusionOk="0">
                  <a:moveTo>
                    <a:pt x="3639" y="0"/>
                  </a:moveTo>
                  <a:cubicBezTo>
                    <a:pt x="2674" y="97"/>
                    <a:pt x="1709" y="97"/>
                    <a:pt x="648" y="97"/>
                  </a:cubicBezTo>
                  <a:cubicBezTo>
                    <a:pt x="620" y="91"/>
                    <a:pt x="592" y="88"/>
                    <a:pt x="566" y="88"/>
                  </a:cubicBezTo>
                  <a:cubicBezTo>
                    <a:pt x="145" y="88"/>
                    <a:pt x="1" y="778"/>
                    <a:pt x="455" y="868"/>
                  </a:cubicBezTo>
                  <a:cubicBezTo>
                    <a:pt x="889" y="917"/>
                    <a:pt x="1299" y="941"/>
                    <a:pt x="1709" y="941"/>
                  </a:cubicBezTo>
                  <a:cubicBezTo>
                    <a:pt x="2119" y="941"/>
                    <a:pt x="2529" y="917"/>
                    <a:pt x="2963" y="868"/>
                  </a:cubicBezTo>
                  <a:cubicBezTo>
                    <a:pt x="3181" y="829"/>
                    <a:pt x="3395" y="814"/>
                    <a:pt x="3606" y="814"/>
                  </a:cubicBezTo>
                  <a:cubicBezTo>
                    <a:pt x="4307" y="814"/>
                    <a:pt x="4981" y="981"/>
                    <a:pt x="5690" y="981"/>
                  </a:cubicBezTo>
                  <a:cubicBezTo>
                    <a:pt x="5809" y="981"/>
                    <a:pt x="5929" y="976"/>
                    <a:pt x="6051" y="965"/>
                  </a:cubicBezTo>
                  <a:cubicBezTo>
                    <a:pt x="6533" y="965"/>
                    <a:pt x="6533" y="193"/>
                    <a:pt x="6051" y="193"/>
                  </a:cubicBezTo>
                  <a:cubicBezTo>
                    <a:pt x="5182" y="193"/>
                    <a:pt x="4507" y="0"/>
                    <a:pt x="36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0"/>
            <p:cNvSpPr/>
            <p:nvPr/>
          </p:nvSpPr>
          <p:spPr>
            <a:xfrm>
              <a:off x="2326674" y="1849826"/>
              <a:ext cx="700800" cy="702625"/>
            </a:xfrm>
            <a:custGeom>
              <a:avLst/>
              <a:gdLst/>
              <a:ahLst/>
              <a:cxnLst/>
              <a:rect l="l" t="t" r="r" b="b"/>
              <a:pathLst>
                <a:path w="39943" h="40047" extrusionOk="0">
                  <a:moveTo>
                    <a:pt x="27047" y="872"/>
                  </a:moveTo>
                  <a:cubicBezTo>
                    <a:pt x="28238" y="872"/>
                    <a:pt x="29456" y="1016"/>
                    <a:pt x="30584" y="1069"/>
                  </a:cubicBezTo>
                  <a:lnTo>
                    <a:pt x="34250" y="1069"/>
                  </a:lnTo>
                  <a:cubicBezTo>
                    <a:pt x="34925" y="1069"/>
                    <a:pt x="35697" y="1069"/>
                    <a:pt x="36373" y="1166"/>
                  </a:cubicBezTo>
                  <a:cubicBezTo>
                    <a:pt x="37916" y="1262"/>
                    <a:pt x="37916" y="2902"/>
                    <a:pt x="37916" y="3867"/>
                  </a:cubicBezTo>
                  <a:cubicBezTo>
                    <a:pt x="38013" y="9559"/>
                    <a:pt x="37530" y="15252"/>
                    <a:pt x="37820" y="20944"/>
                  </a:cubicBezTo>
                  <a:cubicBezTo>
                    <a:pt x="37916" y="23549"/>
                    <a:pt x="37916" y="26154"/>
                    <a:pt x="38013" y="28758"/>
                  </a:cubicBezTo>
                  <a:cubicBezTo>
                    <a:pt x="38206" y="31460"/>
                    <a:pt x="38206" y="34258"/>
                    <a:pt x="37916" y="36959"/>
                  </a:cubicBezTo>
                  <a:cubicBezTo>
                    <a:pt x="37626" y="38586"/>
                    <a:pt x="35830" y="38883"/>
                    <a:pt x="34026" y="38883"/>
                  </a:cubicBezTo>
                  <a:cubicBezTo>
                    <a:pt x="32989" y="38883"/>
                    <a:pt x="31949" y="38785"/>
                    <a:pt x="31191" y="38785"/>
                  </a:cubicBezTo>
                  <a:cubicBezTo>
                    <a:pt x="31079" y="38785"/>
                    <a:pt x="30972" y="38787"/>
                    <a:pt x="30873" y="38792"/>
                  </a:cubicBezTo>
                  <a:cubicBezTo>
                    <a:pt x="27979" y="38792"/>
                    <a:pt x="25085" y="38889"/>
                    <a:pt x="22287" y="38985"/>
                  </a:cubicBezTo>
                  <a:cubicBezTo>
                    <a:pt x="20486" y="39017"/>
                    <a:pt x="18696" y="39028"/>
                    <a:pt x="16913" y="39028"/>
                  </a:cubicBezTo>
                  <a:cubicBezTo>
                    <a:pt x="13347" y="39028"/>
                    <a:pt x="9809" y="38985"/>
                    <a:pt x="6272" y="38985"/>
                  </a:cubicBezTo>
                  <a:lnTo>
                    <a:pt x="3763" y="38985"/>
                  </a:lnTo>
                  <a:cubicBezTo>
                    <a:pt x="1834" y="38889"/>
                    <a:pt x="1351" y="37538"/>
                    <a:pt x="1448" y="35898"/>
                  </a:cubicBezTo>
                  <a:cubicBezTo>
                    <a:pt x="1448" y="33100"/>
                    <a:pt x="1351" y="30302"/>
                    <a:pt x="1158" y="27408"/>
                  </a:cubicBezTo>
                  <a:cubicBezTo>
                    <a:pt x="965" y="21716"/>
                    <a:pt x="1062" y="16120"/>
                    <a:pt x="1255" y="10428"/>
                  </a:cubicBezTo>
                  <a:cubicBezTo>
                    <a:pt x="1351" y="8112"/>
                    <a:pt x="1351" y="5797"/>
                    <a:pt x="1448" y="3481"/>
                  </a:cubicBezTo>
                  <a:cubicBezTo>
                    <a:pt x="1448" y="1220"/>
                    <a:pt x="3323" y="944"/>
                    <a:pt x="5155" y="944"/>
                  </a:cubicBezTo>
                  <a:cubicBezTo>
                    <a:pt x="5746" y="944"/>
                    <a:pt x="6333" y="973"/>
                    <a:pt x="6850" y="973"/>
                  </a:cubicBezTo>
                  <a:cubicBezTo>
                    <a:pt x="8491" y="973"/>
                    <a:pt x="10107" y="949"/>
                    <a:pt x="11711" y="949"/>
                  </a:cubicBezTo>
                  <a:cubicBezTo>
                    <a:pt x="13314" y="949"/>
                    <a:pt x="14906" y="973"/>
                    <a:pt x="16498" y="1069"/>
                  </a:cubicBezTo>
                  <a:cubicBezTo>
                    <a:pt x="17945" y="1069"/>
                    <a:pt x="19393" y="1262"/>
                    <a:pt x="20840" y="1359"/>
                  </a:cubicBezTo>
                  <a:cubicBezTo>
                    <a:pt x="21284" y="1427"/>
                    <a:pt x="21728" y="1459"/>
                    <a:pt x="22173" y="1459"/>
                  </a:cubicBezTo>
                  <a:cubicBezTo>
                    <a:pt x="22802" y="1459"/>
                    <a:pt x="23432" y="1395"/>
                    <a:pt x="24061" y="1278"/>
                  </a:cubicBezTo>
                  <a:lnTo>
                    <a:pt x="24061" y="1278"/>
                  </a:lnTo>
                  <a:cubicBezTo>
                    <a:pt x="24092" y="1288"/>
                    <a:pt x="24126" y="1293"/>
                    <a:pt x="24161" y="1293"/>
                  </a:cubicBezTo>
                  <a:cubicBezTo>
                    <a:pt x="24209" y="1293"/>
                    <a:pt x="24260" y="1284"/>
                    <a:pt x="24313" y="1262"/>
                  </a:cubicBezTo>
                  <a:cubicBezTo>
                    <a:pt x="25168" y="963"/>
                    <a:pt x="26099" y="872"/>
                    <a:pt x="27047" y="872"/>
                  </a:cubicBezTo>
                  <a:close/>
                  <a:moveTo>
                    <a:pt x="5627" y="1"/>
                  </a:moveTo>
                  <a:cubicBezTo>
                    <a:pt x="3415" y="1"/>
                    <a:pt x="1117" y="372"/>
                    <a:pt x="676" y="2516"/>
                  </a:cubicBezTo>
                  <a:cubicBezTo>
                    <a:pt x="483" y="4543"/>
                    <a:pt x="386" y="6569"/>
                    <a:pt x="483" y="8595"/>
                  </a:cubicBezTo>
                  <a:cubicBezTo>
                    <a:pt x="483" y="11489"/>
                    <a:pt x="290" y="14383"/>
                    <a:pt x="194" y="17278"/>
                  </a:cubicBezTo>
                  <a:cubicBezTo>
                    <a:pt x="1" y="22970"/>
                    <a:pt x="579" y="28662"/>
                    <a:pt x="579" y="34451"/>
                  </a:cubicBezTo>
                  <a:cubicBezTo>
                    <a:pt x="579" y="35705"/>
                    <a:pt x="194" y="37827"/>
                    <a:pt x="1255" y="38889"/>
                  </a:cubicBezTo>
                  <a:cubicBezTo>
                    <a:pt x="2038" y="39672"/>
                    <a:pt x="3330" y="39883"/>
                    <a:pt x="4615" y="39883"/>
                  </a:cubicBezTo>
                  <a:cubicBezTo>
                    <a:pt x="4912" y="39883"/>
                    <a:pt x="5209" y="39872"/>
                    <a:pt x="5500" y="39853"/>
                  </a:cubicBezTo>
                  <a:cubicBezTo>
                    <a:pt x="7815" y="39853"/>
                    <a:pt x="10034" y="40046"/>
                    <a:pt x="12350" y="40046"/>
                  </a:cubicBezTo>
                  <a:cubicBezTo>
                    <a:pt x="15244" y="40046"/>
                    <a:pt x="18042" y="39853"/>
                    <a:pt x="20840" y="39853"/>
                  </a:cubicBezTo>
                  <a:cubicBezTo>
                    <a:pt x="23541" y="39853"/>
                    <a:pt x="26146" y="39757"/>
                    <a:pt x="28751" y="39660"/>
                  </a:cubicBezTo>
                  <a:cubicBezTo>
                    <a:pt x="29830" y="39700"/>
                    <a:pt x="30892" y="39724"/>
                    <a:pt x="31952" y="39724"/>
                  </a:cubicBezTo>
                  <a:cubicBezTo>
                    <a:pt x="33450" y="39724"/>
                    <a:pt x="34943" y="39677"/>
                    <a:pt x="36469" y="39564"/>
                  </a:cubicBezTo>
                  <a:cubicBezTo>
                    <a:pt x="39942" y="38985"/>
                    <a:pt x="38881" y="32425"/>
                    <a:pt x="38688" y="30109"/>
                  </a:cubicBezTo>
                  <a:cubicBezTo>
                    <a:pt x="38302" y="21426"/>
                    <a:pt x="38688" y="12647"/>
                    <a:pt x="38592" y="3964"/>
                  </a:cubicBezTo>
                  <a:cubicBezTo>
                    <a:pt x="38688" y="2902"/>
                    <a:pt x="38399" y="1841"/>
                    <a:pt x="37820" y="1069"/>
                  </a:cubicBezTo>
                  <a:cubicBezTo>
                    <a:pt x="36935" y="265"/>
                    <a:pt x="35917" y="198"/>
                    <a:pt x="34876" y="198"/>
                  </a:cubicBezTo>
                  <a:cubicBezTo>
                    <a:pt x="34668" y="198"/>
                    <a:pt x="34459" y="201"/>
                    <a:pt x="34250" y="201"/>
                  </a:cubicBezTo>
                  <a:lnTo>
                    <a:pt x="28365" y="201"/>
                  </a:lnTo>
                  <a:cubicBezTo>
                    <a:pt x="27977" y="149"/>
                    <a:pt x="27589" y="125"/>
                    <a:pt x="27202" y="125"/>
                  </a:cubicBezTo>
                  <a:cubicBezTo>
                    <a:pt x="26376" y="125"/>
                    <a:pt x="25551" y="234"/>
                    <a:pt x="24726" y="416"/>
                  </a:cubicBezTo>
                  <a:lnTo>
                    <a:pt x="24726" y="416"/>
                  </a:lnTo>
                  <a:cubicBezTo>
                    <a:pt x="24679" y="383"/>
                    <a:pt x="24622" y="363"/>
                    <a:pt x="24557" y="363"/>
                  </a:cubicBezTo>
                  <a:cubicBezTo>
                    <a:pt x="24512" y="363"/>
                    <a:pt x="24462" y="373"/>
                    <a:pt x="24409" y="394"/>
                  </a:cubicBezTo>
                  <a:cubicBezTo>
                    <a:pt x="23746" y="678"/>
                    <a:pt x="22979" y="776"/>
                    <a:pt x="22170" y="776"/>
                  </a:cubicBezTo>
                  <a:cubicBezTo>
                    <a:pt x="20508" y="776"/>
                    <a:pt x="18666" y="362"/>
                    <a:pt x="17174" y="297"/>
                  </a:cubicBezTo>
                  <a:cubicBezTo>
                    <a:pt x="14376" y="105"/>
                    <a:pt x="11578" y="105"/>
                    <a:pt x="8780" y="105"/>
                  </a:cubicBezTo>
                  <a:cubicBezTo>
                    <a:pt x="7945" y="105"/>
                    <a:pt x="6798" y="1"/>
                    <a:pt x="56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946;p70"/>
          <p:cNvGrpSpPr/>
          <p:nvPr/>
        </p:nvGrpSpPr>
        <p:grpSpPr>
          <a:xfrm>
            <a:off x="1432420" y="3140189"/>
            <a:ext cx="704098" cy="694945"/>
            <a:chOff x="1952607" y="3793176"/>
            <a:chExt cx="704169" cy="691694"/>
          </a:xfrm>
        </p:grpSpPr>
        <p:sp>
          <p:nvSpPr>
            <p:cNvPr id="1947" name="Google Shape;1947;p70"/>
            <p:cNvSpPr/>
            <p:nvPr/>
          </p:nvSpPr>
          <p:spPr>
            <a:xfrm>
              <a:off x="1971223" y="3807984"/>
              <a:ext cx="644937" cy="662517"/>
            </a:xfrm>
            <a:custGeom>
              <a:avLst/>
              <a:gdLst/>
              <a:ahLst/>
              <a:cxnLst/>
              <a:rect l="l" t="t" r="r" b="b"/>
              <a:pathLst>
                <a:path w="36759" h="37761" extrusionOk="0">
                  <a:moveTo>
                    <a:pt x="27155" y="12383"/>
                  </a:moveTo>
                  <a:cubicBezTo>
                    <a:pt x="27645" y="12383"/>
                    <a:pt x="28122" y="12490"/>
                    <a:pt x="28558" y="12677"/>
                  </a:cubicBezTo>
                  <a:cubicBezTo>
                    <a:pt x="28751" y="12870"/>
                    <a:pt x="28751" y="13159"/>
                    <a:pt x="28558" y="13352"/>
                  </a:cubicBezTo>
                  <a:cubicBezTo>
                    <a:pt x="28558" y="13641"/>
                    <a:pt x="28558" y="14027"/>
                    <a:pt x="28558" y="14413"/>
                  </a:cubicBezTo>
                  <a:cubicBezTo>
                    <a:pt x="28558" y="14606"/>
                    <a:pt x="28461" y="14799"/>
                    <a:pt x="28268" y="14799"/>
                  </a:cubicBezTo>
                  <a:lnTo>
                    <a:pt x="22769" y="14799"/>
                  </a:lnTo>
                  <a:cubicBezTo>
                    <a:pt x="22695" y="14873"/>
                    <a:pt x="22608" y="14904"/>
                    <a:pt x="22517" y="14904"/>
                  </a:cubicBezTo>
                  <a:cubicBezTo>
                    <a:pt x="22369" y="14904"/>
                    <a:pt x="22213" y="14822"/>
                    <a:pt x="22094" y="14703"/>
                  </a:cubicBezTo>
                  <a:cubicBezTo>
                    <a:pt x="21997" y="14220"/>
                    <a:pt x="21901" y="13834"/>
                    <a:pt x="21901" y="13352"/>
                  </a:cubicBezTo>
                  <a:cubicBezTo>
                    <a:pt x="21901" y="13255"/>
                    <a:pt x="21901" y="13159"/>
                    <a:pt x="21997" y="13159"/>
                  </a:cubicBezTo>
                  <a:cubicBezTo>
                    <a:pt x="21997" y="12870"/>
                    <a:pt x="22094" y="12677"/>
                    <a:pt x="22383" y="12677"/>
                  </a:cubicBezTo>
                  <a:cubicBezTo>
                    <a:pt x="23734" y="12677"/>
                    <a:pt x="25085" y="12677"/>
                    <a:pt x="26339" y="12484"/>
                  </a:cubicBezTo>
                  <a:cubicBezTo>
                    <a:pt x="26612" y="12415"/>
                    <a:pt x="26886" y="12383"/>
                    <a:pt x="27155" y="12383"/>
                  </a:cubicBezTo>
                  <a:close/>
                  <a:moveTo>
                    <a:pt x="8137" y="11476"/>
                  </a:moveTo>
                  <a:cubicBezTo>
                    <a:pt x="8233" y="11476"/>
                    <a:pt x="8330" y="11519"/>
                    <a:pt x="8394" y="11615"/>
                  </a:cubicBezTo>
                  <a:lnTo>
                    <a:pt x="8587" y="11615"/>
                  </a:lnTo>
                  <a:cubicBezTo>
                    <a:pt x="9386" y="11575"/>
                    <a:pt x="10185" y="11552"/>
                    <a:pt x="10991" y="11552"/>
                  </a:cubicBezTo>
                  <a:cubicBezTo>
                    <a:pt x="12131" y="11552"/>
                    <a:pt x="13285" y="11599"/>
                    <a:pt x="14472" y="11712"/>
                  </a:cubicBezTo>
                  <a:cubicBezTo>
                    <a:pt x="15533" y="11808"/>
                    <a:pt x="17173" y="11712"/>
                    <a:pt x="18042" y="12677"/>
                  </a:cubicBezTo>
                  <a:cubicBezTo>
                    <a:pt x="18814" y="13641"/>
                    <a:pt x="19103" y="14896"/>
                    <a:pt x="18910" y="16150"/>
                  </a:cubicBezTo>
                  <a:cubicBezTo>
                    <a:pt x="18717" y="16922"/>
                    <a:pt x="18331" y="17597"/>
                    <a:pt x="17656" y="18079"/>
                  </a:cubicBezTo>
                  <a:cubicBezTo>
                    <a:pt x="19778" y="18851"/>
                    <a:pt x="19971" y="22807"/>
                    <a:pt x="19006" y="24447"/>
                  </a:cubicBezTo>
                  <a:cubicBezTo>
                    <a:pt x="18102" y="25622"/>
                    <a:pt x="16775" y="26289"/>
                    <a:pt x="15341" y="26289"/>
                  </a:cubicBezTo>
                  <a:cubicBezTo>
                    <a:pt x="15245" y="26289"/>
                    <a:pt x="15148" y="26286"/>
                    <a:pt x="15051" y="26280"/>
                  </a:cubicBezTo>
                  <a:cubicBezTo>
                    <a:pt x="13893" y="26280"/>
                    <a:pt x="12735" y="26280"/>
                    <a:pt x="11481" y="26183"/>
                  </a:cubicBezTo>
                  <a:cubicBezTo>
                    <a:pt x="10999" y="26135"/>
                    <a:pt x="10492" y="26111"/>
                    <a:pt x="9974" y="26111"/>
                  </a:cubicBezTo>
                  <a:cubicBezTo>
                    <a:pt x="9455" y="26111"/>
                    <a:pt x="8925" y="26135"/>
                    <a:pt x="8394" y="26183"/>
                  </a:cubicBezTo>
                  <a:cubicBezTo>
                    <a:pt x="8351" y="26270"/>
                    <a:pt x="8268" y="26318"/>
                    <a:pt x="8173" y="26318"/>
                  </a:cubicBezTo>
                  <a:cubicBezTo>
                    <a:pt x="8057" y="26318"/>
                    <a:pt x="7921" y="26246"/>
                    <a:pt x="7815" y="26087"/>
                  </a:cubicBezTo>
                  <a:cubicBezTo>
                    <a:pt x="7140" y="24929"/>
                    <a:pt x="7719" y="22324"/>
                    <a:pt x="7719" y="20974"/>
                  </a:cubicBezTo>
                  <a:cubicBezTo>
                    <a:pt x="7912" y="17886"/>
                    <a:pt x="7815" y="14896"/>
                    <a:pt x="7815" y="11905"/>
                  </a:cubicBezTo>
                  <a:cubicBezTo>
                    <a:pt x="7751" y="11647"/>
                    <a:pt x="7944" y="11476"/>
                    <a:pt x="8137" y="11476"/>
                  </a:cubicBezTo>
                  <a:close/>
                  <a:moveTo>
                    <a:pt x="25115" y="15228"/>
                  </a:moveTo>
                  <a:cubicBezTo>
                    <a:pt x="25509" y="15228"/>
                    <a:pt x="25918" y="15276"/>
                    <a:pt x="26339" y="15378"/>
                  </a:cubicBezTo>
                  <a:cubicBezTo>
                    <a:pt x="29233" y="15957"/>
                    <a:pt x="31066" y="18948"/>
                    <a:pt x="30391" y="21842"/>
                  </a:cubicBezTo>
                  <a:cubicBezTo>
                    <a:pt x="30391" y="22035"/>
                    <a:pt x="30198" y="22228"/>
                    <a:pt x="30005" y="22228"/>
                  </a:cubicBezTo>
                  <a:cubicBezTo>
                    <a:pt x="29683" y="22196"/>
                    <a:pt x="29351" y="22185"/>
                    <a:pt x="29012" y="22185"/>
                  </a:cubicBezTo>
                  <a:cubicBezTo>
                    <a:pt x="28333" y="22185"/>
                    <a:pt x="27625" y="22228"/>
                    <a:pt x="26918" y="22228"/>
                  </a:cubicBezTo>
                  <a:cubicBezTo>
                    <a:pt x="25856" y="22035"/>
                    <a:pt x="24699" y="22035"/>
                    <a:pt x="23637" y="22035"/>
                  </a:cubicBezTo>
                  <a:cubicBezTo>
                    <a:pt x="23637" y="23101"/>
                    <a:pt x="24519" y="23711"/>
                    <a:pt x="25390" y="23711"/>
                  </a:cubicBezTo>
                  <a:cubicBezTo>
                    <a:pt x="26015" y="23711"/>
                    <a:pt x="26635" y="23396"/>
                    <a:pt x="26918" y="22710"/>
                  </a:cubicBezTo>
                  <a:cubicBezTo>
                    <a:pt x="27014" y="22517"/>
                    <a:pt x="27111" y="22517"/>
                    <a:pt x="27304" y="22517"/>
                  </a:cubicBezTo>
                  <a:lnTo>
                    <a:pt x="27496" y="22517"/>
                  </a:lnTo>
                  <a:cubicBezTo>
                    <a:pt x="27656" y="22563"/>
                    <a:pt x="27838" y="22576"/>
                    <a:pt x="28029" y="22576"/>
                  </a:cubicBezTo>
                  <a:cubicBezTo>
                    <a:pt x="28294" y="22576"/>
                    <a:pt x="28577" y="22551"/>
                    <a:pt x="28850" y="22551"/>
                  </a:cubicBezTo>
                  <a:cubicBezTo>
                    <a:pt x="29214" y="22551"/>
                    <a:pt x="29559" y="22596"/>
                    <a:pt x="29812" y="22807"/>
                  </a:cubicBezTo>
                  <a:cubicBezTo>
                    <a:pt x="29851" y="22794"/>
                    <a:pt x="29888" y="22788"/>
                    <a:pt x="29923" y="22788"/>
                  </a:cubicBezTo>
                  <a:cubicBezTo>
                    <a:pt x="30148" y="22788"/>
                    <a:pt x="30281" y="23038"/>
                    <a:pt x="30198" y="23289"/>
                  </a:cubicBezTo>
                  <a:cubicBezTo>
                    <a:pt x="29508" y="25358"/>
                    <a:pt x="27359" y="26392"/>
                    <a:pt x="25246" y="26392"/>
                  </a:cubicBezTo>
                  <a:cubicBezTo>
                    <a:pt x="24699" y="26392"/>
                    <a:pt x="24154" y="26323"/>
                    <a:pt x="23637" y="26183"/>
                  </a:cubicBezTo>
                  <a:cubicBezTo>
                    <a:pt x="20840" y="25508"/>
                    <a:pt x="19103" y="22614"/>
                    <a:pt x="19875" y="19816"/>
                  </a:cubicBezTo>
                  <a:cubicBezTo>
                    <a:pt x="20545" y="17304"/>
                    <a:pt x="22523" y="15228"/>
                    <a:pt x="25115" y="15228"/>
                  </a:cubicBezTo>
                  <a:close/>
                  <a:moveTo>
                    <a:pt x="19277" y="0"/>
                  </a:moveTo>
                  <a:cubicBezTo>
                    <a:pt x="19086" y="0"/>
                    <a:pt x="18898" y="12"/>
                    <a:pt x="18717" y="38"/>
                  </a:cubicBezTo>
                  <a:cubicBezTo>
                    <a:pt x="18621" y="134"/>
                    <a:pt x="18621" y="134"/>
                    <a:pt x="18524" y="231"/>
                  </a:cubicBezTo>
                  <a:cubicBezTo>
                    <a:pt x="16595" y="1003"/>
                    <a:pt x="14279" y="810"/>
                    <a:pt x="12349" y="1485"/>
                  </a:cubicBezTo>
                  <a:cubicBezTo>
                    <a:pt x="9841" y="2450"/>
                    <a:pt x="7622" y="3897"/>
                    <a:pt x="5693" y="5730"/>
                  </a:cubicBezTo>
                  <a:cubicBezTo>
                    <a:pt x="1930" y="9300"/>
                    <a:pt x="0" y="14317"/>
                    <a:pt x="193" y="19430"/>
                  </a:cubicBezTo>
                  <a:cubicBezTo>
                    <a:pt x="193" y="24350"/>
                    <a:pt x="2219" y="29078"/>
                    <a:pt x="5693" y="32551"/>
                  </a:cubicBezTo>
                  <a:cubicBezTo>
                    <a:pt x="9069" y="35928"/>
                    <a:pt x="13700" y="37761"/>
                    <a:pt x="18428" y="37761"/>
                  </a:cubicBezTo>
                  <a:cubicBezTo>
                    <a:pt x="23444" y="37761"/>
                    <a:pt x="28172" y="35542"/>
                    <a:pt x="31356" y="31683"/>
                  </a:cubicBezTo>
                  <a:cubicBezTo>
                    <a:pt x="34346" y="28017"/>
                    <a:pt x="36083" y="23482"/>
                    <a:pt x="36469" y="18755"/>
                  </a:cubicBezTo>
                  <a:cubicBezTo>
                    <a:pt x="36758" y="13834"/>
                    <a:pt x="34925" y="9010"/>
                    <a:pt x="31356" y="5634"/>
                  </a:cubicBezTo>
                  <a:cubicBezTo>
                    <a:pt x="29426" y="3897"/>
                    <a:pt x="27304" y="2546"/>
                    <a:pt x="24892" y="1582"/>
                  </a:cubicBezTo>
                  <a:cubicBezTo>
                    <a:pt x="23637" y="906"/>
                    <a:pt x="22190" y="424"/>
                    <a:pt x="20840" y="231"/>
                  </a:cubicBezTo>
                  <a:cubicBezTo>
                    <a:pt x="20345" y="90"/>
                    <a:pt x="19799" y="0"/>
                    <a:pt x="19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0"/>
            <p:cNvSpPr/>
            <p:nvPr/>
          </p:nvSpPr>
          <p:spPr>
            <a:xfrm>
              <a:off x="2098178" y="4009313"/>
              <a:ext cx="25405" cy="260420"/>
            </a:xfrm>
            <a:custGeom>
              <a:avLst/>
              <a:gdLst/>
              <a:ahLst/>
              <a:cxnLst/>
              <a:rect l="l" t="t" r="r" b="b"/>
              <a:pathLst>
                <a:path w="1448" h="14843" extrusionOk="0">
                  <a:moveTo>
                    <a:pt x="951" y="1"/>
                  </a:moveTo>
                  <a:cubicBezTo>
                    <a:pt x="751" y="1"/>
                    <a:pt x="579" y="172"/>
                    <a:pt x="579" y="430"/>
                  </a:cubicBezTo>
                  <a:cubicBezTo>
                    <a:pt x="579" y="3421"/>
                    <a:pt x="676" y="6411"/>
                    <a:pt x="579" y="9499"/>
                  </a:cubicBezTo>
                  <a:cubicBezTo>
                    <a:pt x="579" y="10849"/>
                    <a:pt x="0" y="13358"/>
                    <a:pt x="676" y="14612"/>
                  </a:cubicBezTo>
                  <a:cubicBezTo>
                    <a:pt x="729" y="14771"/>
                    <a:pt x="840" y="14843"/>
                    <a:pt x="962" y="14843"/>
                  </a:cubicBezTo>
                  <a:cubicBezTo>
                    <a:pt x="1061" y="14843"/>
                    <a:pt x="1168" y="14795"/>
                    <a:pt x="1254" y="14708"/>
                  </a:cubicBezTo>
                  <a:lnTo>
                    <a:pt x="1254" y="14708"/>
                  </a:lnTo>
                  <a:cubicBezTo>
                    <a:pt x="1202" y="14730"/>
                    <a:pt x="1152" y="14739"/>
                    <a:pt x="1107" y="14739"/>
                  </a:cubicBezTo>
                  <a:cubicBezTo>
                    <a:pt x="738" y="14739"/>
                    <a:pt x="632" y="14108"/>
                    <a:pt x="1061" y="13937"/>
                  </a:cubicBezTo>
                  <a:lnTo>
                    <a:pt x="1351" y="13937"/>
                  </a:lnTo>
                  <a:cubicBezTo>
                    <a:pt x="1158" y="13261"/>
                    <a:pt x="1158" y="12586"/>
                    <a:pt x="1351" y="11911"/>
                  </a:cubicBezTo>
                  <a:cubicBezTo>
                    <a:pt x="1351" y="10946"/>
                    <a:pt x="1351" y="9885"/>
                    <a:pt x="1351" y="8823"/>
                  </a:cubicBezTo>
                  <a:cubicBezTo>
                    <a:pt x="1447" y="6218"/>
                    <a:pt x="1351" y="3614"/>
                    <a:pt x="1351" y="1009"/>
                  </a:cubicBezTo>
                  <a:lnTo>
                    <a:pt x="1158" y="1009"/>
                  </a:lnTo>
                  <a:cubicBezTo>
                    <a:pt x="965" y="1009"/>
                    <a:pt x="772" y="816"/>
                    <a:pt x="772" y="623"/>
                  </a:cubicBezTo>
                  <a:lnTo>
                    <a:pt x="772" y="526"/>
                  </a:lnTo>
                  <a:cubicBezTo>
                    <a:pt x="772" y="237"/>
                    <a:pt x="965" y="140"/>
                    <a:pt x="1254" y="140"/>
                  </a:cubicBezTo>
                  <a:cubicBezTo>
                    <a:pt x="1158" y="44"/>
                    <a:pt x="1051" y="1"/>
                    <a:pt x="95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0"/>
            <p:cNvSpPr/>
            <p:nvPr/>
          </p:nvSpPr>
          <p:spPr>
            <a:xfrm>
              <a:off x="2110021" y="4012348"/>
              <a:ext cx="198066" cy="121306"/>
            </a:xfrm>
            <a:custGeom>
              <a:avLst/>
              <a:gdLst/>
              <a:ahLst/>
              <a:cxnLst/>
              <a:rect l="l" t="t" r="r" b="b"/>
              <a:pathLst>
                <a:path w="11289" h="6914" extrusionOk="0">
                  <a:moveTo>
                    <a:pt x="3177" y="0"/>
                  </a:moveTo>
                  <a:cubicBezTo>
                    <a:pt x="2371" y="0"/>
                    <a:pt x="1572" y="24"/>
                    <a:pt x="772" y="64"/>
                  </a:cubicBezTo>
                  <a:lnTo>
                    <a:pt x="579" y="64"/>
                  </a:lnTo>
                  <a:cubicBezTo>
                    <a:pt x="531" y="40"/>
                    <a:pt x="477" y="28"/>
                    <a:pt x="421" y="28"/>
                  </a:cubicBezTo>
                  <a:cubicBezTo>
                    <a:pt x="254" y="28"/>
                    <a:pt x="73" y="136"/>
                    <a:pt x="1" y="353"/>
                  </a:cubicBezTo>
                  <a:lnTo>
                    <a:pt x="1" y="450"/>
                  </a:lnTo>
                  <a:cubicBezTo>
                    <a:pt x="1" y="643"/>
                    <a:pt x="193" y="836"/>
                    <a:pt x="386" y="836"/>
                  </a:cubicBezTo>
                  <a:lnTo>
                    <a:pt x="676" y="836"/>
                  </a:lnTo>
                  <a:cubicBezTo>
                    <a:pt x="1501" y="775"/>
                    <a:pt x="2335" y="742"/>
                    <a:pt x="3173" y="742"/>
                  </a:cubicBezTo>
                  <a:cubicBezTo>
                    <a:pt x="4982" y="742"/>
                    <a:pt x="6807" y="892"/>
                    <a:pt x="8587" y="1222"/>
                  </a:cubicBezTo>
                  <a:cubicBezTo>
                    <a:pt x="10324" y="1511"/>
                    <a:pt x="10517" y="3537"/>
                    <a:pt x="10131" y="4984"/>
                  </a:cubicBezTo>
                  <a:cubicBezTo>
                    <a:pt x="9938" y="5660"/>
                    <a:pt x="9262" y="6045"/>
                    <a:pt x="8876" y="6528"/>
                  </a:cubicBezTo>
                  <a:cubicBezTo>
                    <a:pt x="8780" y="6624"/>
                    <a:pt x="8780" y="6817"/>
                    <a:pt x="8876" y="6914"/>
                  </a:cubicBezTo>
                  <a:cubicBezTo>
                    <a:pt x="8780" y="6624"/>
                    <a:pt x="8973" y="6431"/>
                    <a:pt x="9262" y="6431"/>
                  </a:cubicBezTo>
                  <a:cubicBezTo>
                    <a:pt x="9455" y="6431"/>
                    <a:pt x="9648" y="6528"/>
                    <a:pt x="9841" y="6528"/>
                  </a:cubicBezTo>
                  <a:cubicBezTo>
                    <a:pt x="10517" y="6045"/>
                    <a:pt x="10903" y="5370"/>
                    <a:pt x="11095" y="4598"/>
                  </a:cubicBezTo>
                  <a:cubicBezTo>
                    <a:pt x="11288" y="3344"/>
                    <a:pt x="10999" y="2090"/>
                    <a:pt x="10227" y="1125"/>
                  </a:cubicBezTo>
                  <a:cubicBezTo>
                    <a:pt x="9359" y="257"/>
                    <a:pt x="7719" y="257"/>
                    <a:pt x="6657" y="160"/>
                  </a:cubicBezTo>
                  <a:cubicBezTo>
                    <a:pt x="5471" y="47"/>
                    <a:pt x="4317" y="0"/>
                    <a:pt x="3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0"/>
            <p:cNvSpPr/>
            <p:nvPr/>
          </p:nvSpPr>
          <p:spPr>
            <a:xfrm>
              <a:off x="2107126" y="4125180"/>
              <a:ext cx="214505" cy="145729"/>
            </a:xfrm>
            <a:custGeom>
              <a:avLst/>
              <a:gdLst/>
              <a:ahLst/>
              <a:cxnLst/>
              <a:rect l="l" t="t" r="r" b="b"/>
              <a:pathLst>
                <a:path w="12226" h="8306" extrusionOk="0">
                  <a:moveTo>
                    <a:pt x="9331" y="0"/>
                  </a:moveTo>
                  <a:cubicBezTo>
                    <a:pt x="9041" y="0"/>
                    <a:pt x="8945" y="193"/>
                    <a:pt x="8945" y="483"/>
                  </a:cubicBezTo>
                  <a:cubicBezTo>
                    <a:pt x="9041" y="579"/>
                    <a:pt x="9138" y="772"/>
                    <a:pt x="9331" y="772"/>
                  </a:cubicBezTo>
                  <a:cubicBezTo>
                    <a:pt x="10778" y="772"/>
                    <a:pt x="11164" y="3088"/>
                    <a:pt x="11164" y="4052"/>
                  </a:cubicBezTo>
                  <a:cubicBezTo>
                    <a:pt x="11164" y="6464"/>
                    <a:pt x="9427" y="7236"/>
                    <a:pt x="7401" y="7429"/>
                  </a:cubicBezTo>
                  <a:cubicBezTo>
                    <a:pt x="6822" y="7477"/>
                    <a:pt x="6219" y="7501"/>
                    <a:pt x="5617" y="7501"/>
                  </a:cubicBezTo>
                  <a:cubicBezTo>
                    <a:pt x="5014" y="7501"/>
                    <a:pt x="4411" y="7477"/>
                    <a:pt x="3832" y="7429"/>
                  </a:cubicBezTo>
                  <a:cubicBezTo>
                    <a:pt x="3301" y="7333"/>
                    <a:pt x="2795" y="7284"/>
                    <a:pt x="2288" y="7284"/>
                  </a:cubicBezTo>
                  <a:cubicBezTo>
                    <a:pt x="1782" y="7284"/>
                    <a:pt x="1275" y="7333"/>
                    <a:pt x="744" y="7429"/>
                  </a:cubicBezTo>
                  <a:lnTo>
                    <a:pt x="455" y="7429"/>
                  </a:lnTo>
                  <a:cubicBezTo>
                    <a:pt x="1" y="7520"/>
                    <a:pt x="145" y="8209"/>
                    <a:pt x="647" y="8209"/>
                  </a:cubicBezTo>
                  <a:cubicBezTo>
                    <a:pt x="678" y="8209"/>
                    <a:pt x="710" y="8207"/>
                    <a:pt x="744" y="8201"/>
                  </a:cubicBezTo>
                  <a:cubicBezTo>
                    <a:pt x="1227" y="8153"/>
                    <a:pt x="1733" y="8129"/>
                    <a:pt x="2252" y="8129"/>
                  </a:cubicBezTo>
                  <a:cubicBezTo>
                    <a:pt x="2770" y="8129"/>
                    <a:pt x="3301" y="8153"/>
                    <a:pt x="3832" y="8201"/>
                  </a:cubicBezTo>
                  <a:cubicBezTo>
                    <a:pt x="4989" y="8297"/>
                    <a:pt x="6147" y="8297"/>
                    <a:pt x="7305" y="8297"/>
                  </a:cubicBezTo>
                  <a:cubicBezTo>
                    <a:pt x="7392" y="8303"/>
                    <a:pt x="7479" y="8306"/>
                    <a:pt x="7566" y="8306"/>
                  </a:cubicBezTo>
                  <a:cubicBezTo>
                    <a:pt x="9021" y="8306"/>
                    <a:pt x="10441" y="7557"/>
                    <a:pt x="11260" y="6464"/>
                  </a:cubicBezTo>
                  <a:cubicBezTo>
                    <a:pt x="12225" y="4824"/>
                    <a:pt x="12032" y="869"/>
                    <a:pt x="9910" y="97"/>
                  </a:cubicBezTo>
                  <a:cubicBezTo>
                    <a:pt x="9717" y="0"/>
                    <a:pt x="9524" y="0"/>
                    <a:pt x="93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0"/>
            <p:cNvSpPr/>
            <p:nvPr/>
          </p:nvSpPr>
          <p:spPr>
            <a:xfrm>
              <a:off x="2157410" y="4050702"/>
              <a:ext cx="18650" cy="60951"/>
            </a:xfrm>
            <a:custGeom>
              <a:avLst/>
              <a:gdLst/>
              <a:ahLst/>
              <a:cxnLst/>
              <a:rect l="l" t="t" r="r" b="b"/>
              <a:pathLst>
                <a:path w="1063" h="3474" extrusionOk="0">
                  <a:moveTo>
                    <a:pt x="580" y="0"/>
                  </a:moveTo>
                  <a:cubicBezTo>
                    <a:pt x="290" y="0"/>
                    <a:pt x="1" y="193"/>
                    <a:pt x="97" y="483"/>
                  </a:cubicBezTo>
                  <a:cubicBezTo>
                    <a:pt x="290" y="1062"/>
                    <a:pt x="290" y="1737"/>
                    <a:pt x="194" y="2316"/>
                  </a:cubicBezTo>
                  <a:cubicBezTo>
                    <a:pt x="194" y="2671"/>
                    <a:pt x="194" y="3026"/>
                    <a:pt x="269" y="3382"/>
                  </a:cubicBezTo>
                  <a:lnTo>
                    <a:pt x="269" y="3382"/>
                  </a:lnTo>
                  <a:cubicBezTo>
                    <a:pt x="236" y="3126"/>
                    <a:pt x="417" y="2895"/>
                    <a:pt x="676" y="2895"/>
                  </a:cubicBezTo>
                  <a:lnTo>
                    <a:pt x="966" y="2895"/>
                  </a:lnTo>
                  <a:lnTo>
                    <a:pt x="966" y="2605"/>
                  </a:lnTo>
                  <a:lnTo>
                    <a:pt x="966" y="1737"/>
                  </a:lnTo>
                  <a:cubicBezTo>
                    <a:pt x="1062" y="1351"/>
                    <a:pt x="1062" y="1062"/>
                    <a:pt x="966" y="772"/>
                  </a:cubicBezTo>
                  <a:lnTo>
                    <a:pt x="676" y="772"/>
                  </a:lnTo>
                  <a:cubicBezTo>
                    <a:pt x="194" y="772"/>
                    <a:pt x="194" y="193"/>
                    <a:pt x="580" y="0"/>
                  </a:cubicBezTo>
                  <a:close/>
                  <a:moveTo>
                    <a:pt x="269" y="3382"/>
                  </a:moveTo>
                  <a:cubicBezTo>
                    <a:pt x="273" y="3412"/>
                    <a:pt x="280" y="3443"/>
                    <a:pt x="290" y="3474"/>
                  </a:cubicBezTo>
                  <a:cubicBezTo>
                    <a:pt x="283" y="3443"/>
                    <a:pt x="276" y="3412"/>
                    <a:pt x="269" y="3382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0"/>
            <p:cNvSpPr/>
            <p:nvPr/>
          </p:nvSpPr>
          <p:spPr>
            <a:xfrm>
              <a:off x="2165884" y="4115022"/>
              <a:ext cx="1702" cy="1702"/>
            </a:xfrm>
            <a:custGeom>
              <a:avLst/>
              <a:gdLst/>
              <a:ahLst/>
              <a:cxnLst/>
              <a:rect l="l" t="t" r="r" b="b"/>
              <a:pathLst>
                <a:path w="97" h="97" extrusionOk="0">
                  <a:moveTo>
                    <a:pt x="0" y="0"/>
                  </a:moveTo>
                  <a:cubicBezTo>
                    <a:pt x="0" y="0"/>
                    <a:pt x="0" y="0"/>
                    <a:pt x="0" y="97"/>
                  </a:cubicBezTo>
                  <a:lnTo>
                    <a:pt x="97" y="97"/>
                  </a:lnTo>
                  <a:cubicBezTo>
                    <a:pt x="97" y="0"/>
                    <a:pt x="97" y="0"/>
                    <a:pt x="0" y="0"/>
                  </a:cubicBezTo>
                  <a:close/>
                </a:path>
              </a:pathLst>
            </a:custGeom>
            <a:solidFill>
              <a:srgbClr val="0816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0"/>
            <p:cNvSpPr/>
            <p:nvPr/>
          </p:nvSpPr>
          <p:spPr>
            <a:xfrm>
              <a:off x="2159112" y="4153954"/>
              <a:ext cx="15247" cy="74496"/>
            </a:xfrm>
            <a:custGeom>
              <a:avLst/>
              <a:gdLst/>
              <a:ahLst/>
              <a:cxnLst/>
              <a:rect l="l" t="t" r="r" b="b"/>
              <a:pathLst>
                <a:path w="869" h="4246" extrusionOk="0">
                  <a:moveTo>
                    <a:pt x="97" y="0"/>
                  </a:moveTo>
                  <a:cubicBezTo>
                    <a:pt x="0" y="772"/>
                    <a:pt x="0" y="1544"/>
                    <a:pt x="97" y="2316"/>
                  </a:cubicBezTo>
                  <a:cubicBezTo>
                    <a:pt x="0" y="2895"/>
                    <a:pt x="0" y="3474"/>
                    <a:pt x="193" y="4053"/>
                  </a:cubicBezTo>
                  <a:cubicBezTo>
                    <a:pt x="193" y="4128"/>
                    <a:pt x="253" y="4144"/>
                    <a:pt x="325" y="4194"/>
                  </a:cubicBezTo>
                  <a:lnTo>
                    <a:pt x="325" y="4194"/>
                  </a:lnTo>
                  <a:cubicBezTo>
                    <a:pt x="113" y="3978"/>
                    <a:pt x="216" y="3562"/>
                    <a:pt x="483" y="3474"/>
                  </a:cubicBezTo>
                  <a:lnTo>
                    <a:pt x="869" y="3474"/>
                  </a:lnTo>
                  <a:cubicBezTo>
                    <a:pt x="869" y="3377"/>
                    <a:pt x="869" y="3281"/>
                    <a:pt x="772" y="3184"/>
                  </a:cubicBezTo>
                  <a:lnTo>
                    <a:pt x="772" y="2316"/>
                  </a:lnTo>
                  <a:cubicBezTo>
                    <a:pt x="772" y="1641"/>
                    <a:pt x="772" y="965"/>
                    <a:pt x="772" y="386"/>
                  </a:cubicBezTo>
                  <a:lnTo>
                    <a:pt x="483" y="386"/>
                  </a:lnTo>
                  <a:cubicBezTo>
                    <a:pt x="290" y="290"/>
                    <a:pt x="97" y="193"/>
                    <a:pt x="97" y="0"/>
                  </a:cubicBezTo>
                  <a:close/>
                  <a:moveTo>
                    <a:pt x="325" y="4194"/>
                  </a:moveTo>
                  <a:cubicBezTo>
                    <a:pt x="343" y="4213"/>
                    <a:pt x="363" y="4230"/>
                    <a:pt x="386" y="4245"/>
                  </a:cubicBezTo>
                  <a:cubicBezTo>
                    <a:pt x="365" y="4225"/>
                    <a:pt x="344" y="4208"/>
                    <a:pt x="325" y="4194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0"/>
            <p:cNvSpPr/>
            <p:nvPr/>
          </p:nvSpPr>
          <p:spPr>
            <a:xfrm>
              <a:off x="2159112" y="4144831"/>
              <a:ext cx="106656" cy="81918"/>
            </a:xfrm>
            <a:custGeom>
              <a:avLst/>
              <a:gdLst/>
              <a:ahLst/>
              <a:cxnLst/>
              <a:rect l="l" t="t" r="r" b="b"/>
              <a:pathLst>
                <a:path w="6079" h="4669" extrusionOk="0">
                  <a:moveTo>
                    <a:pt x="3649" y="0"/>
                  </a:moveTo>
                  <a:cubicBezTo>
                    <a:pt x="3494" y="0"/>
                    <a:pt x="3339" y="12"/>
                    <a:pt x="3184" y="38"/>
                  </a:cubicBezTo>
                  <a:cubicBezTo>
                    <a:pt x="2702" y="86"/>
                    <a:pt x="2243" y="110"/>
                    <a:pt x="1785" y="110"/>
                  </a:cubicBezTo>
                  <a:cubicBezTo>
                    <a:pt x="1327" y="110"/>
                    <a:pt x="869" y="86"/>
                    <a:pt x="386" y="38"/>
                  </a:cubicBezTo>
                  <a:cubicBezTo>
                    <a:pt x="97" y="38"/>
                    <a:pt x="0" y="231"/>
                    <a:pt x="97" y="424"/>
                  </a:cubicBezTo>
                  <a:cubicBezTo>
                    <a:pt x="97" y="617"/>
                    <a:pt x="193" y="810"/>
                    <a:pt x="386" y="810"/>
                  </a:cubicBezTo>
                  <a:lnTo>
                    <a:pt x="772" y="810"/>
                  </a:lnTo>
                  <a:cubicBezTo>
                    <a:pt x="1737" y="906"/>
                    <a:pt x="2605" y="1003"/>
                    <a:pt x="3570" y="1003"/>
                  </a:cubicBezTo>
                  <a:cubicBezTo>
                    <a:pt x="4631" y="1003"/>
                    <a:pt x="5210" y="1292"/>
                    <a:pt x="5114" y="2450"/>
                  </a:cubicBezTo>
                  <a:cubicBezTo>
                    <a:pt x="5054" y="3815"/>
                    <a:pt x="4047" y="4048"/>
                    <a:pt x="2920" y="4048"/>
                  </a:cubicBezTo>
                  <a:cubicBezTo>
                    <a:pt x="2334" y="4048"/>
                    <a:pt x="1715" y="3985"/>
                    <a:pt x="1182" y="3985"/>
                  </a:cubicBezTo>
                  <a:cubicBezTo>
                    <a:pt x="1074" y="3985"/>
                    <a:pt x="969" y="3987"/>
                    <a:pt x="869" y="3994"/>
                  </a:cubicBezTo>
                  <a:lnTo>
                    <a:pt x="483" y="3994"/>
                  </a:lnTo>
                  <a:cubicBezTo>
                    <a:pt x="193" y="3994"/>
                    <a:pt x="97" y="4476"/>
                    <a:pt x="386" y="4669"/>
                  </a:cubicBezTo>
                  <a:lnTo>
                    <a:pt x="676" y="4669"/>
                  </a:lnTo>
                  <a:cubicBezTo>
                    <a:pt x="1062" y="4621"/>
                    <a:pt x="1472" y="4597"/>
                    <a:pt x="1882" y="4597"/>
                  </a:cubicBezTo>
                  <a:cubicBezTo>
                    <a:pt x="2292" y="4597"/>
                    <a:pt x="2702" y="4621"/>
                    <a:pt x="3088" y="4669"/>
                  </a:cubicBezTo>
                  <a:cubicBezTo>
                    <a:pt x="3570" y="4669"/>
                    <a:pt x="4149" y="4573"/>
                    <a:pt x="4631" y="4380"/>
                  </a:cubicBezTo>
                  <a:cubicBezTo>
                    <a:pt x="5403" y="3994"/>
                    <a:pt x="5886" y="3222"/>
                    <a:pt x="5886" y="2354"/>
                  </a:cubicBezTo>
                  <a:cubicBezTo>
                    <a:pt x="6078" y="1485"/>
                    <a:pt x="5693" y="617"/>
                    <a:pt x="4921" y="231"/>
                  </a:cubicBezTo>
                  <a:cubicBezTo>
                    <a:pt x="4497" y="90"/>
                    <a:pt x="4073" y="0"/>
                    <a:pt x="36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0"/>
            <p:cNvSpPr/>
            <p:nvPr/>
          </p:nvSpPr>
          <p:spPr>
            <a:xfrm>
              <a:off x="2372389" y="4180886"/>
              <a:ext cx="130359" cy="17527"/>
            </a:xfrm>
            <a:custGeom>
              <a:avLst/>
              <a:gdLst/>
              <a:ahLst/>
              <a:cxnLst/>
              <a:rect l="l" t="t" r="r" b="b"/>
              <a:pathLst>
                <a:path w="7430" h="999" extrusionOk="0">
                  <a:moveTo>
                    <a:pt x="1538" y="0"/>
                  </a:moveTo>
                  <a:cubicBezTo>
                    <a:pt x="1115" y="0"/>
                    <a:pt x="695" y="32"/>
                    <a:pt x="290" y="106"/>
                  </a:cubicBezTo>
                  <a:cubicBezTo>
                    <a:pt x="194" y="106"/>
                    <a:pt x="97" y="202"/>
                    <a:pt x="1" y="299"/>
                  </a:cubicBezTo>
                  <a:cubicBezTo>
                    <a:pt x="81" y="245"/>
                    <a:pt x="170" y="221"/>
                    <a:pt x="255" y="221"/>
                  </a:cubicBezTo>
                  <a:cubicBezTo>
                    <a:pt x="475" y="221"/>
                    <a:pt x="676" y="379"/>
                    <a:pt x="676" y="588"/>
                  </a:cubicBezTo>
                  <a:cubicBezTo>
                    <a:pt x="676" y="684"/>
                    <a:pt x="676" y="781"/>
                    <a:pt x="676" y="877"/>
                  </a:cubicBezTo>
                  <a:cubicBezTo>
                    <a:pt x="987" y="849"/>
                    <a:pt x="1306" y="837"/>
                    <a:pt x="1628" y="837"/>
                  </a:cubicBezTo>
                  <a:cubicBezTo>
                    <a:pt x="2407" y="837"/>
                    <a:pt x="3206" y="906"/>
                    <a:pt x="3956" y="974"/>
                  </a:cubicBezTo>
                  <a:cubicBezTo>
                    <a:pt x="4664" y="974"/>
                    <a:pt x="5371" y="931"/>
                    <a:pt x="6050" y="931"/>
                  </a:cubicBezTo>
                  <a:cubicBezTo>
                    <a:pt x="6390" y="931"/>
                    <a:pt x="6722" y="942"/>
                    <a:pt x="7043" y="974"/>
                  </a:cubicBezTo>
                  <a:cubicBezTo>
                    <a:pt x="7078" y="991"/>
                    <a:pt x="7112" y="999"/>
                    <a:pt x="7145" y="999"/>
                  </a:cubicBezTo>
                  <a:cubicBezTo>
                    <a:pt x="7299" y="999"/>
                    <a:pt x="7429" y="826"/>
                    <a:pt x="7429" y="588"/>
                  </a:cubicBezTo>
                  <a:lnTo>
                    <a:pt x="7429" y="588"/>
                  </a:lnTo>
                  <a:cubicBezTo>
                    <a:pt x="7362" y="689"/>
                    <a:pt x="7260" y="731"/>
                    <a:pt x="7155" y="731"/>
                  </a:cubicBezTo>
                  <a:cubicBezTo>
                    <a:pt x="6959" y="731"/>
                    <a:pt x="6754" y="584"/>
                    <a:pt x="6754" y="395"/>
                  </a:cubicBezTo>
                  <a:cubicBezTo>
                    <a:pt x="6754" y="299"/>
                    <a:pt x="6754" y="299"/>
                    <a:pt x="6754" y="202"/>
                  </a:cubicBezTo>
                  <a:cubicBezTo>
                    <a:pt x="6465" y="202"/>
                    <a:pt x="6175" y="299"/>
                    <a:pt x="5789" y="299"/>
                  </a:cubicBezTo>
                  <a:cubicBezTo>
                    <a:pt x="5017" y="299"/>
                    <a:pt x="4342" y="299"/>
                    <a:pt x="3570" y="202"/>
                  </a:cubicBezTo>
                  <a:cubicBezTo>
                    <a:pt x="2914" y="83"/>
                    <a:pt x="2222" y="0"/>
                    <a:pt x="15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0"/>
            <p:cNvSpPr/>
            <p:nvPr/>
          </p:nvSpPr>
          <p:spPr>
            <a:xfrm>
              <a:off x="2308069" y="4075230"/>
              <a:ext cx="208224" cy="195820"/>
            </a:xfrm>
            <a:custGeom>
              <a:avLst/>
              <a:gdLst/>
              <a:ahLst/>
              <a:cxnLst/>
              <a:rect l="l" t="t" r="r" b="b"/>
              <a:pathLst>
                <a:path w="11868" h="11161" extrusionOk="0">
                  <a:moveTo>
                    <a:pt x="5979" y="0"/>
                  </a:moveTo>
                  <a:cubicBezTo>
                    <a:pt x="3416" y="0"/>
                    <a:pt x="1361" y="2157"/>
                    <a:pt x="772" y="4680"/>
                  </a:cubicBezTo>
                  <a:cubicBezTo>
                    <a:pt x="0" y="7382"/>
                    <a:pt x="1641" y="10276"/>
                    <a:pt x="4438" y="10951"/>
                  </a:cubicBezTo>
                  <a:cubicBezTo>
                    <a:pt x="4955" y="11091"/>
                    <a:pt x="5500" y="11160"/>
                    <a:pt x="6047" y="11160"/>
                  </a:cubicBezTo>
                  <a:cubicBezTo>
                    <a:pt x="8160" y="11160"/>
                    <a:pt x="10309" y="10126"/>
                    <a:pt x="10999" y="8057"/>
                  </a:cubicBezTo>
                  <a:cubicBezTo>
                    <a:pt x="11082" y="7806"/>
                    <a:pt x="10949" y="7556"/>
                    <a:pt x="10724" y="7556"/>
                  </a:cubicBezTo>
                  <a:cubicBezTo>
                    <a:pt x="10689" y="7556"/>
                    <a:pt x="10652" y="7562"/>
                    <a:pt x="10613" y="7575"/>
                  </a:cubicBezTo>
                  <a:cubicBezTo>
                    <a:pt x="10709" y="7575"/>
                    <a:pt x="10709" y="7575"/>
                    <a:pt x="10709" y="7671"/>
                  </a:cubicBezTo>
                  <a:cubicBezTo>
                    <a:pt x="11006" y="7967"/>
                    <a:pt x="10733" y="8377"/>
                    <a:pt x="10460" y="8377"/>
                  </a:cubicBezTo>
                  <a:cubicBezTo>
                    <a:pt x="10377" y="8377"/>
                    <a:pt x="10294" y="8340"/>
                    <a:pt x="10227" y="8250"/>
                  </a:cubicBezTo>
                  <a:lnTo>
                    <a:pt x="10131" y="8250"/>
                  </a:lnTo>
                  <a:cubicBezTo>
                    <a:pt x="9366" y="9779"/>
                    <a:pt x="7573" y="10399"/>
                    <a:pt x="5901" y="10399"/>
                  </a:cubicBezTo>
                  <a:cubicBezTo>
                    <a:pt x="5463" y="10399"/>
                    <a:pt x="5032" y="10356"/>
                    <a:pt x="4631" y="10276"/>
                  </a:cubicBezTo>
                  <a:cubicBezTo>
                    <a:pt x="2026" y="9794"/>
                    <a:pt x="965" y="7285"/>
                    <a:pt x="1448" y="4873"/>
                  </a:cubicBezTo>
                  <a:cubicBezTo>
                    <a:pt x="1797" y="2512"/>
                    <a:pt x="3891" y="864"/>
                    <a:pt x="6220" y="864"/>
                  </a:cubicBezTo>
                  <a:cubicBezTo>
                    <a:pt x="6461" y="864"/>
                    <a:pt x="6703" y="882"/>
                    <a:pt x="6947" y="918"/>
                  </a:cubicBezTo>
                  <a:cubicBezTo>
                    <a:pt x="9359" y="1400"/>
                    <a:pt x="10902" y="3812"/>
                    <a:pt x="10516" y="6224"/>
                  </a:cubicBezTo>
                  <a:cubicBezTo>
                    <a:pt x="10516" y="6321"/>
                    <a:pt x="10516" y="6417"/>
                    <a:pt x="10516" y="6417"/>
                  </a:cubicBezTo>
                  <a:cubicBezTo>
                    <a:pt x="10399" y="6770"/>
                    <a:pt x="10640" y="6980"/>
                    <a:pt x="10868" y="6980"/>
                  </a:cubicBezTo>
                  <a:cubicBezTo>
                    <a:pt x="11014" y="6980"/>
                    <a:pt x="11154" y="6894"/>
                    <a:pt x="11192" y="6706"/>
                  </a:cubicBezTo>
                  <a:cubicBezTo>
                    <a:pt x="11867" y="3716"/>
                    <a:pt x="10034" y="821"/>
                    <a:pt x="7140" y="146"/>
                  </a:cubicBezTo>
                  <a:cubicBezTo>
                    <a:pt x="6744" y="47"/>
                    <a:pt x="6356" y="0"/>
                    <a:pt x="5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0"/>
            <p:cNvSpPr/>
            <p:nvPr/>
          </p:nvSpPr>
          <p:spPr>
            <a:xfrm>
              <a:off x="2370705" y="4183096"/>
              <a:ext cx="81268" cy="56249"/>
            </a:xfrm>
            <a:custGeom>
              <a:avLst/>
              <a:gdLst/>
              <a:ahLst/>
              <a:cxnLst/>
              <a:rect l="l" t="t" r="r" b="b"/>
              <a:pathLst>
                <a:path w="4632" h="3206" extrusionOk="0">
                  <a:moveTo>
                    <a:pt x="437" y="0"/>
                  </a:moveTo>
                  <a:cubicBezTo>
                    <a:pt x="355" y="0"/>
                    <a:pt x="271" y="24"/>
                    <a:pt x="193" y="76"/>
                  </a:cubicBezTo>
                  <a:cubicBezTo>
                    <a:pt x="97" y="173"/>
                    <a:pt x="0" y="269"/>
                    <a:pt x="0" y="462"/>
                  </a:cubicBezTo>
                  <a:cubicBezTo>
                    <a:pt x="0" y="1716"/>
                    <a:pt x="868" y="2777"/>
                    <a:pt x="2026" y="3163"/>
                  </a:cubicBezTo>
                  <a:cubicBezTo>
                    <a:pt x="2181" y="3192"/>
                    <a:pt x="2336" y="3205"/>
                    <a:pt x="2489" y="3205"/>
                  </a:cubicBezTo>
                  <a:cubicBezTo>
                    <a:pt x="3385" y="3205"/>
                    <a:pt x="4219" y="2733"/>
                    <a:pt x="4631" y="1909"/>
                  </a:cubicBezTo>
                  <a:lnTo>
                    <a:pt x="4535" y="1909"/>
                  </a:lnTo>
                  <a:cubicBezTo>
                    <a:pt x="4149" y="1813"/>
                    <a:pt x="4149" y="1330"/>
                    <a:pt x="4535" y="1137"/>
                  </a:cubicBezTo>
                  <a:cubicBezTo>
                    <a:pt x="4342" y="1137"/>
                    <a:pt x="4245" y="1234"/>
                    <a:pt x="4149" y="1330"/>
                  </a:cubicBezTo>
                  <a:cubicBezTo>
                    <a:pt x="3857" y="2038"/>
                    <a:pt x="3225" y="2368"/>
                    <a:pt x="2592" y="2368"/>
                  </a:cubicBezTo>
                  <a:cubicBezTo>
                    <a:pt x="1758" y="2368"/>
                    <a:pt x="923" y="1794"/>
                    <a:pt x="868" y="751"/>
                  </a:cubicBezTo>
                  <a:cubicBezTo>
                    <a:pt x="868" y="655"/>
                    <a:pt x="868" y="558"/>
                    <a:pt x="868" y="462"/>
                  </a:cubicBezTo>
                  <a:cubicBezTo>
                    <a:pt x="868" y="179"/>
                    <a:pt x="662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0"/>
            <p:cNvSpPr/>
            <p:nvPr/>
          </p:nvSpPr>
          <p:spPr>
            <a:xfrm>
              <a:off x="2440095" y="4201343"/>
              <a:ext cx="61074" cy="19177"/>
            </a:xfrm>
            <a:custGeom>
              <a:avLst/>
              <a:gdLst/>
              <a:ahLst/>
              <a:cxnLst/>
              <a:rect l="l" t="t" r="r" b="b"/>
              <a:pathLst>
                <a:path w="3481" h="1093" extrusionOk="0">
                  <a:moveTo>
                    <a:pt x="580" y="1"/>
                  </a:moveTo>
                  <a:cubicBezTo>
                    <a:pt x="1" y="1"/>
                    <a:pt x="1" y="869"/>
                    <a:pt x="580" y="869"/>
                  </a:cubicBezTo>
                  <a:lnTo>
                    <a:pt x="676" y="869"/>
                  </a:lnTo>
                  <a:cubicBezTo>
                    <a:pt x="1062" y="869"/>
                    <a:pt x="1351" y="966"/>
                    <a:pt x="1737" y="966"/>
                  </a:cubicBezTo>
                  <a:cubicBezTo>
                    <a:pt x="1882" y="917"/>
                    <a:pt x="2027" y="893"/>
                    <a:pt x="2171" y="893"/>
                  </a:cubicBezTo>
                  <a:cubicBezTo>
                    <a:pt x="2316" y="893"/>
                    <a:pt x="2461" y="917"/>
                    <a:pt x="2606" y="966"/>
                  </a:cubicBezTo>
                  <a:lnTo>
                    <a:pt x="2702" y="966"/>
                  </a:lnTo>
                  <a:cubicBezTo>
                    <a:pt x="2769" y="1055"/>
                    <a:pt x="2852" y="1093"/>
                    <a:pt x="2935" y="1093"/>
                  </a:cubicBezTo>
                  <a:cubicBezTo>
                    <a:pt x="3208" y="1093"/>
                    <a:pt x="3481" y="683"/>
                    <a:pt x="3184" y="387"/>
                  </a:cubicBezTo>
                  <a:cubicBezTo>
                    <a:pt x="3184" y="290"/>
                    <a:pt x="3184" y="290"/>
                    <a:pt x="3088" y="290"/>
                  </a:cubicBezTo>
                  <a:cubicBezTo>
                    <a:pt x="2835" y="80"/>
                    <a:pt x="2490" y="35"/>
                    <a:pt x="2126" y="35"/>
                  </a:cubicBezTo>
                  <a:cubicBezTo>
                    <a:pt x="1853" y="35"/>
                    <a:pt x="1570" y="60"/>
                    <a:pt x="1305" y="60"/>
                  </a:cubicBezTo>
                  <a:cubicBezTo>
                    <a:pt x="1114" y="60"/>
                    <a:pt x="932" y="47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0"/>
            <p:cNvSpPr/>
            <p:nvPr/>
          </p:nvSpPr>
          <p:spPr>
            <a:xfrm>
              <a:off x="2357160" y="4025981"/>
              <a:ext cx="118499" cy="19229"/>
            </a:xfrm>
            <a:custGeom>
              <a:avLst/>
              <a:gdLst/>
              <a:ahLst/>
              <a:cxnLst/>
              <a:rect l="l" t="t" r="r" b="b"/>
              <a:pathLst>
                <a:path w="6754" h="1096" extrusionOk="0">
                  <a:moveTo>
                    <a:pt x="5209" y="1"/>
                  </a:moveTo>
                  <a:cubicBezTo>
                    <a:pt x="4946" y="1"/>
                    <a:pt x="4685" y="23"/>
                    <a:pt x="4438" y="59"/>
                  </a:cubicBezTo>
                  <a:cubicBezTo>
                    <a:pt x="3088" y="252"/>
                    <a:pt x="1737" y="252"/>
                    <a:pt x="386" y="252"/>
                  </a:cubicBezTo>
                  <a:cubicBezTo>
                    <a:pt x="97" y="252"/>
                    <a:pt x="0" y="445"/>
                    <a:pt x="0" y="734"/>
                  </a:cubicBezTo>
                  <a:cubicBezTo>
                    <a:pt x="103" y="666"/>
                    <a:pt x="217" y="634"/>
                    <a:pt x="323" y="634"/>
                  </a:cubicBezTo>
                  <a:cubicBezTo>
                    <a:pt x="515" y="634"/>
                    <a:pt x="676" y="740"/>
                    <a:pt x="676" y="927"/>
                  </a:cubicBezTo>
                  <a:lnTo>
                    <a:pt x="676" y="1023"/>
                  </a:lnTo>
                  <a:cubicBezTo>
                    <a:pt x="1158" y="1072"/>
                    <a:pt x="1640" y="1096"/>
                    <a:pt x="2123" y="1096"/>
                  </a:cubicBezTo>
                  <a:cubicBezTo>
                    <a:pt x="2605" y="1096"/>
                    <a:pt x="3088" y="1072"/>
                    <a:pt x="3570" y="1023"/>
                  </a:cubicBezTo>
                  <a:cubicBezTo>
                    <a:pt x="4064" y="882"/>
                    <a:pt x="4610" y="793"/>
                    <a:pt x="5170" y="793"/>
                  </a:cubicBezTo>
                  <a:cubicBezTo>
                    <a:pt x="5375" y="793"/>
                    <a:pt x="5582" y="805"/>
                    <a:pt x="5789" y="830"/>
                  </a:cubicBezTo>
                  <a:cubicBezTo>
                    <a:pt x="5789" y="565"/>
                    <a:pt x="5993" y="417"/>
                    <a:pt x="6193" y="417"/>
                  </a:cubicBezTo>
                  <a:cubicBezTo>
                    <a:pt x="6356" y="417"/>
                    <a:pt x="6517" y="517"/>
                    <a:pt x="6561" y="734"/>
                  </a:cubicBezTo>
                  <a:lnTo>
                    <a:pt x="6561" y="927"/>
                  </a:lnTo>
                  <a:cubicBezTo>
                    <a:pt x="6754" y="734"/>
                    <a:pt x="6754" y="445"/>
                    <a:pt x="6561" y="252"/>
                  </a:cubicBezTo>
                  <a:cubicBezTo>
                    <a:pt x="6133" y="68"/>
                    <a:pt x="5666" y="1"/>
                    <a:pt x="520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0"/>
            <p:cNvSpPr/>
            <p:nvPr/>
          </p:nvSpPr>
          <p:spPr>
            <a:xfrm>
              <a:off x="2369003" y="4054088"/>
              <a:ext cx="104972" cy="14826"/>
            </a:xfrm>
            <a:custGeom>
              <a:avLst/>
              <a:gdLst/>
              <a:ahLst/>
              <a:cxnLst/>
              <a:rect l="l" t="t" r="r" b="b"/>
              <a:pathLst>
                <a:path w="5983" h="845" extrusionOk="0">
                  <a:moveTo>
                    <a:pt x="5982" y="386"/>
                  </a:moveTo>
                  <a:cubicBezTo>
                    <a:pt x="5966" y="481"/>
                    <a:pt x="5932" y="561"/>
                    <a:pt x="5886" y="625"/>
                  </a:cubicBezTo>
                  <a:lnTo>
                    <a:pt x="5886" y="625"/>
                  </a:lnTo>
                  <a:cubicBezTo>
                    <a:pt x="5945" y="556"/>
                    <a:pt x="5982" y="471"/>
                    <a:pt x="5982" y="386"/>
                  </a:cubicBezTo>
                  <a:close/>
                  <a:moveTo>
                    <a:pt x="5886" y="625"/>
                  </a:moveTo>
                  <a:lnTo>
                    <a:pt x="5886" y="625"/>
                  </a:lnTo>
                  <a:cubicBezTo>
                    <a:pt x="5812" y="712"/>
                    <a:pt x="5704" y="772"/>
                    <a:pt x="5596" y="772"/>
                  </a:cubicBezTo>
                  <a:lnTo>
                    <a:pt x="5318" y="772"/>
                  </a:lnTo>
                  <a:cubicBezTo>
                    <a:pt x="5377" y="804"/>
                    <a:pt x="5444" y="820"/>
                    <a:pt x="5512" y="820"/>
                  </a:cubicBezTo>
                  <a:cubicBezTo>
                    <a:pt x="5649" y="820"/>
                    <a:pt x="5792" y="755"/>
                    <a:pt x="5886" y="62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97" y="97"/>
                    <a:pt x="97" y="290"/>
                    <a:pt x="97" y="386"/>
                  </a:cubicBezTo>
                  <a:cubicBezTo>
                    <a:pt x="194" y="483"/>
                    <a:pt x="194" y="676"/>
                    <a:pt x="97" y="772"/>
                  </a:cubicBezTo>
                  <a:cubicBezTo>
                    <a:pt x="483" y="820"/>
                    <a:pt x="845" y="844"/>
                    <a:pt x="1195" y="844"/>
                  </a:cubicBezTo>
                  <a:cubicBezTo>
                    <a:pt x="1544" y="844"/>
                    <a:pt x="1882" y="820"/>
                    <a:pt x="2220" y="772"/>
                  </a:cubicBezTo>
                  <a:lnTo>
                    <a:pt x="5318" y="772"/>
                  </a:lnTo>
                  <a:cubicBezTo>
                    <a:pt x="5200" y="708"/>
                    <a:pt x="5114" y="579"/>
                    <a:pt x="5114" y="386"/>
                  </a:cubicBezTo>
                  <a:lnTo>
                    <a:pt x="5114" y="193"/>
                  </a:lnTo>
                  <a:lnTo>
                    <a:pt x="2316" y="193"/>
                  </a:lnTo>
                  <a:cubicBezTo>
                    <a:pt x="2109" y="219"/>
                    <a:pt x="1902" y="231"/>
                    <a:pt x="1696" y="231"/>
                  </a:cubicBezTo>
                  <a:cubicBezTo>
                    <a:pt x="1131" y="231"/>
                    <a:pt x="566" y="14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0"/>
            <p:cNvSpPr/>
            <p:nvPr/>
          </p:nvSpPr>
          <p:spPr>
            <a:xfrm>
              <a:off x="2457763" y="4031736"/>
              <a:ext cx="14510" cy="34704"/>
            </a:xfrm>
            <a:custGeom>
              <a:avLst/>
              <a:gdLst/>
              <a:ahLst/>
              <a:cxnLst/>
              <a:rect l="l" t="t" r="r" b="b"/>
              <a:pathLst>
                <a:path w="827" h="1978" extrusionOk="0">
                  <a:moveTo>
                    <a:pt x="448" y="1"/>
                  </a:moveTo>
                  <a:cubicBezTo>
                    <a:pt x="225" y="1"/>
                    <a:pt x="0" y="174"/>
                    <a:pt x="55" y="502"/>
                  </a:cubicBezTo>
                  <a:cubicBezTo>
                    <a:pt x="151" y="792"/>
                    <a:pt x="151" y="1081"/>
                    <a:pt x="55" y="1371"/>
                  </a:cubicBezTo>
                  <a:lnTo>
                    <a:pt x="55" y="1564"/>
                  </a:lnTo>
                  <a:cubicBezTo>
                    <a:pt x="55" y="1829"/>
                    <a:pt x="288" y="1977"/>
                    <a:pt x="498" y="1977"/>
                  </a:cubicBezTo>
                  <a:cubicBezTo>
                    <a:pt x="670" y="1977"/>
                    <a:pt x="827" y="1877"/>
                    <a:pt x="827" y="1660"/>
                  </a:cubicBezTo>
                  <a:lnTo>
                    <a:pt x="827" y="1564"/>
                  </a:lnTo>
                  <a:cubicBezTo>
                    <a:pt x="827" y="1274"/>
                    <a:pt x="827" y="888"/>
                    <a:pt x="827" y="599"/>
                  </a:cubicBezTo>
                  <a:lnTo>
                    <a:pt x="827" y="309"/>
                  </a:lnTo>
                  <a:cubicBezTo>
                    <a:pt x="785" y="101"/>
                    <a:pt x="617" y="1"/>
                    <a:pt x="4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0"/>
            <p:cNvSpPr/>
            <p:nvPr/>
          </p:nvSpPr>
          <p:spPr>
            <a:xfrm>
              <a:off x="2355458" y="4040543"/>
              <a:ext cx="18" cy="1702"/>
            </a:xfrm>
            <a:custGeom>
              <a:avLst/>
              <a:gdLst/>
              <a:ahLst/>
              <a:cxnLst/>
              <a:rect l="l" t="t" r="r" b="b"/>
              <a:pathLst>
                <a:path w="1" h="97" fill="none" extrusionOk="0">
                  <a:moveTo>
                    <a:pt x="1" y="0"/>
                  </a:moveTo>
                  <a:lnTo>
                    <a:pt x="1" y="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0"/>
            <p:cNvSpPr/>
            <p:nvPr/>
          </p:nvSpPr>
          <p:spPr>
            <a:xfrm>
              <a:off x="2355458" y="4037087"/>
              <a:ext cx="16948" cy="31230"/>
            </a:xfrm>
            <a:custGeom>
              <a:avLst/>
              <a:gdLst/>
              <a:ahLst/>
              <a:cxnLst/>
              <a:rect l="l" t="t" r="r" b="b"/>
              <a:pathLst>
                <a:path w="966" h="1780" extrusionOk="0">
                  <a:moveTo>
                    <a:pt x="377" y="1"/>
                  </a:moveTo>
                  <a:cubicBezTo>
                    <a:pt x="270" y="1"/>
                    <a:pt x="166" y="33"/>
                    <a:pt x="97" y="101"/>
                  </a:cubicBezTo>
                  <a:cubicBezTo>
                    <a:pt x="1" y="101"/>
                    <a:pt x="1" y="197"/>
                    <a:pt x="1" y="294"/>
                  </a:cubicBezTo>
                  <a:cubicBezTo>
                    <a:pt x="1" y="776"/>
                    <a:pt x="97" y="1162"/>
                    <a:pt x="194" y="1548"/>
                  </a:cubicBezTo>
                  <a:cubicBezTo>
                    <a:pt x="300" y="1707"/>
                    <a:pt x="435" y="1779"/>
                    <a:pt x="568" y="1779"/>
                  </a:cubicBezTo>
                  <a:cubicBezTo>
                    <a:pt x="676" y="1779"/>
                    <a:pt x="782" y="1731"/>
                    <a:pt x="869" y="1645"/>
                  </a:cubicBezTo>
                  <a:cubicBezTo>
                    <a:pt x="966" y="1548"/>
                    <a:pt x="966" y="1355"/>
                    <a:pt x="869" y="1259"/>
                  </a:cubicBezTo>
                  <a:cubicBezTo>
                    <a:pt x="773" y="1162"/>
                    <a:pt x="773" y="1066"/>
                    <a:pt x="773" y="969"/>
                  </a:cubicBezTo>
                  <a:cubicBezTo>
                    <a:pt x="773" y="776"/>
                    <a:pt x="773" y="583"/>
                    <a:pt x="773" y="390"/>
                  </a:cubicBezTo>
                  <a:lnTo>
                    <a:pt x="773" y="294"/>
                  </a:lnTo>
                  <a:cubicBezTo>
                    <a:pt x="773" y="107"/>
                    <a:pt x="571" y="1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0"/>
            <p:cNvSpPr/>
            <p:nvPr/>
          </p:nvSpPr>
          <p:spPr>
            <a:xfrm>
              <a:off x="1952607" y="3793176"/>
              <a:ext cx="704169" cy="691694"/>
            </a:xfrm>
            <a:custGeom>
              <a:avLst/>
              <a:gdLst/>
              <a:ahLst/>
              <a:cxnLst/>
              <a:rect l="l" t="t" r="r" b="b"/>
              <a:pathLst>
                <a:path w="40135" h="39424" extrusionOk="0">
                  <a:moveTo>
                    <a:pt x="20338" y="844"/>
                  </a:moveTo>
                  <a:cubicBezTo>
                    <a:pt x="20860" y="844"/>
                    <a:pt x="21406" y="934"/>
                    <a:pt x="21901" y="1075"/>
                  </a:cubicBezTo>
                  <a:cubicBezTo>
                    <a:pt x="23251" y="1268"/>
                    <a:pt x="24698" y="1750"/>
                    <a:pt x="25953" y="2426"/>
                  </a:cubicBezTo>
                  <a:cubicBezTo>
                    <a:pt x="28365" y="3390"/>
                    <a:pt x="30487" y="4741"/>
                    <a:pt x="32417" y="6478"/>
                  </a:cubicBezTo>
                  <a:cubicBezTo>
                    <a:pt x="35986" y="9854"/>
                    <a:pt x="37819" y="14678"/>
                    <a:pt x="37530" y="19599"/>
                  </a:cubicBezTo>
                  <a:cubicBezTo>
                    <a:pt x="37144" y="24326"/>
                    <a:pt x="35407" y="28861"/>
                    <a:pt x="32417" y="32527"/>
                  </a:cubicBezTo>
                  <a:cubicBezTo>
                    <a:pt x="29233" y="36386"/>
                    <a:pt x="24505" y="38605"/>
                    <a:pt x="19489" y="38605"/>
                  </a:cubicBezTo>
                  <a:cubicBezTo>
                    <a:pt x="14761" y="38605"/>
                    <a:pt x="10130" y="36772"/>
                    <a:pt x="6754" y="33395"/>
                  </a:cubicBezTo>
                  <a:cubicBezTo>
                    <a:pt x="3280" y="29922"/>
                    <a:pt x="1254" y="25194"/>
                    <a:pt x="1254" y="20274"/>
                  </a:cubicBezTo>
                  <a:cubicBezTo>
                    <a:pt x="1061" y="15161"/>
                    <a:pt x="2991" y="10144"/>
                    <a:pt x="6754" y="6574"/>
                  </a:cubicBezTo>
                  <a:cubicBezTo>
                    <a:pt x="8683" y="4741"/>
                    <a:pt x="10902" y="3294"/>
                    <a:pt x="13410" y="2329"/>
                  </a:cubicBezTo>
                  <a:cubicBezTo>
                    <a:pt x="15437" y="1654"/>
                    <a:pt x="17656" y="1847"/>
                    <a:pt x="19585" y="1075"/>
                  </a:cubicBezTo>
                  <a:cubicBezTo>
                    <a:pt x="19682" y="978"/>
                    <a:pt x="19682" y="978"/>
                    <a:pt x="19778" y="882"/>
                  </a:cubicBezTo>
                  <a:cubicBezTo>
                    <a:pt x="19959" y="856"/>
                    <a:pt x="20147" y="844"/>
                    <a:pt x="20338" y="844"/>
                  </a:cubicBezTo>
                  <a:close/>
                  <a:moveTo>
                    <a:pt x="20470" y="0"/>
                  </a:moveTo>
                  <a:cubicBezTo>
                    <a:pt x="19965" y="0"/>
                    <a:pt x="19472" y="96"/>
                    <a:pt x="19006" y="303"/>
                  </a:cubicBezTo>
                  <a:cubicBezTo>
                    <a:pt x="18910" y="303"/>
                    <a:pt x="18910" y="400"/>
                    <a:pt x="18910" y="400"/>
                  </a:cubicBezTo>
                  <a:cubicBezTo>
                    <a:pt x="18234" y="593"/>
                    <a:pt x="17463" y="593"/>
                    <a:pt x="16787" y="785"/>
                  </a:cubicBezTo>
                  <a:cubicBezTo>
                    <a:pt x="15629" y="978"/>
                    <a:pt x="14375" y="1268"/>
                    <a:pt x="13218" y="1557"/>
                  </a:cubicBezTo>
                  <a:cubicBezTo>
                    <a:pt x="11095" y="2329"/>
                    <a:pt x="9165" y="3487"/>
                    <a:pt x="7525" y="4934"/>
                  </a:cubicBezTo>
                  <a:cubicBezTo>
                    <a:pt x="3859" y="7732"/>
                    <a:pt x="1447" y="11784"/>
                    <a:pt x="675" y="16318"/>
                  </a:cubicBezTo>
                  <a:cubicBezTo>
                    <a:pt x="0" y="20756"/>
                    <a:pt x="675" y="25194"/>
                    <a:pt x="2509" y="29150"/>
                  </a:cubicBezTo>
                  <a:cubicBezTo>
                    <a:pt x="4535" y="32816"/>
                    <a:pt x="7622" y="35903"/>
                    <a:pt x="11481" y="37640"/>
                  </a:cubicBezTo>
                  <a:cubicBezTo>
                    <a:pt x="13958" y="38849"/>
                    <a:pt x="16596" y="39423"/>
                    <a:pt x="19206" y="39423"/>
                  </a:cubicBezTo>
                  <a:cubicBezTo>
                    <a:pt x="24929" y="39423"/>
                    <a:pt x="30514" y="36659"/>
                    <a:pt x="33960" y="31755"/>
                  </a:cubicBezTo>
                  <a:cubicBezTo>
                    <a:pt x="39074" y="24712"/>
                    <a:pt x="40135" y="14582"/>
                    <a:pt x="34443" y="7539"/>
                  </a:cubicBezTo>
                  <a:cubicBezTo>
                    <a:pt x="32224" y="4934"/>
                    <a:pt x="29522" y="3004"/>
                    <a:pt x="26339" y="1750"/>
                  </a:cubicBezTo>
                  <a:cubicBezTo>
                    <a:pt x="24891" y="978"/>
                    <a:pt x="23348" y="496"/>
                    <a:pt x="21804" y="207"/>
                  </a:cubicBezTo>
                  <a:cubicBezTo>
                    <a:pt x="21356" y="72"/>
                    <a:pt x="20909" y="0"/>
                    <a:pt x="2047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0"/>
            <p:cNvSpPr/>
            <p:nvPr/>
          </p:nvSpPr>
          <p:spPr>
            <a:xfrm>
              <a:off x="2160796" y="4050702"/>
              <a:ext cx="96515" cy="67724"/>
            </a:xfrm>
            <a:custGeom>
              <a:avLst/>
              <a:gdLst/>
              <a:ahLst/>
              <a:cxnLst/>
              <a:rect l="l" t="t" r="r" b="b"/>
              <a:pathLst>
                <a:path w="5501" h="3860" extrusionOk="0">
                  <a:moveTo>
                    <a:pt x="387" y="0"/>
                  </a:moveTo>
                  <a:cubicBezTo>
                    <a:pt x="1" y="193"/>
                    <a:pt x="1" y="772"/>
                    <a:pt x="483" y="772"/>
                  </a:cubicBezTo>
                  <a:lnTo>
                    <a:pt x="773" y="772"/>
                  </a:lnTo>
                  <a:cubicBezTo>
                    <a:pt x="1448" y="772"/>
                    <a:pt x="2123" y="772"/>
                    <a:pt x="2702" y="869"/>
                  </a:cubicBezTo>
                  <a:cubicBezTo>
                    <a:pt x="3378" y="965"/>
                    <a:pt x="4535" y="676"/>
                    <a:pt x="4632" y="1737"/>
                  </a:cubicBezTo>
                  <a:cubicBezTo>
                    <a:pt x="4741" y="2830"/>
                    <a:pt x="3922" y="3087"/>
                    <a:pt x="2945" y="3087"/>
                  </a:cubicBezTo>
                  <a:cubicBezTo>
                    <a:pt x="2198" y="3087"/>
                    <a:pt x="1358" y="2936"/>
                    <a:pt x="773" y="2895"/>
                  </a:cubicBezTo>
                  <a:lnTo>
                    <a:pt x="483" y="2895"/>
                  </a:lnTo>
                  <a:cubicBezTo>
                    <a:pt x="194" y="2895"/>
                    <a:pt x="1" y="3281"/>
                    <a:pt x="194" y="3474"/>
                  </a:cubicBezTo>
                  <a:cubicBezTo>
                    <a:pt x="194" y="3570"/>
                    <a:pt x="194" y="3666"/>
                    <a:pt x="290" y="3666"/>
                  </a:cubicBezTo>
                  <a:lnTo>
                    <a:pt x="773" y="3666"/>
                  </a:lnTo>
                  <a:cubicBezTo>
                    <a:pt x="1352" y="3666"/>
                    <a:pt x="1834" y="3859"/>
                    <a:pt x="2413" y="3859"/>
                  </a:cubicBezTo>
                  <a:cubicBezTo>
                    <a:pt x="2992" y="3859"/>
                    <a:pt x="3571" y="3859"/>
                    <a:pt x="4149" y="3666"/>
                  </a:cubicBezTo>
                  <a:cubicBezTo>
                    <a:pt x="4921" y="3377"/>
                    <a:pt x="5404" y="2605"/>
                    <a:pt x="5404" y="1833"/>
                  </a:cubicBezTo>
                  <a:cubicBezTo>
                    <a:pt x="5500" y="965"/>
                    <a:pt x="4921" y="290"/>
                    <a:pt x="4149" y="97"/>
                  </a:cubicBezTo>
                  <a:lnTo>
                    <a:pt x="2702" y="97"/>
                  </a:lnTo>
                  <a:cubicBezTo>
                    <a:pt x="1930" y="97"/>
                    <a:pt x="1255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0"/>
            <p:cNvSpPr/>
            <p:nvPr/>
          </p:nvSpPr>
          <p:spPr>
            <a:xfrm>
              <a:off x="2377477" y="4147182"/>
              <a:ext cx="82953" cy="16527"/>
            </a:xfrm>
            <a:custGeom>
              <a:avLst/>
              <a:gdLst/>
              <a:ahLst/>
              <a:cxnLst/>
              <a:rect l="l" t="t" r="r" b="b"/>
              <a:pathLst>
                <a:path w="4728" h="942" extrusionOk="0">
                  <a:moveTo>
                    <a:pt x="2219" y="1"/>
                  </a:moveTo>
                  <a:cubicBezTo>
                    <a:pt x="1640" y="1"/>
                    <a:pt x="1061" y="97"/>
                    <a:pt x="482" y="97"/>
                  </a:cubicBezTo>
                  <a:lnTo>
                    <a:pt x="289" y="676"/>
                  </a:lnTo>
                  <a:cubicBezTo>
                    <a:pt x="193" y="772"/>
                    <a:pt x="193" y="772"/>
                    <a:pt x="0" y="869"/>
                  </a:cubicBezTo>
                  <a:cubicBezTo>
                    <a:pt x="289" y="917"/>
                    <a:pt x="555" y="941"/>
                    <a:pt x="820" y="941"/>
                  </a:cubicBezTo>
                  <a:cubicBezTo>
                    <a:pt x="1085" y="941"/>
                    <a:pt x="1351" y="917"/>
                    <a:pt x="1640" y="869"/>
                  </a:cubicBezTo>
                  <a:cubicBezTo>
                    <a:pt x="2074" y="772"/>
                    <a:pt x="2533" y="724"/>
                    <a:pt x="2991" y="724"/>
                  </a:cubicBezTo>
                  <a:cubicBezTo>
                    <a:pt x="3449" y="724"/>
                    <a:pt x="3907" y="772"/>
                    <a:pt x="4341" y="869"/>
                  </a:cubicBezTo>
                  <a:cubicBezTo>
                    <a:pt x="4631" y="869"/>
                    <a:pt x="4727" y="579"/>
                    <a:pt x="4727" y="386"/>
                  </a:cubicBezTo>
                  <a:lnTo>
                    <a:pt x="4727" y="386"/>
                  </a:lnTo>
                  <a:cubicBezTo>
                    <a:pt x="4683" y="521"/>
                    <a:pt x="4534" y="593"/>
                    <a:pt x="4378" y="593"/>
                  </a:cubicBezTo>
                  <a:cubicBezTo>
                    <a:pt x="4198" y="593"/>
                    <a:pt x="4007" y="497"/>
                    <a:pt x="3956" y="290"/>
                  </a:cubicBezTo>
                  <a:cubicBezTo>
                    <a:pt x="3956" y="194"/>
                    <a:pt x="3859" y="97"/>
                    <a:pt x="38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0"/>
            <p:cNvSpPr/>
            <p:nvPr/>
          </p:nvSpPr>
          <p:spPr>
            <a:xfrm>
              <a:off x="2367319" y="4114653"/>
              <a:ext cx="93111" cy="47775"/>
            </a:xfrm>
            <a:custGeom>
              <a:avLst/>
              <a:gdLst/>
              <a:ahLst/>
              <a:cxnLst/>
              <a:rect l="l" t="t" r="r" b="b"/>
              <a:pathLst>
                <a:path w="5307" h="2723" extrusionOk="0">
                  <a:moveTo>
                    <a:pt x="2602" y="0"/>
                  </a:moveTo>
                  <a:cubicBezTo>
                    <a:pt x="1417" y="0"/>
                    <a:pt x="640" y="1072"/>
                    <a:pt x="193" y="2144"/>
                  </a:cubicBezTo>
                  <a:cubicBezTo>
                    <a:pt x="0" y="2433"/>
                    <a:pt x="290" y="2723"/>
                    <a:pt x="675" y="2723"/>
                  </a:cubicBezTo>
                  <a:cubicBezTo>
                    <a:pt x="772" y="2723"/>
                    <a:pt x="772" y="2626"/>
                    <a:pt x="868" y="2530"/>
                  </a:cubicBezTo>
                  <a:lnTo>
                    <a:pt x="1061" y="1951"/>
                  </a:lnTo>
                  <a:cubicBezTo>
                    <a:pt x="1351" y="1372"/>
                    <a:pt x="1833" y="986"/>
                    <a:pt x="2509" y="890"/>
                  </a:cubicBezTo>
                  <a:cubicBezTo>
                    <a:pt x="2587" y="880"/>
                    <a:pt x="2665" y="875"/>
                    <a:pt x="2742" y="875"/>
                  </a:cubicBezTo>
                  <a:cubicBezTo>
                    <a:pt x="3416" y="875"/>
                    <a:pt x="4005" y="1248"/>
                    <a:pt x="4438" y="1855"/>
                  </a:cubicBezTo>
                  <a:cubicBezTo>
                    <a:pt x="4438" y="1951"/>
                    <a:pt x="4535" y="2048"/>
                    <a:pt x="4535" y="2144"/>
                  </a:cubicBezTo>
                  <a:cubicBezTo>
                    <a:pt x="4583" y="2337"/>
                    <a:pt x="4752" y="2433"/>
                    <a:pt x="4920" y="2433"/>
                  </a:cubicBezTo>
                  <a:cubicBezTo>
                    <a:pt x="5089" y="2433"/>
                    <a:pt x="5258" y="2337"/>
                    <a:pt x="5306" y="2144"/>
                  </a:cubicBezTo>
                  <a:cubicBezTo>
                    <a:pt x="5306" y="2048"/>
                    <a:pt x="5306" y="2048"/>
                    <a:pt x="5306" y="1951"/>
                  </a:cubicBezTo>
                  <a:cubicBezTo>
                    <a:pt x="4920" y="890"/>
                    <a:pt x="3956" y="118"/>
                    <a:pt x="2894" y="21"/>
                  </a:cubicBezTo>
                  <a:cubicBezTo>
                    <a:pt x="2794" y="7"/>
                    <a:pt x="2697" y="0"/>
                    <a:pt x="260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0"/>
            <p:cNvSpPr/>
            <p:nvPr/>
          </p:nvSpPr>
          <p:spPr>
            <a:xfrm>
              <a:off x="2385934" y="4130005"/>
              <a:ext cx="59267" cy="18896"/>
            </a:xfrm>
            <a:custGeom>
              <a:avLst/>
              <a:gdLst/>
              <a:ahLst/>
              <a:cxnLst/>
              <a:rect l="l" t="t" r="r" b="b"/>
              <a:pathLst>
                <a:path w="3378" h="1077" extrusionOk="0">
                  <a:moveTo>
                    <a:pt x="1681" y="0"/>
                  </a:moveTo>
                  <a:cubicBezTo>
                    <a:pt x="1604" y="0"/>
                    <a:pt x="1526" y="5"/>
                    <a:pt x="1448" y="15"/>
                  </a:cubicBezTo>
                  <a:cubicBezTo>
                    <a:pt x="772" y="111"/>
                    <a:pt x="290" y="497"/>
                    <a:pt x="0" y="1076"/>
                  </a:cubicBezTo>
                  <a:cubicBezTo>
                    <a:pt x="579" y="1076"/>
                    <a:pt x="1158" y="1076"/>
                    <a:pt x="1737" y="980"/>
                  </a:cubicBezTo>
                  <a:lnTo>
                    <a:pt x="3377" y="980"/>
                  </a:lnTo>
                  <a:cubicBezTo>
                    <a:pt x="2944" y="373"/>
                    <a:pt x="2355" y="0"/>
                    <a:pt x="1681" y="0"/>
                  </a:cubicBez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0"/>
            <p:cNvSpPr/>
            <p:nvPr/>
          </p:nvSpPr>
          <p:spPr>
            <a:xfrm>
              <a:off x="2174341" y="4064247"/>
              <a:ext cx="69601" cy="40775"/>
            </a:xfrm>
            <a:custGeom>
              <a:avLst/>
              <a:gdLst/>
              <a:ahLst/>
              <a:cxnLst/>
              <a:rect l="l" t="t" r="r" b="b"/>
              <a:pathLst>
                <a:path w="3967" h="2324" extrusionOk="0">
                  <a:moveTo>
                    <a:pt x="1" y="0"/>
                  </a:moveTo>
                  <a:cubicBezTo>
                    <a:pt x="1" y="290"/>
                    <a:pt x="1" y="675"/>
                    <a:pt x="1" y="965"/>
                  </a:cubicBezTo>
                  <a:lnTo>
                    <a:pt x="1" y="1833"/>
                  </a:lnTo>
                  <a:lnTo>
                    <a:pt x="1" y="2123"/>
                  </a:lnTo>
                  <a:cubicBezTo>
                    <a:pt x="602" y="2166"/>
                    <a:pt x="1471" y="2323"/>
                    <a:pt x="2233" y="2323"/>
                  </a:cubicBezTo>
                  <a:cubicBezTo>
                    <a:pt x="3183" y="2323"/>
                    <a:pt x="3967" y="2078"/>
                    <a:pt x="3860" y="1061"/>
                  </a:cubicBezTo>
                  <a:cubicBezTo>
                    <a:pt x="3787" y="193"/>
                    <a:pt x="3227" y="85"/>
                    <a:pt x="2584" y="85"/>
                  </a:cubicBezTo>
                  <a:cubicBezTo>
                    <a:pt x="2370" y="85"/>
                    <a:pt x="2147" y="97"/>
                    <a:pt x="1930" y="97"/>
                  </a:cubicBezTo>
                  <a:cubicBezTo>
                    <a:pt x="1158" y="97"/>
                    <a:pt x="676" y="0"/>
                    <a:pt x="1" y="0"/>
                  </a:cubicBez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0"/>
            <p:cNvSpPr/>
            <p:nvPr/>
          </p:nvSpPr>
          <p:spPr>
            <a:xfrm>
              <a:off x="2170955" y="4159025"/>
              <a:ext cx="77882" cy="56846"/>
            </a:xfrm>
            <a:custGeom>
              <a:avLst/>
              <a:gdLst/>
              <a:ahLst/>
              <a:cxnLst/>
              <a:rect l="l" t="t" r="r" b="b"/>
              <a:pathLst>
                <a:path w="4439" h="3240" extrusionOk="0">
                  <a:moveTo>
                    <a:pt x="97" y="1"/>
                  </a:moveTo>
                  <a:cubicBezTo>
                    <a:pt x="1" y="676"/>
                    <a:pt x="1" y="1352"/>
                    <a:pt x="97" y="1930"/>
                  </a:cubicBezTo>
                  <a:lnTo>
                    <a:pt x="97" y="2799"/>
                  </a:lnTo>
                  <a:cubicBezTo>
                    <a:pt x="97" y="2895"/>
                    <a:pt x="97" y="3088"/>
                    <a:pt x="97" y="3185"/>
                  </a:cubicBezTo>
                  <a:cubicBezTo>
                    <a:pt x="204" y="3178"/>
                    <a:pt x="314" y="3176"/>
                    <a:pt x="428" y="3176"/>
                  </a:cubicBezTo>
                  <a:cubicBezTo>
                    <a:pt x="988" y="3176"/>
                    <a:pt x="1625" y="3239"/>
                    <a:pt x="2223" y="3239"/>
                  </a:cubicBezTo>
                  <a:cubicBezTo>
                    <a:pt x="3372" y="3239"/>
                    <a:pt x="4379" y="3006"/>
                    <a:pt x="4439" y="1641"/>
                  </a:cubicBezTo>
                  <a:cubicBezTo>
                    <a:pt x="4439" y="483"/>
                    <a:pt x="3956" y="194"/>
                    <a:pt x="2895" y="194"/>
                  </a:cubicBezTo>
                  <a:cubicBezTo>
                    <a:pt x="1930" y="194"/>
                    <a:pt x="1062" y="97"/>
                    <a:pt x="97" y="1"/>
                  </a:cubicBez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" name="Google Shape;1971;p70"/>
          <p:cNvGrpSpPr/>
          <p:nvPr/>
        </p:nvGrpSpPr>
        <p:grpSpPr>
          <a:xfrm>
            <a:off x="2390821" y="3144747"/>
            <a:ext cx="694947" cy="685831"/>
            <a:chOff x="1935677" y="4753169"/>
            <a:chExt cx="695712" cy="687343"/>
          </a:xfrm>
        </p:grpSpPr>
        <p:sp>
          <p:nvSpPr>
            <p:cNvPr id="1972" name="Google Shape;1972;p70"/>
            <p:cNvSpPr/>
            <p:nvPr/>
          </p:nvSpPr>
          <p:spPr>
            <a:xfrm>
              <a:off x="1971223" y="4766713"/>
              <a:ext cx="650007" cy="663605"/>
            </a:xfrm>
            <a:custGeom>
              <a:avLst/>
              <a:gdLst/>
              <a:ahLst/>
              <a:cxnLst/>
              <a:rect l="l" t="t" r="r" b="b"/>
              <a:pathLst>
                <a:path w="37048" h="37823" extrusionOk="0">
                  <a:moveTo>
                    <a:pt x="16209" y="0"/>
                  </a:moveTo>
                  <a:cubicBezTo>
                    <a:pt x="14665" y="97"/>
                    <a:pt x="13218" y="483"/>
                    <a:pt x="11771" y="1158"/>
                  </a:cubicBezTo>
                  <a:cubicBezTo>
                    <a:pt x="9745" y="2219"/>
                    <a:pt x="7719" y="3570"/>
                    <a:pt x="6078" y="5307"/>
                  </a:cubicBezTo>
                  <a:cubicBezTo>
                    <a:pt x="2412" y="8780"/>
                    <a:pt x="0" y="12928"/>
                    <a:pt x="193" y="18331"/>
                  </a:cubicBezTo>
                  <a:cubicBezTo>
                    <a:pt x="386" y="23059"/>
                    <a:pt x="1640" y="27979"/>
                    <a:pt x="5017" y="31356"/>
                  </a:cubicBezTo>
                  <a:cubicBezTo>
                    <a:pt x="6561" y="33285"/>
                    <a:pt x="8490" y="34829"/>
                    <a:pt x="10709" y="35890"/>
                  </a:cubicBezTo>
                  <a:cubicBezTo>
                    <a:pt x="10999" y="33478"/>
                    <a:pt x="11481" y="30970"/>
                    <a:pt x="12060" y="28654"/>
                  </a:cubicBezTo>
                  <a:cubicBezTo>
                    <a:pt x="12349" y="27400"/>
                    <a:pt x="12446" y="26242"/>
                    <a:pt x="12832" y="24988"/>
                  </a:cubicBezTo>
                  <a:cubicBezTo>
                    <a:pt x="13218" y="24120"/>
                    <a:pt x="13411" y="23155"/>
                    <a:pt x="13218" y="22190"/>
                  </a:cubicBezTo>
                  <a:cubicBezTo>
                    <a:pt x="12928" y="21515"/>
                    <a:pt x="12639" y="20840"/>
                    <a:pt x="12639" y="20068"/>
                  </a:cubicBezTo>
                  <a:cubicBezTo>
                    <a:pt x="12157" y="18814"/>
                    <a:pt x="12157" y="17463"/>
                    <a:pt x="12446" y="16112"/>
                  </a:cubicBezTo>
                  <a:cubicBezTo>
                    <a:pt x="12964" y="14410"/>
                    <a:pt x="14562" y="13275"/>
                    <a:pt x="16236" y="13275"/>
                  </a:cubicBezTo>
                  <a:cubicBezTo>
                    <a:pt x="16744" y="13275"/>
                    <a:pt x="17258" y="13379"/>
                    <a:pt x="17752" y="13604"/>
                  </a:cubicBezTo>
                  <a:cubicBezTo>
                    <a:pt x="22287" y="15340"/>
                    <a:pt x="18235" y="20840"/>
                    <a:pt x="18138" y="24023"/>
                  </a:cubicBezTo>
                  <a:cubicBezTo>
                    <a:pt x="18448" y="25439"/>
                    <a:pt x="19427" y="26003"/>
                    <a:pt x="20527" y="26003"/>
                  </a:cubicBezTo>
                  <a:cubicBezTo>
                    <a:pt x="21825" y="26003"/>
                    <a:pt x="23292" y="25217"/>
                    <a:pt x="24023" y="24120"/>
                  </a:cubicBezTo>
                  <a:cubicBezTo>
                    <a:pt x="24892" y="22673"/>
                    <a:pt x="25470" y="21033"/>
                    <a:pt x="25760" y="19393"/>
                  </a:cubicBezTo>
                  <a:cubicBezTo>
                    <a:pt x="26435" y="15630"/>
                    <a:pt x="25181" y="11192"/>
                    <a:pt x="21225" y="9938"/>
                  </a:cubicBezTo>
                  <a:cubicBezTo>
                    <a:pt x="20446" y="9709"/>
                    <a:pt x="19662" y="9599"/>
                    <a:pt x="18890" y="9599"/>
                  </a:cubicBezTo>
                  <a:cubicBezTo>
                    <a:pt x="16412" y="9599"/>
                    <a:pt x="14064" y="10726"/>
                    <a:pt x="12446" y="12639"/>
                  </a:cubicBezTo>
                  <a:cubicBezTo>
                    <a:pt x="11095" y="14183"/>
                    <a:pt x="9166" y="16691"/>
                    <a:pt x="9745" y="18910"/>
                  </a:cubicBezTo>
                  <a:cubicBezTo>
                    <a:pt x="10131" y="20164"/>
                    <a:pt x="10709" y="21419"/>
                    <a:pt x="11288" y="22673"/>
                  </a:cubicBezTo>
                  <a:cubicBezTo>
                    <a:pt x="11288" y="22673"/>
                    <a:pt x="11288" y="22769"/>
                    <a:pt x="11288" y="22866"/>
                  </a:cubicBezTo>
                  <a:cubicBezTo>
                    <a:pt x="11481" y="23927"/>
                    <a:pt x="11095" y="25085"/>
                    <a:pt x="10227" y="25760"/>
                  </a:cubicBezTo>
                  <a:cubicBezTo>
                    <a:pt x="10108" y="25879"/>
                    <a:pt x="9960" y="25927"/>
                    <a:pt x="9799" y="25927"/>
                  </a:cubicBezTo>
                  <a:cubicBezTo>
                    <a:pt x="9305" y="25927"/>
                    <a:pt x="8685" y="25472"/>
                    <a:pt x="8394" y="25181"/>
                  </a:cubicBezTo>
                  <a:cubicBezTo>
                    <a:pt x="5885" y="23059"/>
                    <a:pt x="4728" y="19682"/>
                    <a:pt x="5403" y="16498"/>
                  </a:cubicBezTo>
                  <a:cubicBezTo>
                    <a:pt x="6626" y="10557"/>
                    <a:pt x="12597" y="5724"/>
                    <a:pt x="18514" y="5724"/>
                  </a:cubicBezTo>
                  <a:cubicBezTo>
                    <a:pt x="19130" y="5724"/>
                    <a:pt x="19747" y="5776"/>
                    <a:pt x="20357" y="5886"/>
                  </a:cubicBezTo>
                  <a:cubicBezTo>
                    <a:pt x="23927" y="6561"/>
                    <a:pt x="27014" y="8491"/>
                    <a:pt x="29233" y="11288"/>
                  </a:cubicBezTo>
                  <a:cubicBezTo>
                    <a:pt x="31259" y="14183"/>
                    <a:pt x="31934" y="17752"/>
                    <a:pt x="31163" y="21226"/>
                  </a:cubicBezTo>
                  <a:cubicBezTo>
                    <a:pt x="30391" y="24506"/>
                    <a:pt x="28558" y="28076"/>
                    <a:pt x="25470" y="29619"/>
                  </a:cubicBezTo>
                  <a:cubicBezTo>
                    <a:pt x="24259" y="30263"/>
                    <a:pt x="23063" y="30535"/>
                    <a:pt x="21881" y="30535"/>
                  </a:cubicBezTo>
                  <a:cubicBezTo>
                    <a:pt x="20051" y="30535"/>
                    <a:pt x="18257" y="29882"/>
                    <a:pt x="16498" y="28944"/>
                  </a:cubicBezTo>
                  <a:cubicBezTo>
                    <a:pt x="16209" y="30584"/>
                    <a:pt x="15919" y="32128"/>
                    <a:pt x="15437" y="33768"/>
                  </a:cubicBezTo>
                  <a:cubicBezTo>
                    <a:pt x="15244" y="34925"/>
                    <a:pt x="14858" y="36083"/>
                    <a:pt x="14183" y="37144"/>
                  </a:cubicBezTo>
                  <a:cubicBezTo>
                    <a:pt x="15437" y="37530"/>
                    <a:pt x="16595" y="37723"/>
                    <a:pt x="17849" y="37820"/>
                  </a:cubicBezTo>
                  <a:cubicBezTo>
                    <a:pt x="17958" y="37822"/>
                    <a:pt x="18067" y="37823"/>
                    <a:pt x="18176" y="37823"/>
                  </a:cubicBezTo>
                  <a:cubicBezTo>
                    <a:pt x="28163" y="37823"/>
                    <a:pt x="36567" y="29123"/>
                    <a:pt x="36758" y="19007"/>
                  </a:cubicBezTo>
                  <a:cubicBezTo>
                    <a:pt x="37048" y="13700"/>
                    <a:pt x="35022" y="8491"/>
                    <a:pt x="31163" y="4824"/>
                  </a:cubicBezTo>
                  <a:cubicBezTo>
                    <a:pt x="29523" y="3184"/>
                    <a:pt x="27496" y="2026"/>
                    <a:pt x="25278" y="1255"/>
                  </a:cubicBezTo>
                  <a:cubicBezTo>
                    <a:pt x="24120" y="965"/>
                    <a:pt x="22866" y="676"/>
                    <a:pt x="21708" y="579"/>
                  </a:cubicBezTo>
                  <a:cubicBezTo>
                    <a:pt x="21185" y="505"/>
                    <a:pt x="20373" y="199"/>
                    <a:pt x="19764" y="199"/>
                  </a:cubicBezTo>
                  <a:cubicBezTo>
                    <a:pt x="19587" y="199"/>
                    <a:pt x="19427" y="225"/>
                    <a:pt x="19296" y="290"/>
                  </a:cubicBezTo>
                  <a:cubicBezTo>
                    <a:pt x="19199" y="338"/>
                    <a:pt x="19103" y="362"/>
                    <a:pt x="19019" y="362"/>
                  </a:cubicBezTo>
                  <a:cubicBezTo>
                    <a:pt x="18934" y="362"/>
                    <a:pt x="18862" y="338"/>
                    <a:pt x="18814" y="290"/>
                  </a:cubicBezTo>
                  <a:cubicBezTo>
                    <a:pt x="17945" y="97"/>
                    <a:pt x="17077" y="0"/>
                    <a:pt x="16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0"/>
            <p:cNvSpPr/>
            <p:nvPr/>
          </p:nvSpPr>
          <p:spPr>
            <a:xfrm>
              <a:off x="2274207" y="51881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0816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0"/>
            <p:cNvSpPr/>
            <p:nvPr/>
          </p:nvSpPr>
          <p:spPr>
            <a:xfrm>
              <a:off x="2115092" y="4921127"/>
              <a:ext cx="336882" cy="316178"/>
            </a:xfrm>
            <a:custGeom>
              <a:avLst/>
              <a:gdLst/>
              <a:ahLst/>
              <a:cxnLst/>
              <a:rect l="l" t="t" r="r" b="b"/>
              <a:pathLst>
                <a:path w="19201" h="18021" extrusionOk="0">
                  <a:moveTo>
                    <a:pt x="10924" y="1"/>
                  </a:moveTo>
                  <a:cubicBezTo>
                    <a:pt x="8894" y="1"/>
                    <a:pt x="6811" y="758"/>
                    <a:pt x="5114" y="2005"/>
                  </a:cubicBezTo>
                  <a:cubicBezTo>
                    <a:pt x="3281" y="3452"/>
                    <a:pt x="1931" y="5285"/>
                    <a:pt x="1062" y="7504"/>
                  </a:cubicBezTo>
                  <a:cubicBezTo>
                    <a:pt x="1" y="9916"/>
                    <a:pt x="1448" y="11846"/>
                    <a:pt x="2316" y="13968"/>
                  </a:cubicBezTo>
                  <a:cubicBezTo>
                    <a:pt x="2413" y="14161"/>
                    <a:pt x="2582" y="14258"/>
                    <a:pt x="2739" y="14258"/>
                  </a:cubicBezTo>
                  <a:cubicBezTo>
                    <a:pt x="2895" y="14258"/>
                    <a:pt x="3040" y="14161"/>
                    <a:pt x="3088" y="13968"/>
                  </a:cubicBezTo>
                  <a:cubicBezTo>
                    <a:pt x="3185" y="13872"/>
                    <a:pt x="3185" y="13872"/>
                    <a:pt x="3088" y="13775"/>
                  </a:cubicBezTo>
                  <a:cubicBezTo>
                    <a:pt x="2509" y="12618"/>
                    <a:pt x="1931" y="11363"/>
                    <a:pt x="1545" y="10109"/>
                  </a:cubicBezTo>
                  <a:cubicBezTo>
                    <a:pt x="966" y="7987"/>
                    <a:pt x="2895" y="5478"/>
                    <a:pt x="4246" y="3935"/>
                  </a:cubicBezTo>
                  <a:cubicBezTo>
                    <a:pt x="5805" y="1930"/>
                    <a:pt x="8222" y="839"/>
                    <a:pt x="10704" y="839"/>
                  </a:cubicBezTo>
                  <a:cubicBezTo>
                    <a:pt x="11447" y="839"/>
                    <a:pt x="12196" y="937"/>
                    <a:pt x="12929" y="1137"/>
                  </a:cubicBezTo>
                  <a:cubicBezTo>
                    <a:pt x="16885" y="2391"/>
                    <a:pt x="18139" y="6925"/>
                    <a:pt x="17463" y="10688"/>
                  </a:cubicBezTo>
                  <a:cubicBezTo>
                    <a:pt x="17174" y="12328"/>
                    <a:pt x="16595" y="13872"/>
                    <a:pt x="15727" y="15319"/>
                  </a:cubicBezTo>
                  <a:cubicBezTo>
                    <a:pt x="15054" y="16457"/>
                    <a:pt x="13632" y="17235"/>
                    <a:pt x="12339" y="17235"/>
                  </a:cubicBezTo>
                  <a:cubicBezTo>
                    <a:pt x="11221" y="17235"/>
                    <a:pt x="10200" y="16654"/>
                    <a:pt x="9842" y="15222"/>
                  </a:cubicBezTo>
                  <a:lnTo>
                    <a:pt x="9842" y="15512"/>
                  </a:lnTo>
                  <a:cubicBezTo>
                    <a:pt x="9842" y="15699"/>
                    <a:pt x="9681" y="15805"/>
                    <a:pt x="9515" y="15805"/>
                  </a:cubicBezTo>
                  <a:cubicBezTo>
                    <a:pt x="9424" y="15805"/>
                    <a:pt x="9331" y="15773"/>
                    <a:pt x="9263" y="15705"/>
                  </a:cubicBezTo>
                  <a:lnTo>
                    <a:pt x="9263" y="15705"/>
                  </a:lnTo>
                  <a:cubicBezTo>
                    <a:pt x="9745" y="17152"/>
                    <a:pt x="11096" y="18020"/>
                    <a:pt x="12543" y="18020"/>
                  </a:cubicBezTo>
                  <a:cubicBezTo>
                    <a:pt x="14569" y="18020"/>
                    <a:pt x="16016" y="16477"/>
                    <a:pt x="16885" y="14837"/>
                  </a:cubicBezTo>
                  <a:cubicBezTo>
                    <a:pt x="19104" y="10881"/>
                    <a:pt x="19200" y="5575"/>
                    <a:pt x="16113" y="2198"/>
                  </a:cubicBezTo>
                  <a:cubicBezTo>
                    <a:pt x="14669" y="661"/>
                    <a:pt x="12820" y="1"/>
                    <a:pt x="1092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0"/>
            <p:cNvSpPr/>
            <p:nvPr/>
          </p:nvSpPr>
          <p:spPr>
            <a:xfrm>
              <a:off x="2182815" y="5000307"/>
              <a:ext cx="179433" cy="197732"/>
            </a:xfrm>
            <a:custGeom>
              <a:avLst/>
              <a:gdLst/>
              <a:ahLst/>
              <a:cxnLst/>
              <a:rect l="l" t="t" r="r" b="b"/>
              <a:pathLst>
                <a:path w="10227" h="11270" extrusionOk="0">
                  <a:moveTo>
                    <a:pt x="4120" y="0"/>
                  </a:moveTo>
                  <a:cubicBezTo>
                    <a:pt x="2431" y="0"/>
                    <a:pt x="812" y="1082"/>
                    <a:pt x="289" y="2798"/>
                  </a:cubicBezTo>
                  <a:cubicBezTo>
                    <a:pt x="0" y="4149"/>
                    <a:pt x="97" y="5500"/>
                    <a:pt x="579" y="6754"/>
                  </a:cubicBezTo>
                  <a:cubicBezTo>
                    <a:pt x="579" y="7429"/>
                    <a:pt x="868" y="8105"/>
                    <a:pt x="1254" y="8683"/>
                  </a:cubicBezTo>
                  <a:cubicBezTo>
                    <a:pt x="1142" y="8460"/>
                    <a:pt x="1355" y="8301"/>
                    <a:pt x="1572" y="8301"/>
                  </a:cubicBezTo>
                  <a:cubicBezTo>
                    <a:pt x="1729" y="8301"/>
                    <a:pt x="1889" y="8384"/>
                    <a:pt x="1930" y="8587"/>
                  </a:cubicBezTo>
                  <a:cubicBezTo>
                    <a:pt x="1930" y="8683"/>
                    <a:pt x="1930" y="8780"/>
                    <a:pt x="1930" y="8876"/>
                  </a:cubicBezTo>
                  <a:cubicBezTo>
                    <a:pt x="2026" y="8683"/>
                    <a:pt x="2026" y="8490"/>
                    <a:pt x="1833" y="8298"/>
                  </a:cubicBezTo>
                  <a:cubicBezTo>
                    <a:pt x="1351" y="8008"/>
                    <a:pt x="1254" y="7140"/>
                    <a:pt x="1158" y="6561"/>
                  </a:cubicBezTo>
                  <a:cubicBezTo>
                    <a:pt x="868" y="5307"/>
                    <a:pt x="868" y="3956"/>
                    <a:pt x="1158" y="2605"/>
                  </a:cubicBezTo>
                  <a:cubicBezTo>
                    <a:pt x="1549" y="1345"/>
                    <a:pt x="2722" y="751"/>
                    <a:pt x="3921" y="751"/>
                  </a:cubicBezTo>
                  <a:cubicBezTo>
                    <a:pt x="5384" y="751"/>
                    <a:pt x="6884" y="1637"/>
                    <a:pt x="7043" y="3281"/>
                  </a:cubicBezTo>
                  <a:cubicBezTo>
                    <a:pt x="7236" y="5789"/>
                    <a:pt x="5306" y="8105"/>
                    <a:pt x="5210" y="10613"/>
                  </a:cubicBezTo>
                  <a:lnTo>
                    <a:pt x="5210" y="10709"/>
                  </a:lnTo>
                  <a:cubicBezTo>
                    <a:pt x="5210" y="10806"/>
                    <a:pt x="5210" y="10806"/>
                    <a:pt x="5210" y="10902"/>
                  </a:cubicBezTo>
                  <a:cubicBezTo>
                    <a:pt x="5210" y="10999"/>
                    <a:pt x="5210" y="11192"/>
                    <a:pt x="5306" y="11192"/>
                  </a:cubicBezTo>
                  <a:cubicBezTo>
                    <a:pt x="5387" y="11246"/>
                    <a:pt x="5476" y="11270"/>
                    <a:pt x="5561" y="11270"/>
                  </a:cubicBezTo>
                  <a:cubicBezTo>
                    <a:pt x="5781" y="11270"/>
                    <a:pt x="5982" y="11111"/>
                    <a:pt x="5982" y="10902"/>
                  </a:cubicBezTo>
                  <a:lnTo>
                    <a:pt x="5982" y="10709"/>
                  </a:lnTo>
                  <a:cubicBezTo>
                    <a:pt x="6078" y="7526"/>
                    <a:pt x="10227" y="2026"/>
                    <a:pt x="5596" y="290"/>
                  </a:cubicBezTo>
                  <a:cubicBezTo>
                    <a:pt x="5115" y="93"/>
                    <a:pt x="4614" y="0"/>
                    <a:pt x="41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0"/>
            <p:cNvSpPr/>
            <p:nvPr/>
          </p:nvSpPr>
          <p:spPr>
            <a:xfrm>
              <a:off x="2159112" y="5145931"/>
              <a:ext cx="62653" cy="252174"/>
            </a:xfrm>
            <a:custGeom>
              <a:avLst/>
              <a:gdLst/>
              <a:ahLst/>
              <a:cxnLst/>
              <a:rect l="l" t="t" r="r" b="b"/>
              <a:pathLst>
                <a:path w="3571" h="14373" extrusionOk="0">
                  <a:moveTo>
                    <a:pt x="2945" y="1"/>
                  </a:moveTo>
                  <a:cubicBezTo>
                    <a:pt x="2736" y="1"/>
                    <a:pt x="2509" y="160"/>
                    <a:pt x="2509" y="383"/>
                  </a:cubicBezTo>
                  <a:cubicBezTo>
                    <a:pt x="2605" y="1445"/>
                    <a:pt x="2509" y="2409"/>
                    <a:pt x="2123" y="3278"/>
                  </a:cubicBezTo>
                  <a:cubicBezTo>
                    <a:pt x="1737" y="4435"/>
                    <a:pt x="1640" y="5690"/>
                    <a:pt x="1351" y="6847"/>
                  </a:cubicBezTo>
                  <a:cubicBezTo>
                    <a:pt x="772" y="9259"/>
                    <a:pt x="290" y="11671"/>
                    <a:pt x="0" y="14083"/>
                  </a:cubicBezTo>
                  <a:lnTo>
                    <a:pt x="386" y="14276"/>
                  </a:lnTo>
                  <a:lnTo>
                    <a:pt x="579" y="14373"/>
                  </a:lnTo>
                  <a:cubicBezTo>
                    <a:pt x="676" y="14373"/>
                    <a:pt x="676" y="14276"/>
                    <a:pt x="772" y="14180"/>
                  </a:cubicBezTo>
                  <a:cubicBezTo>
                    <a:pt x="1062" y="11382"/>
                    <a:pt x="1737" y="8681"/>
                    <a:pt x="2316" y="5883"/>
                  </a:cubicBezTo>
                  <a:cubicBezTo>
                    <a:pt x="2702" y="4243"/>
                    <a:pt x="3570" y="2216"/>
                    <a:pt x="3281" y="576"/>
                  </a:cubicBezTo>
                  <a:cubicBezTo>
                    <a:pt x="3281" y="480"/>
                    <a:pt x="3281" y="383"/>
                    <a:pt x="3281" y="287"/>
                  </a:cubicBezTo>
                  <a:cubicBezTo>
                    <a:pt x="3240" y="84"/>
                    <a:pt x="3097" y="1"/>
                    <a:pt x="29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0"/>
            <p:cNvSpPr/>
            <p:nvPr/>
          </p:nvSpPr>
          <p:spPr>
            <a:xfrm>
              <a:off x="2206501" y="5262237"/>
              <a:ext cx="54197" cy="154484"/>
            </a:xfrm>
            <a:custGeom>
              <a:avLst/>
              <a:gdLst/>
              <a:ahLst/>
              <a:cxnLst/>
              <a:rect l="l" t="t" r="r" b="b"/>
              <a:pathLst>
                <a:path w="3089" h="8805" extrusionOk="0">
                  <a:moveTo>
                    <a:pt x="2715" y="0"/>
                  </a:moveTo>
                  <a:cubicBezTo>
                    <a:pt x="2677" y="0"/>
                    <a:pt x="2640" y="8"/>
                    <a:pt x="2606" y="25"/>
                  </a:cubicBezTo>
                  <a:cubicBezTo>
                    <a:pt x="2413" y="25"/>
                    <a:pt x="2316" y="218"/>
                    <a:pt x="2316" y="411"/>
                  </a:cubicBezTo>
                  <a:cubicBezTo>
                    <a:pt x="2123" y="1859"/>
                    <a:pt x="1737" y="3402"/>
                    <a:pt x="1351" y="4849"/>
                  </a:cubicBezTo>
                  <a:cubicBezTo>
                    <a:pt x="1158" y="6200"/>
                    <a:pt x="676" y="7454"/>
                    <a:pt x="1" y="8612"/>
                  </a:cubicBezTo>
                  <a:lnTo>
                    <a:pt x="773" y="8805"/>
                  </a:lnTo>
                  <a:cubicBezTo>
                    <a:pt x="1351" y="7840"/>
                    <a:pt x="1737" y="6682"/>
                    <a:pt x="1930" y="5428"/>
                  </a:cubicBezTo>
                  <a:cubicBezTo>
                    <a:pt x="2413" y="3885"/>
                    <a:pt x="2799" y="2244"/>
                    <a:pt x="3088" y="701"/>
                  </a:cubicBezTo>
                  <a:lnTo>
                    <a:pt x="3088" y="411"/>
                  </a:lnTo>
                  <a:cubicBezTo>
                    <a:pt x="3088" y="173"/>
                    <a:pt x="2892" y="0"/>
                    <a:pt x="27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0"/>
            <p:cNvSpPr/>
            <p:nvPr/>
          </p:nvSpPr>
          <p:spPr>
            <a:xfrm>
              <a:off x="1935677" y="4753169"/>
              <a:ext cx="695712" cy="687343"/>
            </a:xfrm>
            <a:custGeom>
              <a:avLst/>
              <a:gdLst/>
              <a:ahLst/>
              <a:cxnLst/>
              <a:rect l="l" t="t" r="r" b="b"/>
              <a:pathLst>
                <a:path w="39653" h="39176" extrusionOk="0">
                  <a:moveTo>
                    <a:pt x="18331" y="772"/>
                  </a:moveTo>
                  <a:cubicBezTo>
                    <a:pt x="19199" y="772"/>
                    <a:pt x="20068" y="869"/>
                    <a:pt x="20936" y="1062"/>
                  </a:cubicBezTo>
                  <a:cubicBezTo>
                    <a:pt x="20984" y="1110"/>
                    <a:pt x="21057" y="1134"/>
                    <a:pt x="21141" y="1134"/>
                  </a:cubicBezTo>
                  <a:cubicBezTo>
                    <a:pt x="21225" y="1134"/>
                    <a:pt x="21322" y="1110"/>
                    <a:pt x="21418" y="1062"/>
                  </a:cubicBezTo>
                  <a:cubicBezTo>
                    <a:pt x="21549" y="997"/>
                    <a:pt x="21709" y="971"/>
                    <a:pt x="21887" y="971"/>
                  </a:cubicBezTo>
                  <a:cubicBezTo>
                    <a:pt x="22495" y="971"/>
                    <a:pt x="23307" y="1277"/>
                    <a:pt x="23830" y="1351"/>
                  </a:cubicBezTo>
                  <a:cubicBezTo>
                    <a:pt x="24988" y="1448"/>
                    <a:pt x="26242" y="1737"/>
                    <a:pt x="27400" y="2027"/>
                  </a:cubicBezTo>
                  <a:cubicBezTo>
                    <a:pt x="29619" y="2798"/>
                    <a:pt x="31645" y="3956"/>
                    <a:pt x="33382" y="5596"/>
                  </a:cubicBezTo>
                  <a:cubicBezTo>
                    <a:pt x="37144" y="9359"/>
                    <a:pt x="39170" y="14472"/>
                    <a:pt x="38881" y="19779"/>
                  </a:cubicBezTo>
                  <a:cubicBezTo>
                    <a:pt x="38596" y="29841"/>
                    <a:pt x="30279" y="38502"/>
                    <a:pt x="20362" y="38502"/>
                  </a:cubicBezTo>
                  <a:cubicBezTo>
                    <a:pt x="20200" y="38502"/>
                    <a:pt x="20037" y="38500"/>
                    <a:pt x="19875" y="38495"/>
                  </a:cubicBezTo>
                  <a:cubicBezTo>
                    <a:pt x="18621" y="38495"/>
                    <a:pt x="17463" y="38302"/>
                    <a:pt x="16305" y="37916"/>
                  </a:cubicBezTo>
                  <a:lnTo>
                    <a:pt x="15533" y="37627"/>
                  </a:lnTo>
                  <a:cubicBezTo>
                    <a:pt x="14761" y="37434"/>
                    <a:pt x="14086" y="37145"/>
                    <a:pt x="13411" y="36855"/>
                  </a:cubicBezTo>
                  <a:lnTo>
                    <a:pt x="13121" y="36759"/>
                  </a:lnTo>
                  <a:lnTo>
                    <a:pt x="12735" y="36662"/>
                  </a:lnTo>
                  <a:cubicBezTo>
                    <a:pt x="10516" y="35601"/>
                    <a:pt x="8587" y="34057"/>
                    <a:pt x="7043" y="32224"/>
                  </a:cubicBezTo>
                  <a:cubicBezTo>
                    <a:pt x="3666" y="28655"/>
                    <a:pt x="2412" y="23831"/>
                    <a:pt x="2219" y="19103"/>
                  </a:cubicBezTo>
                  <a:cubicBezTo>
                    <a:pt x="2026" y="13700"/>
                    <a:pt x="4438" y="9552"/>
                    <a:pt x="8201" y="6079"/>
                  </a:cubicBezTo>
                  <a:cubicBezTo>
                    <a:pt x="9841" y="4342"/>
                    <a:pt x="11771" y="2991"/>
                    <a:pt x="13893" y="1930"/>
                  </a:cubicBezTo>
                  <a:cubicBezTo>
                    <a:pt x="15244" y="1255"/>
                    <a:pt x="16787" y="869"/>
                    <a:pt x="18331" y="772"/>
                  </a:cubicBezTo>
                  <a:close/>
                  <a:moveTo>
                    <a:pt x="18331" y="1"/>
                  </a:moveTo>
                  <a:cubicBezTo>
                    <a:pt x="17270" y="1"/>
                    <a:pt x="16209" y="194"/>
                    <a:pt x="15244" y="580"/>
                  </a:cubicBezTo>
                  <a:cubicBezTo>
                    <a:pt x="13121" y="1255"/>
                    <a:pt x="11192" y="2413"/>
                    <a:pt x="9455" y="3860"/>
                  </a:cubicBezTo>
                  <a:cubicBezTo>
                    <a:pt x="5885" y="6851"/>
                    <a:pt x="2798" y="10324"/>
                    <a:pt x="1737" y="15051"/>
                  </a:cubicBezTo>
                  <a:cubicBezTo>
                    <a:pt x="0" y="23348"/>
                    <a:pt x="4149" y="33286"/>
                    <a:pt x="11674" y="37048"/>
                  </a:cubicBezTo>
                  <a:cubicBezTo>
                    <a:pt x="14511" y="38466"/>
                    <a:pt x="17560" y="39175"/>
                    <a:pt x="20561" y="39175"/>
                  </a:cubicBezTo>
                  <a:cubicBezTo>
                    <a:pt x="26135" y="39175"/>
                    <a:pt x="31544" y="36730"/>
                    <a:pt x="35118" y="31838"/>
                  </a:cubicBezTo>
                  <a:cubicBezTo>
                    <a:pt x="36469" y="30198"/>
                    <a:pt x="37530" y="28365"/>
                    <a:pt x="38398" y="26436"/>
                  </a:cubicBezTo>
                  <a:cubicBezTo>
                    <a:pt x="39267" y="24024"/>
                    <a:pt x="39653" y="21612"/>
                    <a:pt x="39556" y="19103"/>
                  </a:cubicBezTo>
                  <a:cubicBezTo>
                    <a:pt x="39653" y="14376"/>
                    <a:pt x="37916" y="9841"/>
                    <a:pt x="34829" y="6272"/>
                  </a:cubicBezTo>
                  <a:cubicBezTo>
                    <a:pt x="32996" y="4053"/>
                    <a:pt x="30680" y="2413"/>
                    <a:pt x="28075" y="1448"/>
                  </a:cubicBezTo>
                  <a:cubicBezTo>
                    <a:pt x="26532" y="965"/>
                    <a:pt x="24988" y="580"/>
                    <a:pt x="23348" y="483"/>
                  </a:cubicBezTo>
                  <a:cubicBezTo>
                    <a:pt x="22769" y="290"/>
                    <a:pt x="22094" y="194"/>
                    <a:pt x="21515" y="194"/>
                  </a:cubicBezTo>
                  <a:lnTo>
                    <a:pt x="21418" y="194"/>
                  </a:lnTo>
                  <a:cubicBezTo>
                    <a:pt x="21267" y="207"/>
                    <a:pt x="21115" y="213"/>
                    <a:pt x="20964" y="213"/>
                  </a:cubicBezTo>
                  <a:cubicBezTo>
                    <a:pt x="20056" y="213"/>
                    <a:pt x="19158" y="1"/>
                    <a:pt x="183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0"/>
            <p:cNvSpPr/>
            <p:nvPr/>
          </p:nvSpPr>
          <p:spPr>
            <a:xfrm>
              <a:off x="2055860" y="4867509"/>
              <a:ext cx="477347" cy="436537"/>
            </a:xfrm>
            <a:custGeom>
              <a:avLst/>
              <a:gdLst/>
              <a:ahLst/>
              <a:cxnLst/>
              <a:rect l="l" t="t" r="r" b="b"/>
              <a:pathLst>
                <a:path w="27207" h="24881" extrusionOk="0">
                  <a:moveTo>
                    <a:pt x="13891" y="1"/>
                  </a:moveTo>
                  <a:cubicBezTo>
                    <a:pt x="7925" y="1"/>
                    <a:pt x="1818" y="4776"/>
                    <a:pt x="676" y="10753"/>
                  </a:cubicBezTo>
                  <a:cubicBezTo>
                    <a:pt x="0" y="13937"/>
                    <a:pt x="1158" y="17314"/>
                    <a:pt x="3570" y="19436"/>
                  </a:cubicBezTo>
                  <a:cubicBezTo>
                    <a:pt x="3934" y="19727"/>
                    <a:pt x="4516" y="20182"/>
                    <a:pt x="5029" y="20182"/>
                  </a:cubicBezTo>
                  <a:cubicBezTo>
                    <a:pt x="5197" y="20182"/>
                    <a:pt x="5357" y="20134"/>
                    <a:pt x="5499" y="20015"/>
                  </a:cubicBezTo>
                  <a:cubicBezTo>
                    <a:pt x="6368" y="19340"/>
                    <a:pt x="6754" y="18182"/>
                    <a:pt x="6561" y="17121"/>
                  </a:cubicBezTo>
                  <a:lnTo>
                    <a:pt x="6561" y="17121"/>
                  </a:lnTo>
                  <a:cubicBezTo>
                    <a:pt x="6561" y="17386"/>
                    <a:pt x="6378" y="17510"/>
                    <a:pt x="6190" y="17510"/>
                  </a:cubicBezTo>
                  <a:cubicBezTo>
                    <a:pt x="5967" y="17510"/>
                    <a:pt x="5737" y="17338"/>
                    <a:pt x="5789" y="17024"/>
                  </a:cubicBezTo>
                  <a:lnTo>
                    <a:pt x="5789" y="17024"/>
                  </a:lnTo>
                  <a:cubicBezTo>
                    <a:pt x="5692" y="17121"/>
                    <a:pt x="5692" y="17121"/>
                    <a:pt x="5789" y="17217"/>
                  </a:cubicBezTo>
                  <a:cubicBezTo>
                    <a:pt x="5885" y="17893"/>
                    <a:pt x="5596" y="18568"/>
                    <a:pt x="5114" y="19147"/>
                  </a:cubicBezTo>
                  <a:cubicBezTo>
                    <a:pt x="5042" y="19266"/>
                    <a:pt x="4953" y="19314"/>
                    <a:pt x="4853" y="19314"/>
                  </a:cubicBezTo>
                  <a:cubicBezTo>
                    <a:pt x="4545" y="19314"/>
                    <a:pt x="4126" y="18859"/>
                    <a:pt x="3763" y="18568"/>
                  </a:cubicBezTo>
                  <a:cubicBezTo>
                    <a:pt x="2798" y="17700"/>
                    <a:pt x="2026" y="16542"/>
                    <a:pt x="1640" y="15191"/>
                  </a:cubicBezTo>
                  <a:cubicBezTo>
                    <a:pt x="772" y="12393"/>
                    <a:pt x="1351" y="9306"/>
                    <a:pt x="3088" y="6894"/>
                  </a:cubicBezTo>
                  <a:cubicBezTo>
                    <a:pt x="5390" y="3224"/>
                    <a:pt x="9625" y="789"/>
                    <a:pt x="13871" y="789"/>
                  </a:cubicBezTo>
                  <a:cubicBezTo>
                    <a:pt x="15317" y="789"/>
                    <a:pt x="16765" y="1071"/>
                    <a:pt x="18138" y="1684"/>
                  </a:cubicBezTo>
                  <a:cubicBezTo>
                    <a:pt x="20646" y="2746"/>
                    <a:pt x="22769" y="4482"/>
                    <a:pt x="24313" y="6798"/>
                  </a:cubicBezTo>
                  <a:cubicBezTo>
                    <a:pt x="26049" y="9306"/>
                    <a:pt x="26146" y="12779"/>
                    <a:pt x="25567" y="15770"/>
                  </a:cubicBezTo>
                  <a:cubicBezTo>
                    <a:pt x="24891" y="18664"/>
                    <a:pt x="23155" y="21269"/>
                    <a:pt x="20743" y="23006"/>
                  </a:cubicBezTo>
                  <a:cubicBezTo>
                    <a:pt x="19607" y="23763"/>
                    <a:pt x="18412" y="24074"/>
                    <a:pt x="17210" y="24074"/>
                  </a:cubicBezTo>
                  <a:cubicBezTo>
                    <a:pt x="15349" y="24074"/>
                    <a:pt x="13471" y="23327"/>
                    <a:pt x="11771" y="22331"/>
                  </a:cubicBezTo>
                  <a:cubicBezTo>
                    <a:pt x="11719" y="22305"/>
                    <a:pt x="11660" y="22293"/>
                    <a:pt x="11600" y="22293"/>
                  </a:cubicBezTo>
                  <a:cubicBezTo>
                    <a:pt x="11436" y="22293"/>
                    <a:pt x="11262" y="22382"/>
                    <a:pt x="11192" y="22523"/>
                  </a:cubicBezTo>
                  <a:cubicBezTo>
                    <a:pt x="11243" y="22506"/>
                    <a:pt x="11294" y="22498"/>
                    <a:pt x="11344" y="22498"/>
                  </a:cubicBezTo>
                  <a:cubicBezTo>
                    <a:pt x="11575" y="22498"/>
                    <a:pt x="11771" y="22671"/>
                    <a:pt x="11771" y="22909"/>
                  </a:cubicBezTo>
                  <a:lnTo>
                    <a:pt x="11771" y="23199"/>
                  </a:lnTo>
                  <a:cubicBezTo>
                    <a:pt x="13482" y="24202"/>
                    <a:pt x="15302" y="24881"/>
                    <a:pt x="17164" y="24881"/>
                  </a:cubicBezTo>
                  <a:cubicBezTo>
                    <a:pt x="18346" y="24881"/>
                    <a:pt x="19544" y="24607"/>
                    <a:pt x="20743" y="23971"/>
                  </a:cubicBezTo>
                  <a:cubicBezTo>
                    <a:pt x="23830" y="22331"/>
                    <a:pt x="25663" y="18857"/>
                    <a:pt x="26435" y="15481"/>
                  </a:cubicBezTo>
                  <a:cubicBezTo>
                    <a:pt x="27207" y="12104"/>
                    <a:pt x="26532" y="8534"/>
                    <a:pt x="24506" y="5640"/>
                  </a:cubicBezTo>
                  <a:cubicBezTo>
                    <a:pt x="22287" y="2746"/>
                    <a:pt x="19103" y="816"/>
                    <a:pt x="15630" y="141"/>
                  </a:cubicBezTo>
                  <a:cubicBezTo>
                    <a:pt x="15055" y="46"/>
                    <a:pt x="14473" y="1"/>
                    <a:pt x="1389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7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985" name="Google Shape;1985;p71"/>
          <p:cNvGrpSpPr/>
          <p:nvPr/>
        </p:nvGrpSpPr>
        <p:grpSpPr>
          <a:xfrm>
            <a:off x="4689022" y="3195191"/>
            <a:ext cx="1122833" cy="1176246"/>
            <a:chOff x="6491826" y="569465"/>
            <a:chExt cx="938823" cy="988359"/>
          </a:xfrm>
        </p:grpSpPr>
        <p:sp>
          <p:nvSpPr>
            <p:cNvPr id="1986" name="Google Shape;1986;p71"/>
            <p:cNvSpPr/>
            <p:nvPr/>
          </p:nvSpPr>
          <p:spPr>
            <a:xfrm>
              <a:off x="6527593" y="875951"/>
              <a:ext cx="686844" cy="653812"/>
            </a:xfrm>
            <a:custGeom>
              <a:avLst/>
              <a:gdLst/>
              <a:ahLst/>
              <a:cxnLst/>
              <a:rect l="l" t="t" r="r" b="b"/>
              <a:pathLst>
                <a:path w="10696" h="10182" extrusionOk="0">
                  <a:moveTo>
                    <a:pt x="6320" y="855"/>
                  </a:moveTo>
                  <a:cubicBezTo>
                    <a:pt x="6400" y="855"/>
                    <a:pt x="6497" y="872"/>
                    <a:pt x="6576" y="872"/>
                  </a:cubicBezTo>
                  <a:cubicBezTo>
                    <a:pt x="6536" y="991"/>
                    <a:pt x="6536" y="1150"/>
                    <a:pt x="6457" y="1229"/>
                  </a:cubicBezTo>
                  <a:cubicBezTo>
                    <a:pt x="6219" y="1427"/>
                    <a:pt x="5982" y="1625"/>
                    <a:pt x="5744" y="1783"/>
                  </a:cubicBezTo>
                  <a:cubicBezTo>
                    <a:pt x="5585" y="1863"/>
                    <a:pt x="5387" y="1942"/>
                    <a:pt x="5229" y="2021"/>
                  </a:cubicBezTo>
                  <a:lnTo>
                    <a:pt x="5150" y="1942"/>
                  </a:lnTo>
                  <a:cubicBezTo>
                    <a:pt x="5229" y="1783"/>
                    <a:pt x="5308" y="1664"/>
                    <a:pt x="5387" y="1546"/>
                  </a:cubicBezTo>
                  <a:cubicBezTo>
                    <a:pt x="5665" y="1308"/>
                    <a:pt x="5942" y="1070"/>
                    <a:pt x="6219" y="872"/>
                  </a:cubicBezTo>
                  <a:cubicBezTo>
                    <a:pt x="6246" y="859"/>
                    <a:pt x="6281" y="855"/>
                    <a:pt x="6320" y="855"/>
                  </a:cubicBezTo>
                  <a:close/>
                  <a:moveTo>
                    <a:pt x="6150" y="2201"/>
                  </a:moveTo>
                  <a:cubicBezTo>
                    <a:pt x="6215" y="2201"/>
                    <a:pt x="6285" y="2219"/>
                    <a:pt x="6338" y="2219"/>
                  </a:cubicBezTo>
                  <a:cubicBezTo>
                    <a:pt x="6338" y="2338"/>
                    <a:pt x="6338" y="2496"/>
                    <a:pt x="6298" y="2536"/>
                  </a:cubicBezTo>
                  <a:cubicBezTo>
                    <a:pt x="6021" y="2774"/>
                    <a:pt x="5783" y="3051"/>
                    <a:pt x="5506" y="3249"/>
                  </a:cubicBezTo>
                  <a:cubicBezTo>
                    <a:pt x="5427" y="3328"/>
                    <a:pt x="5348" y="3368"/>
                    <a:pt x="5229" y="3407"/>
                  </a:cubicBezTo>
                  <a:cubicBezTo>
                    <a:pt x="5229" y="3289"/>
                    <a:pt x="5229" y="3130"/>
                    <a:pt x="5269" y="3011"/>
                  </a:cubicBezTo>
                  <a:cubicBezTo>
                    <a:pt x="5427" y="2655"/>
                    <a:pt x="5704" y="2377"/>
                    <a:pt x="6061" y="2219"/>
                  </a:cubicBezTo>
                  <a:cubicBezTo>
                    <a:pt x="6087" y="2206"/>
                    <a:pt x="6118" y="2201"/>
                    <a:pt x="6150" y="2201"/>
                  </a:cubicBezTo>
                  <a:close/>
                  <a:moveTo>
                    <a:pt x="4962" y="2184"/>
                  </a:moveTo>
                  <a:cubicBezTo>
                    <a:pt x="5026" y="2184"/>
                    <a:pt x="5097" y="2219"/>
                    <a:pt x="5150" y="2219"/>
                  </a:cubicBezTo>
                  <a:cubicBezTo>
                    <a:pt x="5150" y="2298"/>
                    <a:pt x="5189" y="2417"/>
                    <a:pt x="5150" y="2496"/>
                  </a:cubicBezTo>
                  <a:cubicBezTo>
                    <a:pt x="4912" y="2813"/>
                    <a:pt x="4635" y="3130"/>
                    <a:pt x="4278" y="3487"/>
                  </a:cubicBezTo>
                  <a:cubicBezTo>
                    <a:pt x="4239" y="3368"/>
                    <a:pt x="4199" y="3249"/>
                    <a:pt x="4199" y="3130"/>
                  </a:cubicBezTo>
                  <a:cubicBezTo>
                    <a:pt x="4318" y="2774"/>
                    <a:pt x="4556" y="2417"/>
                    <a:pt x="4872" y="2219"/>
                  </a:cubicBezTo>
                  <a:cubicBezTo>
                    <a:pt x="4899" y="2193"/>
                    <a:pt x="4930" y="2184"/>
                    <a:pt x="4962" y="2184"/>
                  </a:cubicBezTo>
                  <a:close/>
                  <a:moveTo>
                    <a:pt x="6995" y="1"/>
                  </a:moveTo>
                  <a:cubicBezTo>
                    <a:pt x="6452" y="1"/>
                    <a:pt x="5916" y="159"/>
                    <a:pt x="5467" y="476"/>
                  </a:cubicBezTo>
                  <a:cubicBezTo>
                    <a:pt x="5031" y="753"/>
                    <a:pt x="4635" y="1150"/>
                    <a:pt x="4318" y="1546"/>
                  </a:cubicBezTo>
                  <a:cubicBezTo>
                    <a:pt x="3684" y="2298"/>
                    <a:pt x="3090" y="3091"/>
                    <a:pt x="2496" y="3883"/>
                  </a:cubicBezTo>
                  <a:cubicBezTo>
                    <a:pt x="2335" y="4123"/>
                    <a:pt x="2067" y="4255"/>
                    <a:pt x="1800" y="4255"/>
                  </a:cubicBezTo>
                  <a:cubicBezTo>
                    <a:pt x="1671" y="4255"/>
                    <a:pt x="1542" y="4225"/>
                    <a:pt x="1426" y="4160"/>
                  </a:cubicBezTo>
                  <a:cubicBezTo>
                    <a:pt x="1070" y="4041"/>
                    <a:pt x="713" y="3962"/>
                    <a:pt x="357" y="3883"/>
                  </a:cubicBezTo>
                  <a:cubicBezTo>
                    <a:pt x="79" y="3883"/>
                    <a:pt x="0" y="4002"/>
                    <a:pt x="79" y="4239"/>
                  </a:cubicBezTo>
                  <a:cubicBezTo>
                    <a:pt x="159" y="4477"/>
                    <a:pt x="238" y="4715"/>
                    <a:pt x="396" y="4952"/>
                  </a:cubicBezTo>
                  <a:cubicBezTo>
                    <a:pt x="990" y="5903"/>
                    <a:pt x="1743" y="6814"/>
                    <a:pt x="2615" y="7567"/>
                  </a:cubicBezTo>
                  <a:cubicBezTo>
                    <a:pt x="3248" y="8121"/>
                    <a:pt x="3922" y="8597"/>
                    <a:pt x="4674" y="9032"/>
                  </a:cubicBezTo>
                  <a:cubicBezTo>
                    <a:pt x="5665" y="9587"/>
                    <a:pt x="6655" y="10181"/>
                    <a:pt x="7843" y="10181"/>
                  </a:cubicBezTo>
                  <a:cubicBezTo>
                    <a:pt x="8160" y="10181"/>
                    <a:pt x="8239" y="10102"/>
                    <a:pt x="8121" y="9785"/>
                  </a:cubicBezTo>
                  <a:cubicBezTo>
                    <a:pt x="8002" y="9468"/>
                    <a:pt x="7843" y="9112"/>
                    <a:pt x="7685" y="8795"/>
                  </a:cubicBezTo>
                  <a:cubicBezTo>
                    <a:pt x="7447" y="8438"/>
                    <a:pt x="7487" y="7963"/>
                    <a:pt x="7764" y="7646"/>
                  </a:cubicBezTo>
                  <a:cubicBezTo>
                    <a:pt x="7843" y="7567"/>
                    <a:pt x="7923" y="7408"/>
                    <a:pt x="8041" y="7329"/>
                  </a:cubicBezTo>
                  <a:cubicBezTo>
                    <a:pt x="8517" y="6774"/>
                    <a:pt x="9071" y="6260"/>
                    <a:pt x="9586" y="5705"/>
                  </a:cubicBezTo>
                  <a:cubicBezTo>
                    <a:pt x="9626" y="5626"/>
                    <a:pt x="9705" y="5546"/>
                    <a:pt x="9784" y="5467"/>
                  </a:cubicBezTo>
                  <a:cubicBezTo>
                    <a:pt x="10220" y="4873"/>
                    <a:pt x="10497" y="4200"/>
                    <a:pt x="10616" y="3526"/>
                  </a:cubicBezTo>
                  <a:cubicBezTo>
                    <a:pt x="10695" y="2655"/>
                    <a:pt x="10379" y="1783"/>
                    <a:pt x="9784" y="1150"/>
                  </a:cubicBezTo>
                  <a:cubicBezTo>
                    <a:pt x="9626" y="912"/>
                    <a:pt x="9428" y="714"/>
                    <a:pt x="9151" y="595"/>
                  </a:cubicBezTo>
                  <a:cubicBezTo>
                    <a:pt x="8715" y="397"/>
                    <a:pt x="8279" y="199"/>
                    <a:pt x="7804" y="120"/>
                  </a:cubicBezTo>
                  <a:cubicBezTo>
                    <a:pt x="7540" y="40"/>
                    <a:pt x="7267" y="1"/>
                    <a:pt x="6995" y="1"/>
                  </a:cubicBez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6491826" y="569465"/>
              <a:ext cx="938823" cy="988359"/>
            </a:xfrm>
            <a:custGeom>
              <a:avLst/>
              <a:gdLst/>
              <a:ahLst/>
              <a:cxnLst/>
              <a:rect l="l" t="t" r="r" b="b"/>
              <a:pathLst>
                <a:path w="14620" h="15392" extrusionOk="0">
                  <a:moveTo>
                    <a:pt x="13299" y="433"/>
                  </a:moveTo>
                  <a:cubicBezTo>
                    <a:pt x="13487" y="433"/>
                    <a:pt x="13672" y="490"/>
                    <a:pt x="13827" y="614"/>
                  </a:cubicBezTo>
                  <a:cubicBezTo>
                    <a:pt x="14184" y="773"/>
                    <a:pt x="14263" y="1209"/>
                    <a:pt x="13986" y="1486"/>
                  </a:cubicBezTo>
                  <a:lnTo>
                    <a:pt x="13986" y="1446"/>
                  </a:lnTo>
                  <a:cubicBezTo>
                    <a:pt x="13590" y="1961"/>
                    <a:pt x="13154" y="2437"/>
                    <a:pt x="12678" y="2912"/>
                  </a:cubicBezTo>
                  <a:cubicBezTo>
                    <a:pt x="12322" y="3189"/>
                    <a:pt x="11965" y="3467"/>
                    <a:pt x="11609" y="3744"/>
                  </a:cubicBezTo>
                  <a:lnTo>
                    <a:pt x="10737" y="4417"/>
                  </a:lnTo>
                  <a:cubicBezTo>
                    <a:pt x="10222" y="3783"/>
                    <a:pt x="10183" y="4021"/>
                    <a:pt x="10619" y="3427"/>
                  </a:cubicBezTo>
                  <a:cubicBezTo>
                    <a:pt x="10777" y="3189"/>
                    <a:pt x="10936" y="2952"/>
                    <a:pt x="11094" y="2714"/>
                  </a:cubicBezTo>
                  <a:cubicBezTo>
                    <a:pt x="11569" y="2080"/>
                    <a:pt x="12045" y="1446"/>
                    <a:pt x="12520" y="812"/>
                  </a:cubicBezTo>
                  <a:cubicBezTo>
                    <a:pt x="12713" y="571"/>
                    <a:pt x="13008" y="433"/>
                    <a:pt x="13299" y="433"/>
                  </a:cubicBezTo>
                  <a:close/>
                  <a:moveTo>
                    <a:pt x="7541" y="4774"/>
                  </a:moveTo>
                  <a:cubicBezTo>
                    <a:pt x="7806" y="4774"/>
                    <a:pt x="8070" y="4813"/>
                    <a:pt x="8321" y="4893"/>
                  </a:cubicBezTo>
                  <a:cubicBezTo>
                    <a:pt x="8796" y="4972"/>
                    <a:pt x="9272" y="5170"/>
                    <a:pt x="9708" y="5368"/>
                  </a:cubicBezTo>
                  <a:cubicBezTo>
                    <a:pt x="9945" y="5526"/>
                    <a:pt x="10183" y="5685"/>
                    <a:pt x="10341" y="5923"/>
                  </a:cubicBezTo>
                  <a:cubicBezTo>
                    <a:pt x="10936" y="6556"/>
                    <a:pt x="11252" y="7428"/>
                    <a:pt x="11173" y="8299"/>
                  </a:cubicBezTo>
                  <a:cubicBezTo>
                    <a:pt x="11054" y="8973"/>
                    <a:pt x="10777" y="9646"/>
                    <a:pt x="10302" y="10201"/>
                  </a:cubicBezTo>
                  <a:cubicBezTo>
                    <a:pt x="10262" y="10280"/>
                    <a:pt x="10183" y="10359"/>
                    <a:pt x="10143" y="10438"/>
                  </a:cubicBezTo>
                  <a:cubicBezTo>
                    <a:pt x="9628" y="10993"/>
                    <a:pt x="9113" y="11508"/>
                    <a:pt x="8598" y="12062"/>
                  </a:cubicBezTo>
                  <a:cubicBezTo>
                    <a:pt x="8480" y="12181"/>
                    <a:pt x="8400" y="12300"/>
                    <a:pt x="8321" y="12419"/>
                  </a:cubicBezTo>
                  <a:cubicBezTo>
                    <a:pt x="8044" y="12736"/>
                    <a:pt x="8004" y="13172"/>
                    <a:pt x="8242" y="13528"/>
                  </a:cubicBezTo>
                  <a:cubicBezTo>
                    <a:pt x="8400" y="13845"/>
                    <a:pt x="8559" y="14202"/>
                    <a:pt x="8678" y="14518"/>
                  </a:cubicBezTo>
                  <a:cubicBezTo>
                    <a:pt x="8836" y="14875"/>
                    <a:pt x="8717" y="14915"/>
                    <a:pt x="8400" y="14915"/>
                  </a:cubicBezTo>
                  <a:cubicBezTo>
                    <a:pt x="7172" y="14915"/>
                    <a:pt x="6222" y="14320"/>
                    <a:pt x="5231" y="13766"/>
                  </a:cubicBezTo>
                  <a:cubicBezTo>
                    <a:pt x="4479" y="13330"/>
                    <a:pt x="3805" y="12855"/>
                    <a:pt x="3132" y="12340"/>
                  </a:cubicBezTo>
                  <a:cubicBezTo>
                    <a:pt x="2300" y="11547"/>
                    <a:pt x="1547" y="10676"/>
                    <a:pt x="953" y="9686"/>
                  </a:cubicBezTo>
                  <a:cubicBezTo>
                    <a:pt x="795" y="9448"/>
                    <a:pt x="716" y="9210"/>
                    <a:pt x="636" y="8973"/>
                  </a:cubicBezTo>
                  <a:cubicBezTo>
                    <a:pt x="567" y="8765"/>
                    <a:pt x="619" y="8648"/>
                    <a:pt x="817" y="8648"/>
                  </a:cubicBezTo>
                  <a:cubicBezTo>
                    <a:pt x="846" y="8648"/>
                    <a:pt x="878" y="8651"/>
                    <a:pt x="914" y="8656"/>
                  </a:cubicBezTo>
                  <a:cubicBezTo>
                    <a:pt x="1270" y="8735"/>
                    <a:pt x="1627" y="8814"/>
                    <a:pt x="1983" y="8933"/>
                  </a:cubicBezTo>
                  <a:cubicBezTo>
                    <a:pt x="2100" y="9011"/>
                    <a:pt x="2229" y="9046"/>
                    <a:pt x="2357" y="9046"/>
                  </a:cubicBezTo>
                  <a:cubicBezTo>
                    <a:pt x="2621" y="9046"/>
                    <a:pt x="2880" y="8896"/>
                    <a:pt x="3013" y="8656"/>
                  </a:cubicBezTo>
                  <a:cubicBezTo>
                    <a:pt x="3647" y="7864"/>
                    <a:pt x="4201" y="7071"/>
                    <a:pt x="4835" y="6319"/>
                  </a:cubicBezTo>
                  <a:cubicBezTo>
                    <a:pt x="5192" y="5923"/>
                    <a:pt x="5588" y="5566"/>
                    <a:pt x="6024" y="5249"/>
                  </a:cubicBezTo>
                  <a:cubicBezTo>
                    <a:pt x="6473" y="4932"/>
                    <a:pt x="7009" y="4774"/>
                    <a:pt x="7541" y="4774"/>
                  </a:cubicBezTo>
                  <a:close/>
                  <a:moveTo>
                    <a:pt x="13156" y="0"/>
                  </a:moveTo>
                  <a:cubicBezTo>
                    <a:pt x="12838" y="0"/>
                    <a:pt x="12541" y="98"/>
                    <a:pt x="12362" y="337"/>
                  </a:cubicBezTo>
                  <a:cubicBezTo>
                    <a:pt x="11649" y="1367"/>
                    <a:pt x="10856" y="2357"/>
                    <a:pt x="10104" y="3348"/>
                  </a:cubicBezTo>
                  <a:cubicBezTo>
                    <a:pt x="9945" y="3585"/>
                    <a:pt x="9906" y="3863"/>
                    <a:pt x="9628" y="3981"/>
                  </a:cubicBezTo>
                  <a:cubicBezTo>
                    <a:pt x="9470" y="4061"/>
                    <a:pt x="9391" y="4298"/>
                    <a:pt x="9272" y="4457"/>
                  </a:cubicBezTo>
                  <a:cubicBezTo>
                    <a:pt x="9232" y="4536"/>
                    <a:pt x="9153" y="4615"/>
                    <a:pt x="9113" y="4695"/>
                  </a:cubicBezTo>
                  <a:cubicBezTo>
                    <a:pt x="8915" y="4615"/>
                    <a:pt x="8717" y="4576"/>
                    <a:pt x="8559" y="4536"/>
                  </a:cubicBezTo>
                  <a:cubicBezTo>
                    <a:pt x="8234" y="4437"/>
                    <a:pt x="7904" y="4389"/>
                    <a:pt x="7579" y="4389"/>
                  </a:cubicBezTo>
                  <a:cubicBezTo>
                    <a:pt x="6990" y="4389"/>
                    <a:pt x="6415" y="4547"/>
                    <a:pt x="5905" y="4853"/>
                  </a:cubicBezTo>
                  <a:cubicBezTo>
                    <a:pt x="5429" y="5130"/>
                    <a:pt x="5033" y="5526"/>
                    <a:pt x="4677" y="5923"/>
                  </a:cubicBezTo>
                  <a:cubicBezTo>
                    <a:pt x="3964" y="6715"/>
                    <a:pt x="3370" y="7547"/>
                    <a:pt x="2736" y="8378"/>
                  </a:cubicBezTo>
                  <a:cubicBezTo>
                    <a:pt x="2655" y="8513"/>
                    <a:pt x="2501" y="8593"/>
                    <a:pt x="2349" y="8593"/>
                  </a:cubicBezTo>
                  <a:cubicBezTo>
                    <a:pt x="2277" y="8593"/>
                    <a:pt x="2205" y="8575"/>
                    <a:pt x="2142" y="8537"/>
                  </a:cubicBezTo>
                  <a:cubicBezTo>
                    <a:pt x="1745" y="8418"/>
                    <a:pt x="1389" y="8299"/>
                    <a:pt x="993" y="8260"/>
                  </a:cubicBezTo>
                  <a:cubicBezTo>
                    <a:pt x="918" y="8233"/>
                    <a:pt x="845" y="8221"/>
                    <a:pt x="774" y="8221"/>
                  </a:cubicBezTo>
                  <a:cubicBezTo>
                    <a:pt x="324" y="8221"/>
                    <a:pt x="0" y="8725"/>
                    <a:pt x="240" y="9171"/>
                  </a:cubicBezTo>
                  <a:cubicBezTo>
                    <a:pt x="319" y="9448"/>
                    <a:pt x="438" y="9686"/>
                    <a:pt x="636" y="9963"/>
                  </a:cubicBezTo>
                  <a:cubicBezTo>
                    <a:pt x="1151" y="10755"/>
                    <a:pt x="1745" y="11508"/>
                    <a:pt x="2340" y="12300"/>
                  </a:cubicBezTo>
                  <a:lnTo>
                    <a:pt x="2340" y="12340"/>
                  </a:lnTo>
                  <a:cubicBezTo>
                    <a:pt x="2300" y="12379"/>
                    <a:pt x="2300" y="12419"/>
                    <a:pt x="2260" y="12459"/>
                  </a:cubicBezTo>
                  <a:cubicBezTo>
                    <a:pt x="2142" y="12775"/>
                    <a:pt x="2102" y="13132"/>
                    <a:pt x="2260" y="13449"/>
                  </a:cubicBezTo>
                  <a:cubicBezTo>
                    <a:pt x="2546" y="14078"/>
                    <a:pt x="3183" y="14459"/>
                    <a:pt x="3842" y="14459"/>
                  </a:cubicBezTo>
                  <a:cubicBezTo>
                    <a:pt x="4097" y="14459"/>
                    <a:pt x="4355" y="14402"/>
                    <a:pt x="4598" y="14281"/>
                  </a:cubicBezTo>
                  <a:cubicBezTo>
                    <a:pt x="4677" y="14241"/>
                    <a:pt x="4776" y="14221"/>
                    <a:pt x="4875" y="14221"/>
                  </a:cubicBezTo>
                  <a:cubicBezTo>
                    <a:pt x="4974" y="14221"/>
                    <a:pt x="5073" y="14241"/>
                    <a:pt x="5152" y="14281"/>
                  </a:cubicBezTo>
                  <a:cubicBezTo>
                    <a:pt x="6151" y="14780"/>
                    <a:pt x="7076" y="15392"/>
                    <a:pt x="8287" y="15392"/>
                  </a:cubicBezTo>
                  <a:cubicBezTo>
                    <a:pt x="8325" y="15392"/>
                    <a:pt x="8362" y="15391"/>
                    <a:pt x="8400" y="15390"/>
                  </a:cubicBezTo>
                  <a:cubicBezTo>
                    <a:pt x="9034" y="15350"/>
                    <a:pt x="9391" y="14994"/>
                    <a:pt x="9113" y="14400"/>
                  </a:cubicBezTo>
                  <a:cubicBezTo>
                    <a:pt x="8955" y="14003"/>
                    <a:pt x="8796" y="13647"/>
                    <a:pt x="8598" y="13290"/>
                  </a:cubicBezTo>
                  <a:cubicBezTo>
                    <a:pt x="8519" y="13092"/>
                    <a:pt x="8519" y="12894"/>
                    <a:pt x="8678" y="12736"/>
                  </a:cubicBezTo>
                  <a:cubicBezTo>
                    <a:pt x="8915" y="12459"/>
                    <a:pt x="9153" y="12142"/>
                    <a:pt x="9391" y="11864"/>
                  </a:cubicBezTo>
                  <a:cubicBezTo>
                    <a:pt x="9985" y="11310"/>
                    <a:pt x="10539" y="10676"/>
                    <a:pt x="10975" y="10003"/>
                  </a:cubicBezTo>
                  <a:cubicBezTo>
                    <a:pt x="11688" y="8854"/>
                    <a:pt x="11926" y="7665"/>
                    <a:pt x="11173" y="6398"/>
                  </a:cubicBezTo>
                  <a:cubicBezTo>
                    <a:pt x="11094" y="6239"/>
                    <a:pt x="10975" y="6121"/>
                    <a:pt x="10896" y="5923"/>
                  </a:cubicBezTo>
                  <a:cubicBezTo>
                    <a:pt x="10856" y="5843"/>
                    <a:pt x="10856" y="5764"/>
                    <a:pt x="10896" y="5645"/>
                  </a:cubicBezTo>
                  <a:cubicBezTo>
                    <a:pt x="11134" y="5408"/>
                    <a:pt x="11173" y="5051"/>
                    <a:pt x="11054" y="4774"/>
                  </a:cubicBezTo>
                  <a:cubicBezTo>
                    <a:pt x="11688" y="4259"/>
                    <a:pt x="12322" y="3783"/>
                    <a:pt x="12956" y="3268"/>
                  </a:cubicBezTo>
                  <a:cubicBezTo>
                    <a:pt x="13550" y="2833"/>
                    <a:pt x="14025" y="2239"/>
                    <a:pt x="14421" y="1605"/>
                  </a:cubicBezTo>
                  <a:cubicBezTo>
                    <a:pt x="14619" y="1288"/>
                    <a:pt x="14619" y="931"/>
                    <a:pt x="14461" y="614"/>
                  </a:cubicBezTo>
                  <a:cubicBezTo>
                    <a:pt x="14264" y="269"/>
                    <a:pt x="13681" y="0"/>
                    <a:pt x="13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7300843" y="657822"/>
              <a:ext cx="45850" cy="55415"/>
            </a:xfrm>
            <a:custGeom>
              <a:avLst/>
              <a:gdLst/>
              <a:ahLst/>
              <a:cxnLst/>
              <a:rect l="l" t="t" r="r" b="b"/>
              <a:pathLst>
                <a:path w="714" h="863" extrusionOk="0">
                  <a:moveTo>
                    <a:pt x="580" y="1"/>
                  </a:moveTo>
                  <a:cubicBezTo>
                    <a:pt x="555" y="1"/>
                    <a:pt x="535" y="11"/>
                    <a:pt x="515" y="31"/>
                  </a:cubicBezTo>
                  <a:cubicBezTo>
                    <a:pt x="238" y="229"/>
                    <a:pt x="79" y="546"/>
                    <a:pt x="0" y="863"/>
                  </a:cubicBezTo>
                  <a:cubicBezTo>
                    <a:pt x="317" y="744"/>
                    <a:pt x="594" y="506"/>
                    <a:pt x="713" y="229"/>
                  </a:cubicBezTo>
                  <a:cubicBezTo>
                    <a:pt x="713" y="150"/>
                    <a:pt x="713" y="70"/>
                    <a:pt x="674" y="31"/>
                  </a:cubicBezTo>
                  <a:cubicBezTo>
                    <a:pt x="634" y="11"/>
                    <a:pt x="604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7221989" y="754140"/>
              <a:ext cx="38208" cy="45591"/>
            </a:xfrm>
            <a:custGeom>
              <a:avLst/>
              <a:gdLst/>
              <a:ahLst/>
              <a:cxnLst/>
              <a:rect l="l" t="t" r="r" b="b"/>
              <a:pathLst>
                <a:path w="595" h="710" extrusionOk="0">
                  <a:moveTo>
                    <a:pt x="464" y="1"/>
                  </a:moveTo>
                  <a:cubicBezTo>
                    <a:pt x="423" y="1"/>
                    <a:pt x="370" y="36"/>
                    <a:pt x="317" y="36"/>
                  </a:cubicBezTo>
                  <a:cubicBezTo>
                    <a:pt x="278" y="36"/>
                    <a:pt x="198" y="115"/>
                    <a:pt x="159" y="155"/>
                  </a:cubicBezTo>
                  <a:cubicBezTo>
                    <a:pt x="40" y="313"/>
                    <a:pt x="0" y="472"/>
                    <a:pt x="40" y="670"/>
                  </a:cubicBezTo>
                  <a:cubicBezTo>
                    <a:pt x="40" y="670"/>
                    <a:pt x="79" y="709"/>
                    <a:pt x="119" y="709"/>
                  </a:cubicBezTo>
                  <a:cubicBezTo>
                    <a:pt x="278" y="551"/>
                    <a:pt x="436" y="392"/>
                    <a:pt x="555" y="234"/>
                  </a:cubicBezTo>
                  <a:cubicBezTo>
                    <a:pt x="594" y="194"/>
                    <a:pt x="555" y="76"/>
                    <a:pt x="515" y="36"/>
                  </a:cubicBezTo>
                  <a:cubicBezTo>
                    <a:pt x="502" y="10"/>
                    <a:pt x="484" y="1"/>
                    <a:pt x="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6863297" y="1017667"/>
              <a:ext cx="71343" cy="77119"/>
            </a:xfrm>
            <a:custGeom>
              <a:avLst/>
              <a:gdLst/>
              <a:ahLst/>
              <a:cxnLst/>
              <a:rect l="l" t="t" r="r" b="b"/>
              <a:pathLst>
                <a:path w="1111" h="1201" extrusionOk="0">
                  <a:moveTo>
                    <a:pt x="884" y="1"/>
                  </a:moveTo>
                  <a:cubicBezTo>
                    <a:pt x="866" y="1"/>
                    <a:pt x="849" y="4"/>
                    <a:pt x="833" y="12"/>
                  </a:cubicBezTo>
                  <a:cubicBezTo>
                    <a:pt x="476" y="170"/>
                    <a:pt x="199" y="448"/>
                    <a:pt x="41" y="804"/>
                  </a:cubicBezTo>
                  <a:cubicBezTo>
                    <a:pt x="1" y="923"/>
                    <a:pt x="1" y="1082"/>
                    <a:pt x="1" y="1200"/>
                  </a:cubicBezTo>
                  <a:cubicBezTo>
                    <a:pt x="120" y="1161"/>
                    <a:pt x="199" y="1121"/>
                    <a:pt x="278" y="1042"/>
                  </a:cubicBezTo>
                  <a:cubicBezTo>
                    <a:pt x="555" y="804"/>
                    <a:pt x="793" y="567"/>
                    <a:pt x="1070" y="329"/>
                  </a:cubicBezTo>
                  <a:cubicBezTo>
                    <a:pt x="1110" y="250"/>
                    <a:pt x="1110" y="131"/>
                    <a:pt x="1110" y="52"/>
                  </a:cubicBezTo>
                  <a:cubicBezTo>
                    <a:pt x="1047" y="52"/>
                    <a:pt x="958" y="1"/>
                    <a:pt x="8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6860793" y="930788"/>
              <a:ext cx="89066" cy="72432"/>
            </a:xfrm>
            <a:custGeom>
              <a:avLst/>
              <a:gdLst/>
              <a:ahLst/>
              <a:cxnLst/>
              <a:rect l="l" t="t" r="r" b="b"/>
              <a:pathLst>
                <a:path w="1387" h="1128" extrusionOk="0">
                  <a:moveTo>
                    <a:pt x="1131" y="1"/>
                  </a:moveTo>
                  <a:cubicBezTo>
                    <a:pt x="1092" y="1"/>
                    <a:pt x="1057" y="5"/>
                    <a:pt x="1030" y="18"/>
                  </a:cubicBezTo>
                  <a:cubicBezTo>
                    <a:pt x="753" y="216"/>
                    <a:pt x="476" y="454"/>
                    <a:pt x="198" y="692"/>
                  </a:cubicBezTo>
                  <a:cubicBezTo>
                    <a:pt x="119" y="810"/>
                    <a:pt x="40" y="929"/>
                    <a:pt x="0" y="1048"/>
                  </a:cubicBezTo>
                  <a:lnTo>
                    <a:pt x="80" y="1127"/>
                  </a:lnTo>
                  <a:cubicBezTo>
                    <a:pt x="238" y="1088"/>
                    <a:pt x="396" y="1009"/>
                    <a:pt x="555" y="929"/>
                  </a:cubicBezTo>
                  <a:cubicBezTo>
                    <a:pt x="793" y="771"/>
                    <a:pt x="1030" y="573"/>
                    <a:pt x="1268" y="335"/>
                  </a:cubicBezTo>
                  <a:cubicBezTo>
                    <a:pt x="1347" y="296"/>
                    <a:pt x="1347" y="137"/>
                    <a:pt x="1387" y="18"/>
                  </a:cubicBezTo>
                  <a:cubicBezTo>
                    <a:pt x="1308" y="18"/>
                    <a:pt x="1211" y="1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6797222" y="1017282"/>
              <a:ext cx="63637" cy="85146"/>
            </a:xfrm>
            <a:custGeom>
              <a:avLst/>
              <a:gdLst/>
              <a:ahLst/>
              <a:cxnLst/>
              <a:rect l="l" t="t" r="r" b="b"/>
              <a:pathLst>
                <a:path w="991" h="1326" extrusionOk="0">
                  <a:moveTo>
                    <a:pt x="736" y="0"/>
                  </a:moveTo>
                  <a:cubicBezTo>
                    <a:pt x="709" y="0"/>
                    <a:pt x="687" y="5"/>
                    <a:pt x="673" y="18"/>
                  </a:cubicBezTo>
                  <a:cubicBezTo>
                    <a:pt x="317" y="216"/>
                    <a:pt x="79" y="573"/>
                    <a:pt x="0" y="969"/>
                  </a:cubicBezTo>
                  <a:cubicBezTo>
                    <a:pt x="0" y="1088"/>
                    <a:pt x="0" y="1206"/>
                    <a:pt x="40" y="1325"/>
                  </a:cubicBezTo>
                  <a:cubicBezTo>
                    <a:pt x="436" y="929"/>
                    <a:pt x="713" y="612"/>
                    <a:pt x="951" y="335"/>
                  </a:cubicBezTo>
                  <a:cubicBezTo>
                    <a:pt x="990" y="256"/>
                    <a:pt x="951" y="97"/>
                    <a:pt x="951" y="18"/>
                  </a:cubicBezTo>
                  <a:cubicBezTo>
                    <a:pt x="871" y="18"/>
                    <a:pt x="792" y="0"/>
                    <a:pt x="7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71"/>
          <p:cNvGrpSpPr/>
          <p:nvPr/>
        </p:nvGrpSpPr>
        <p:grpSpPr>
          <a:xfrm>
            <a:off x="5952391" y="1714511"/>
            <a:ext cx="1333252" cy="844143"/>
            <a:chOff x="5375905" y="267889"/>
            <a:chExt cx="3753524" cy="2387283"/>
          </a:xfrm>
        </p:grpSpPr>
        <p:sp>
          <p:nvSpPr>
            <p:cNvPr id="1994" name="Google Shape;1994;p71"/>
            <p:cNvSpPr/>
            <p:nvPr/>
          </p:nvSpPr>
          <p:spPr>
            <a:xfrm>
              <a:off x="6006449" y="1524912"/>
              <a:ext cx="1463358" cy="743755"/>
            </a:xfrm>
            <a:custGeom>
              <a:avLst/>
              <a:gdLst/>
              <a:ahLst/>
              <a:cxnLst/>
              <a:rect l="l" t="t" r="r" b="b"/>
              <a:pathLst>
                <a:path w="9745" h="4953" extrusionOk="0">
                  <a:moveTo>
                    <a:pt x="1743" y="1228"/>
                  </a:moveTo>
                  <a:cubicBezTo>
                    <a:pt x="2139" y="1308"/>
                    <a:pt x="2496" y="1427"/>
                    <a:pt x="2852" y="1545"/>
                  </a:cubicBezTo>
                  <a:cubicBezTo>
                    <a:pt x="3011" y="1585"/>
                    <a:pt x="3130" y="1664"/>
                    <a:pt x="3249" y="1743"/>
                  </a:cubicBezTo>
                  <a:lnTo>
                    <a:pt x="3249" y="1862"/>
                  </a:lnTo>
                  <a:lnTo>
                    <a:pt x="2932" y="1862"/>
                  </a:lnTo>
                  <a:cubicBezTo>
                    <a:pt x="2496" y="1783"/>
                    <a:pt x="2060" y="1664"/>
                    <a:pt x="1664" y="1545"/>
                  </a:cubicBezTo>
                  <a:cubicBezTo>
                    <a:pt x="1585" y="1545"/>
                    <a:pt x="1545" y="1387"/>
                    <a:pt x="1466" y="1308"/>
                  </a:cubicBezTo>
                  <a:cubicBezTo>
                    <a:pt x="1545" y="1268"/>
                    <a:pt x="1664" y="1228"/>
                    <a:pt x="1743" y="1228"/>
                  </a:cubicBezTo>
                  <a:close/>
                  <a:moveTo>
                    <a:pt x="4499" y="1841"/>
                  </a:moveTo>
                  <a:cubicBezTo>
                    <a:pt x="4934" y="1841"/>
                    <a:pt x="5352" y="2004"/>
                    <a:pt x="5705" y="2298"/>
                  </a:cubicBezTo>
                  <a:cubicBezTo>
                    <a:pt x="5598" y="2356"/>
                    <a:pt x="5454" y="2381"/>
                    <a:pt x="5295" y="2381"/>
                  </a:cubicBezTo>
                  <a:cubicBezTo>
                    <a:pt x="4801" y="2381"/>
                    <a:pt x="4161" y="2141"/>
                    <a:pt x="4041" y="1902"/>
                  </a:cubicBezTo>
                  <a:cubicBezTo>
                    <a:pt x="4194" y="1861"/>
                    <a:pt x="4348" y="1841"/>
                    <a:pt x="4499" y="1841"/>
                  </a:cubicBezTo>
                  <a:close/>
                  <a:moveTo>
                    <a:pt x="2892" y="2298"/>
                  </a:moveTo>
                  <a:cubicBezTo>
                    <a:pt x="3407" y="2377"/>
                    <a:pt x="3882" y="2456"/>
                    <a:pt x="4397" y="2536"/>
                  </a:cubicBezTo>
                  <a:cubicBezTo>
                    <a:pt x="4437" y="2536"/>
                    <a:pt x="4437" y="2615"/>
                    <a:pt x="4556" y="2694"/>
                  </a:cubicBezTo>
                  <a:cubicBezTo>
                    <a:pt x="4358" y="2734"/>
                    <a:pt x="4160" y="2773"/>
                    <a:pt x="3922" y="2773"/>
                  </a:cubicBezTo>
                  <a:cubicBezTo>
                    <a:pt x="3565" y="2734"/>
                    <a:pt x="3209" y="2694"/>
                    <a:pt x="2892" y="2654"/>
                  </a:cubicBezTo>
                  <a:cubicBezTo>
                    <a:pt x="2813" y="2654"/>
                    <a:pt x="2773" y="2496"/>
                    <a:pt x="2694" y="2456"/>
                  </a:cubicBezTo>
                  <a:cubicBezTo>
                    <a:pt x="2773" y="2377"/>
                    <a:pt x="2852" y="2298"/>
                    <a:pt x="2892" y="2298"/>
                  </a:cubicBezTo>
                  <a:close/>
                  <a:moveTo>
                    <a:pt x="1070" y="0"/>
                  </a:moveTo>
                  <a:cubicBezTo>
                    <a:pt x="951" y="0"/>
                    <a:pt x="872" y="40"/>
                    <a:pt x="793" y="80"/>
                  </a:cubicBezTo>
                  <a:cubicBezTo>
                    <a:pt x="278" y="753"/>
                    <a:pt x="0" y="1585"/>
                    <a:pt x="0" y="2417"/>
                  </a:cubicBezTo>
                  <a:cubicBezTo>
                    <a:pt x="0" y="2892"/>
                    <a:pt x="0" y="2892"/>
                    <a:pt x="476" y="2971"/>
                  </a:cubicBezTo>
                  <a:cubicBezTo>
                    <a:pt x="1308" y="3130"/>
                    <a:pt x="2139" y="3288"/>
                    <a:pt x="2971" y="3486"/>
                  </a:cubicBezTo>
                  <a:cubicBezTo>
                    <a:pt x="4635" y="3922"/>
                    <a:pt x="6299" y="4318"/>
                    <a:pt x="7923" y="4754"/>
                  </a:cubicBezTo>
                  <a:cubicBezTo>
                    <a:pt x="8240" y="4833"/>
                    <a:pt x="8517" y="4912"/>
                    <a:pt x="8834" y="4952"/>
                  </a:cubicBezTo>
                  <a:cubicBezTo>
                    <a:pt x="8557" y="3803"/>
                    <a:pt x="8913" y="2615"/>
                    <a:pt x="9745" y="1823"/>
                  </a:cubicBezTo>
                  <a:cubicBezTo>
                    <a:pt x="9705" y="1783"/>
                    <a:pt x="9666" y="1783"/>
                    <a:pt x="9626" y="1743"/>
                  </a:cubicBezTo>
                  <a:cubicBezTo>
                    <a:pt x="8913" y="1625"/>
                    <a:pt x="8200" y="1466"/>
                    <a:pt x="7447" y="1347"/>
                  </a:cubicBezTo>
                  <a:lnTo>
                    <a:pt x="2932" y="397"/>
                  </a:lnTo>
                  <a:cubicBezTo>
                    <a:pt x="2298" y="278"/>
                    <a:pt x="1664" y="119"/>
                    <a:pt x="1070" y="0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5851779" y="995434"/>
              <a:ext cx="702021" cy="529623"/>
            </a:xfrm>
            <a:custGeom>
              <a:avLst/>
              <a:gdLst/>
              <a:ahLst/>
              <a:cxnLst/>
              <a:rect l="l" t="t" r="r" b="b"/>
              <a:pathLst>
                <a:path w="4675" h="3527" extrusionOk="0">
                  <a:moveTo>
                    <a:pt x="991" y="516"/>
                  </a:moveTo>
                  <a:cubicBezTo>
                    <a:pt x="1466" y="516"/>
                    <a:pt x="1941" y="674"/>
                    <a:pt x="2338" y="912"/>
                  </a:cubicBezTo>
                  <a:cubicBezTo>
                    <a:pt x="2338" y="952"/>
                    <a:pt x="2377" y="991"/>
                    <a:pt x="2377" y="1031"/>
                  </a:cubicBezTo>
                  <a:cubicBezTo>
                    <a:pt x="2254" y="1051"/>
                    <a:pt x="2129" y="1061"/>
                    <a:pt x="2004" y="1061"/>
                  </a:cubicBezTo>
                  <a:cubicBezTo>
                    <a:pt x="1644" y="1061"/>
                    <a:pt x="1285" y="980"/>
                    <a:pt x="991" y="833"/>
                  </a:cubicBezTo>
                  <a:cubicBezTo>
                    <a:pt x="912" y="754"/>
                    <a:pt x="872" y="714"/>
                    <a:pt x="872" y="635"/>
                  </a:cubicBezTo>
                  <a:cubicBezTo>
                    <a:pt x="872" y="595"/>
                    <a:pt x="991" y="516"/>
                    <a:pt x="991" y="516"/>
                  </a:cubicBezTo>
                  <a:close/>
                  <a:moveTo>
                    <a:pt x="3233" y="1105"/>
                  </a:moveTo>
                  <a:cubicBezTo>
                    <a:pt x="3340" y="1105"/>
                    <a:pt x="3478" y="1150"/>
                    <a:pt x="3605" y="1150"/>
                  </a:cubicBezTo>
                  <a:lnTo>
                    <a:pt x="3922" y="1467"/>
                  </a:lnTo>
                  <a:lnTo>
                    <a:pt x="3447" y="1546"/>
                  </a:lnTo>
                  <a:cubicBezTo>
                    <a:pt x="3288" y="1467"/>
                    <a:pt x="2971" y="1506"/>
                    <a:pt x="3051" y="1269"/>
                  </a:cubicBezTo>
                  <a:cubicBezTo>
                    <a:pt x="3069" y="1139"/>
                    <a:pt x="3139" y="1105"/>
                    <a:pt x="3233" y="1105"/>
                  </a:cubicBezTo>
                  <a:close/>
                  <a:moveTo>
                    <a:pt x="1996" y="1635"/>
                  </a:moveTo>
                  <a:cubicBezTo>
                    <a:pt x="2090" y="1635"/>
                    <a:pt x="2199" y="1665"/>
                    <a:pt x="2298" y="1665"/>
                  </a:cubicBezTo>
                  <a:lnTo>
                    <a:pt x="2654" y="1982"/>
                  </a:lnTo>
                  <a:cubicBezTo>
                    <a:pt x="2496" y="2061"/>
                    <a:pt x="2338" y="2061"/>
                    <a:pt x="2140" y="2100"/>
                  </a:cubicBezTo>
                  <a:cubicBezTo>
                    <a:pt x="1981" y="2100"/>
                    <a:pt x="1743" y="2021"/>
                    <a:pt x="1783" y="1784"/>
                  </a:cubicBezTo>
                  <a:cubicBezTo>
                    <a:pt x="1823" y="1665"/>
                    <a:pt x="1902" y="1635"/>
                    <a:pt x="1996" y="1635"/>
                  </a:cubicBezTo>
                  <a:close/>
                  <a:moveTo>
                    <a:pt x="674" y="1"/>
                  </a:moveTo>
                  <a:lnTo>
                    <a:pt x="0" y="2774"/>
                  </a:lnTo>
                  <a:cubicBezTo>
                    <a:pt x="1347" y="3012"/>
                    <a:pt x="2694" y="3249"/>
                    <a:pt x="4001" y="3526"/>
                  </a:cubicBezTo>
                  <a:cubicBezTo>
                    <a:pt x="4239" y="2615"/>
                    <a:pt x="4477" y="1704"/>
                    <a:pt x="4675" y="793"/>
                  </a:cubicBezTo>
                  <a:cubicBezTo>
                    <a:pt x="3962" y="674"/>
                    <a:pt x="3288" y="556"/>
                    <a:pt x="2654" y="437"/>
                  </a:cubicBezTo>
                  <a:cubicBezTo>
                    <a:pt x="1981" y="318"/>
                    <a:pt x="1308" y="159"/>
                    <a:pt x="674" y="1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8439278" y="1014504"/>
              <a:ext cx="606967" cy="611612"/>
            </a:xfrm>
            <a:custGeom>
              <a:avLst/>
              <a:gdLst/>
              <a:ahLst/>
              <a:cxnLst/>
              <a:rect l="l" t="t" r="r" b="b"/>
              <a:pathLst>
                <a:path w="4042" h="4073" extrusionOk="0">
                  <a:moveTo>
                    <a:pt x="1625" y="2409"/>
                  </a:moveTo>
                  <a:cubicBezTo>
                    <a:pt x="1783" y="2449"/>
                    <a:pt x="1981" y="2528"/>
                    <a:pt x="2179" y="2568"/>
                  </a:cubicBezTo>
                  <a:cubicBezTo>
                    <a:pt x="2179" y="2647"/>
                    <a:pt x="2140" y="2686"/>
                    <a:pt x="2140" y="2766"/>
                  </a:cubicBezTo>
                  <a:cubicBezTo>
                    <a:pt x="1942" y="2766"/>
                    <a:pt x="1744" y="2766"/>
                    <a:pt x="1546" y="2726"/>
                  </a:cubicBezTo>
                  <a:cubicBezTo>
                    <a:pt x="1506" y="2726"/>
                    <a:pt x="1427" y="2607"/>
                    <a:pt x="1466" y="2568"/>
                  </a:cubicBezTo>
                  <a:cubicBezTo>
                    <a:pt x="1466" y="2528"/>
                    <a:pt x="1585" y="2409"/>
                    <a:pt x="1625" y="2409"/>
                  </a:cubicBezTo>
                  <a:close/>
                  <a:moveTo>
                    <a:pt x="674" y="2885"/>
                  </a:moveTo>
                  <a:lnTo>
                    <a:pt x="674" y="2924"/>
                  </a:lnTo>
                  <a:cubicBezTo>
                    <a:pt x="1189" y="3043"/>
                    <a:pt x="1744" y="3162"/>
                    <a:pt x="2259" y="3320"/>
                  </a:cubicBezTo>
                  <a:lnTo>
                    <a:pt x="2298" y="3360"/>
                  </a:lnTo>
                  <a:lnTo>
                    <a:pt x="2298" y="3479"/>
                  </a:lnTo>
                  <a:cubicBezTo>
                    <a:pt x="2021" y="3479"/>
                    <a:pt x="1744" y="3439"/>
                    <a:pt x="1427" y="3439"/>
                  </a:cubicBezTo>
                  <a:cubicBezTo>
                    <a:pt x="1189" y="3360"/>
                    <a:pt x="912" y="3320"/>
                    <a:pt x="674" y="3201"/>
                  </a:cubicBezTo>
                  <a:cubicBezTo>
                    <a:pt x="595" y="3162"/>
                    <a:pt x="555" y="3122"/>
                    <a:pt x="555" y="3043"/>
                  </a:cubicBezTo>
                  <a:cubicBezTo>
                    <a:pt x="516" y="2964"/>
                    <a:pt x="635" y="2885"/>
                    <a:pt x="674" y="2885"/>
                  </a:cubicBezTo>
                  <a:close/>
                  <a:moveTo>
                    <a:pt x="1407" y="1"/>
                  </a:moveTo>
                  <a:cubicBezTo>
                    <a:pt x="1276" y="1"/>
                    <a:pt x="1221" y="84"/>
                    <a:pt x="1070" y="310"/>
                  </a:cubicBezTo>
                  <a:cubicBezTo>
                    <a:pt x="357" y="1181"/>
                    <a:pt x="1" y="2330"/>
                    <a:pt x="80" y="3439"/>
                  </a:cubicBezTo>
                  <a:cubicBezTo>
                    <a:pt x="1031" y="3637"/>
                    <a:pt x="1942" y="3875"/>
                    <a:pt x="2892" y="4073"/>
                  </a:cubicBezTo>
                  <a:cubicBezTo>
                    <a:pt x="2972" y="4073"/>
                    <a:pt x="3051" y="4033"/>
                    <a:pt x="3091" y="3994"/>
                  </a:cubicBezTo>
                  <a:cubicBezTo>
                    <a:pt x="3526" y="3598"/>
                    <a:pt x="3843" y="3043"/>
                    <a:pt x="3922" y="2449"/>
                  </a:cubicBezTo>
                  <a:cubicBezTo>
                    <a:pt x="4002" y="1894"/>
                    <a:pt x="4002" y="1340"/>
                    <a:pt x="4041" y="745"/>
                  </a:cubicBezTo>
                  <a:lnTo>
                    <a:pt x="3804" y="666"/>
                  </a:lnTo>
                  <a:cubicBezTo>
                    <a:pt x="3130" y="468"/>
                    <a:pt x="2457" y="310"/>
                    <a:pt x="1744" y="72"/>
                  </a:cubicBezTo>
                  <a:cubicBezTo>
                    <a:pt x="1584" y="29"/>
                    <a:pt x="1483" y="1"/>
                    <a:pt x="1407" y="1"/>
                  </a:cubicBez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6208722" y="430366"/>
              <a:ext cx="434277" cy="606957"/>
            </a:xfrm>
            <a:custGeom>
              <a:avLst/>
              <a:gdLst/>
              <a:ahLst/>
              <a:cxnLst/>
              <a:rect l="l" t="t" r="r" b="b"/>
              <a:pathLst>
                <a:path w="2892" h="4042" extrusionOk="0">
                  <a:moveTo>
                    <a:pt x="1030" y="1"/>
                  </a:moveTo>
                  <a:cubicBezTo>
                    <a:pt x="713" y="1268"/>
                    <a:pt x="357" y="2496"/>
                    <a:pt x="0" y="3724"/>
                  </a:cubicBezTo>
                  <a:lnTo>
                    <a:pt x="2020" y="4041"/>
                  </a:lnTo>
                  <a:cubicBezTo>
                    <a:pt x="2020" y="2734"/>
                    <a:pt x="2020" y="1466"/>
                    <a:pt x="2892" y="357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A88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5375905" y="267889"/>
              <a:ext cx="3753524" cy="2387283"/>
            </a:xfrm>
            <a:custGeom>
              <a:avLst/>
              <a:gdLst/>
              <a:ahLst/>
              <a:cxnLst/>
              <a:rect l="l" t="t" r="r" b="b"/>
              <a:pathLst>
                <a:path w="24996" h="15898" extrusionOk="0">
                  <a:moveTo>
                    <a:pt x="2100" y="449"/>
                  </a:moveTo>
                  <a:lnTo>
                    <a:pt x="6180" y="1083"/>
                  </a:lnTo>
                  <a:cubicBezTo>
                    <a:pt x="6061" y="1400"/>
                    <a:pt x="5982" y="1717"/>
                    <a:pt x="5863" y="1994"/>
                  </a:cubicBezTo>
                  <a:cubicBezTo>
                    <a:pt x="5784" y="2311"/>
                    <a:pt x="5744" y="2509"/>
                    <a:pt x="5665" y="2707"/>
                  </a:cubicBezTo>
                  <a:cubicBezTo>
                    <a:pt x="4516" y="2232"/>
                    <a:pt x="3288" y="2113"/>
                    <a:pt x="2100" y="1756"/>
                  </a:cubicBezTo>
                  <a:cubicBezTo>
                    <a:pt x="2140" y="1558"/>
                    <a:pt x="2179" y="1400"/>
                    <a:pt x="2219" y="1202"/>
                  </a:cubicBezTo>
                  <a:lnTo>
                    <a:pt x="5031" y="1994"/>
                  </a:lnTo>
                  <a:cubicBezTo>
                    <a:pt x="5229" y="2073"/>
                    <a:pt x="5388" y="2113"/>
                    <a:pt x="5586" y="2113"/>
                  </a:cubicBezTo>
                  <a:cubicBezTo>
                    <a:pt x="5665" y="2113"/>
                    <a:pt x="5744" y="2033"/>
                    <a:pt x="5823" y="1994"/>
                  </a:cubicBezTo>
                  <a:cubicBezTo>
                    <a:pt x="5784" y="1915"/>
                    <a:pt x="5744" y="1835"/>
                    <a:pt x="5665" y="1796"/>
                  </a:cubicBezTo>
                  <a:cubicBezTo>
                    <a:pt x="5269" y="1637"/>
                    <a:pt x="4912" y="1519"/>
                    <a:pt x="4477" y="1400"/>
                  </a:cubicBezTo>
                  <a:cubicBezTo>
                    <a:pt x="3882" y="1241"/>
                    <a:pt x="3249" y="1083"/>
                    <a:pt x="2654" y="885"/>
                  </a:cubicBezTo>
                  <a:cubicBezTo>
                    <a:pt x="2536" y="885"/>
                    <a:pt x="2377" y="845"/>
                    <a:pt x="2258" y="845"/>
                  </a:cubicBezTo>
                  <a:cubicBezTo>
                    <a:pt x="2179" y="726"/>
                    <a:pt x="2140" y="568"/>
                    <a:pt x="2100" y="449"/>
                  </a:cubicBezTo>
                  <a:close/>
                  <a:moveTo>
                    <a:pt x="2021" y="2192"/>
                  </a:moveTo>
                  <a:lnTo>
                    <a:pt x="5586" y="3063"/>
                  </a:lnTo>
                  <a:cubicBezTo>
                    <a:pt x="5507" y="3261"/>
                    <a:pt x="5427" y="3499"/>
                    <a:pt x="5348" y="3737"/>
                  </a:cubicBezTo>
                  <a:cubicBezTo>
                    <a:pt x="4279" y="3222"/>
                    <a:pt x="3090" y="3143"/>
                    <a:pt x="1941" y="2865"/>
                  </a:cubicBezTo>
                  <a:cubicBezTo>
                    <a:pt x="1941" y="2667"/>
                    <a:pt x="1981" y="2430"/>
                    <a:pt x="2021" y="2192"/>
                  </a:cubicBezTo>
                  <a:close/>
                  <a:moveTo>
                    <a:pt x="1823" y="3301"/>
                  </a:moveTo>
                  <a:lnTo>
                    <a:pt x="5309" y="4014"/>
                  </a:lnTo>
                  <a:lnTo>
                    <a:pt x="5071" y="4727"/>
                  </a:lnTo>
                  <a:cubicBezTo>
                    <a:pt x="4754" y="4608"/>
                    <a:pt x="4397" y="4648"/>
                    <a:pt x="4081" y="4410"/>
                  </a:cubicBezTo>
                  <a:cubicBezTo>
                    <a:pt x="3843" y="4291"/>
                    <a:pt x="3605" y="4173"/>
                    <a:pt x="3328" y="4133"/>
                  </a:cubicBezTo>
                  <a:lnTo>
                    <a:pt x="1783" y="3618"/>
                  </a:lnTo>
                  <a:cubicBezTo>
                    <a:pt x="1783" y="3539"/>
                    <a:pt x="1823" y="3420"/>
                    <a:pt x="1823" y="3301"/>
                  </a:cubicBezTo>
                  <a:close/>
                  <a:moveTo>
                    <a:pt x="6576" y="1083"/>
                  </a:moveTo>
                  <a:lnTo>
                    <a:pt x="8438" y="1439"/>
                  </a:lnTo>
                  <a:cubicBezTo>
                    <a:pt x="7566" y="2548"/>
                    <a:pt x="7566" y="3816"/>
                    <a:pt x="7566" y="5123"/>
                  </a:cubicBezTo>
                  <a:lnTo>
                    <a:pt x="5546" y="4806"/>
                  </a:lnTo>
                  <a:cubicBezTo>
                    <a:pt x="5903" y="3578"/>
                    <a:pt x="6259" y="2350"/>
                    <a:pt x="6576" y="1083"/>
                  </a:cubicBezTo>
                  <a:close/>
                  <a:moveTo>
                    <a:pt x="10982" y="2059"/>
                  </a:moveTo>
                  <a:cubicBezTo>
                    <a:pt x="11067" y="2059"/>
                    <a:pt x="11185" y="2096"/>
                    <a:pt x="11369" y="2152"/>
                  </a:cubicBezTo>
                  <a:lnTo>
                    <a:pt x="17192" y="3618"/>
                  </a:lnTo>
                  <a:cubicBezTo>
                    <a:pt x="17905" y="3776"/>
                    <a:pt x="18618" y="3974"/>
                    <a:pt x="19371" y="4173"/>
                  </a:cubicBezTo>
                  <a:cubicBezTo>
                    <a:pt x="18618" y="5242"/>
                    <a:pt x="18182" y="6470"/>
                    <a:pt x="18103" y="7738"/>
                  </a:cubicBezTo>
                  <a:lnTo>
                    <a:pt x="16123" y="7262"/>
                  </a:lnTo>
                  <a:cubicBezTo>
                    <a:pt x="14419" y="6827"/>
                    <a:pt x="12676" y="6391"/>
                    <a:pt x="10933" y="5955"/>
                  </a:cubicBezTo>
                  <a:cubicBezTo>
                    <a:pt x="10537" y="5836"/>
                    <a:pt x="10300" y="5757"/>
                    <a:pt x="10220" y="5282"/>
                  </a:cubicBezTo>
                  <a:cubicBezTo>
                    <a:pt x="10102" y="4331"/>
                    <a:pt x="10220" y="3380"/>
                    <a:pt x="10656" y="2509"/>
                  </a:cubicBezTo>
                  <a:cubicBezTo>
                    <a:pt x="10784" y="2178"/>
                    <a:pt x="10829" y="2059"/>
                    <a:pt x="10982" y="2059"/>
                  </a:cubicBezTo>
                  <a:close/>
                  <a:moveTo>
                    <a:pt x="3843" y="4846"/>
                  </a:moveTo>
                  <a:cubicBezTo>
                    <a:pt x="4477" y="5004"/>
                    <a:pt x="5150" y="5163"/>
                    <a:pt x="5823" y="5282"/>
                  </a:cubicBezTo>
                  <a:cubicBezTo>
                    <a:pt x="6497" y="5401"/>
                    <a:pt x="7131" y="5519"/>
                    <a:pt x="7844" y="5638"/>
                  </a:cubicBezTo>
                  <a:cubicBezTo>
                    <a:pt x="7646" y="6549"/>
                    <a:pt x="7408" y="7460"/>
                    <a:pt x="7210" y="8371"/>
                  </a:cubicBezTo>
                  <a:cubicBezTo>
                    <a:pt x="5863" y="8134"/>
                    <a:pt x="4556" y="7857"/>
                    <a:pt x="3169" y="7619"/>
                  </a:cubicBezTo>
                  <a:lnTo>
                    <a:pt x="3843" y="4846"/>
                  </a:lnTo>
                  <a:close/>
                  <a:moveTo>
                    <a:pt x="21804" y="4943"/>
                  </a:moveTo>
                  <a:cubicBezTo>
                    <a:pt x="21884" y="4943"/>
                    <a:pt x="21985" y="4981"/>
                    <a:pt x="22144" y="5044"/>
                  </a:cubicBezTo>
                  <a:cubicBezTo>
                    <a:pt x="22857" y="5242"/>
                    <a:pt x="23530" y="5401"/>
                    <a:pt x="24243" y="5599"/>
                  </a:cubicBezTo>
                  <a:lnTo>
                    <a:pt x="24441" y="5678"/>
                  </a:lnTo>
                  <a:cubicBezTo>
                    <a:pt x="24402" y="6272"/>
                    <a:pt x="24402" y="6866"/>
                    <a:pt x="24322" y="7421"/>
                  </a:cubicBezTo>
                  <a:lnTo>
                    <a:pt x="24362" y="7381"/>
                  </a:lnTo>
                  <a:lnTo>
                    <a:pt x="24362" y="7381"/>
                  </a:lnTo>
                  <a:cubicBezTo>
                    <a:pt x="24243" y="7975"/>
                    <a:pt x="23966" y="8530"/>
                    <a:pt x="23491" y="8926"/>
                  </a:cubicBezTo>
                  <a:cubicBezTo>
                    <a:pt x="23451" y="8966"/>
                    <a:pt x="23372" y="9005"/>
                    <a:pt x="23292" y="9005"/>
                  </a:cubicBezTo>
                  <a:cubicBezTo>
                    <a:pt x="22342" y="8807"/>
                    <a:pt x="21431" y="8609"/>
                    <a:pt x="20520" y="8371"/>
                  </a:cubicBezTo>
                  <a:cubicBezTo>
                    <a:pt x="20401" y="7262"/>
                    <a:pt x="20757" y="6114"/>
                    <a:pt x="21470" y="5242"/>
                  </a:cubicBezTo>
                  <a:cubicBezTo>
                    <a:pt x="21613" y="5028"/>
                    <a:pt x="21684" y="4943"/>
                    <a:pt x="21804" y="4943"/>
                  </a:cubicBezTo>
                  <a:close/>
                  <a:moveTo>
                    <a:pt x="17826" y="8094"/>
                  </a:moveTo>
                  <a:lnTo>
                    <a:pt x="21470" y="9084"/>
                  </a:lnTo>
                  <a:cubicBezTo>
                    <a:pt x="21391" y="9283"/>
                    <a:pt x="21351" y="9481"/>
                    <a:pt x="21312" y="9639"/>
                  </a:cubicBezTo>
                  <a:cubicBezTo>
                    <a:pt x="21272" y="9837"/>
                    <a:pt x="21233" y="10075"/>
                    <a:pt x="21153" y="10312"/>
                  </a:cubicBezTo>
                  <a:cubicBezTo>
                    <a:pt x="20559" y="10154"/>
                    <a:pt x="19965" y="9996"/>
                    <a:pt x="19371" y="9837"/>
                  </a:cubicBezTo>
                  <a:cubicBezTo>
                    <a:pt x="18777" y="9679"/>
                    <a:pt x="18182" y="9560"/>
                    <a:pt x="17588" y="9401"/>
                  </a:cubicBezTo>
                  <a:cubicBezTo>
                    <a:pt x="17588" y="9283"/>
                    <a:pt x="17628" y="9124"/>
                    <a:pt x="17668" y="8966"/>
                  </a:cubicBezTo>
                  <a:cubicBezTo>
                    <a:pt x="18301" y="9124"/>
                    <a:pt x="18856" y="9283"/>
                    <a:pt x="19450" y="9441"/>
                  </a:cubicBezTo>
                  <a:cubicBezTo>
                    <a:pt x="19965" y="9520"/>
                    <a:pt x="20440" y="9639"/>
                    <a:pt x="20916" y="9718"/>
                  </a:cubicBezTo>
                  <a:cubicBezTo>
                    <a:pt x="20995" y="9718"/>
                    <a:pt x="21153" y="9639"/>
                    <a:pt x="21233" y="9599"/>
                  </a:cubicBezTo>
                  <a:cubicBezTo>
                    <a:pt x="21153" y="9520"/>
                    <a:pt x="21074" y="9401"/>
                    <a:pt x="20955" y="9362"/>
                  </a:cubicBezTo>
                  <a:cubicBezTo>
                    <a:pt x="19886" y="9124"/>
                    <a:pt x="18816" y="8886"/>
                    <a:pt x="17747" y="8649"/>
                  </a:cubicBezTo>
                  <a:cubicBezTo>
                    <a:pt x="17747" y="8490"/>
                    <a:pt x="17786" y="8292"/>
                    <a:pt x="17826" y="8094"/>
                  </a:cubicBezTo>
                  <a:close/>
                  <a:moveTo>
                    <a:pt x="17509" y="9758"/>
                  </a:moveTo>
                  <a:lnTo>
                    <a:pt x="21074" y="10709"/>
                  </a:lnTo>
                  <a:cubicBezTo>
                    <a:pt x="20995" y="10986"/>
                    <a:pt x="20916" y="11303"/>
                    <a:pt x="20797" y="11620"/>
                  </a:cubicBezTo>
                  <a:lnTo>
                    <a:pt x="20638" y="11580"/>
                  </a:lnTo>
                  <a:lnTo>
                    <a:pt x="17469" y="10709"/>
                  </a:lnTo>
                  <a:cubicBezTo>
                    <a:pt x="17390" y="10669"/>
                    <a:pt x="17192" y="10669"/>
                    <a:pt x="17390" y="10431"/>
                  </a:cubicBezTo>
                  <a:lnTo>
                    <a:pt x="17390" y="10431"/>
                  </a:lnTo>
                  <a:cubicBezTo>
                    <a:pt x="18143" y="10669"/>
                    <a:pt x="18896" y="10907"/>
                    <a:pt x="19688" y="11144"/>
                  </a:cubicBezTo>
                  <a:cubicBezTo>
                    <a:pt x="19886" y="11184"/>
                    <a:pt x="20123" y="11263"/>
                    <a:pt x="20361" y="11303"/>
                  </a:cubicBezTo>
                  <a:lnTo>
                    <a:pt x="20678" y="11303"/>
                  </a:lnTo>
                  <a:cubicBezTo>
                    <a:pt x="20678" y="11263"/>
                    <a:pt x="20678" y="11224"/>
                    <a:pt x="20718" y="11144"/>
                  </a:cubicBezTo>
                  <a:cubicBezTo>
                    <a:pt x="20599" y="11065"/>
                    <a:pt x="20440" y="10986"/>
                    <a:pt x="20322" y="10946"/>
                  </a:cubicBezTo>
                  <a:cubicBezTo>
                    <a:pt x="19410" y="10669"/>
                    <a:pt x="18499" y="10471"/>
                    <a:pt x="17549" y="10194"/>
                  </a:cubicBezTo>
                  <a:lnTo>
                    <a:pt x="17390" y="10154"/>
                  </a:lnTo>
                  <a:lnTo>
                    <a:pt x="17509" y="9758"/>
                  </a:lnTo>
                  <a:close/>
                  <a:moveTo>
                    <a:pt x="5174" y="8395"/>
                  </a:moveTo>
                  <a:cubicBezTo>
                    <a:pt x="5203" y="8395"/>
                    <a:pt x="5234" y="8399"/>
                    <a:pt x="5269" y="8411"/>
                  </a:cubicBezTo>
                  <a:cubicBezTo>
                    <a:pt x="5903" y="8490"/>
                    <a:pt x="6536" y="8649"/>
                    <a:pt x="7131" y="8768"/>
                  </a:cubicBezTo>
                  <a:lnTo>
                    <a:pt x="11646" y="9718"/>
                  </a:lnTo>
                  <a:cubicBezTo>
                    <a:pt x="12399" y="9837"/>
                    <a:pt x="13112" y="9996"/>
                    <a:pt x="13825" y="10114"/>
                  </a:cubicBezTo>
                  <a:cubicBezTo>
                    <a:pt x="13865" y="10154"/>
                    <a:pt x="13904" y="10154"/>
                    <a:pt x="13944" y="10194"/>
                  </a:cubicBezTo>
                  <a:cubicBezTo>
                    <a:pt x="13112" y="10986"/>
                    <a:pt x="12756" y="12174"/>
                    <a:pt x="13033" y="13323"/>
                  </a:cubicBezTo>
                  <a:cubicBezTo>
                    <a:pt x="12716" y="13283"/>
                    <a:pt x="12439" y="13204"/>
                    <a:pt x="12161" y="13125"/>
                  </a:cubicBezTo>
                  <a:cubicBezTo>
                    <a:pt x="10498" y="12689"/>
                    <a:pt x="8834" y="12293"/>
                    <a:pt x="7210" y="11857"/>
                  </a:cubicBezTo>
                  <a:cubicBezTo>
                    <a:pt x="6338" y="11659"/>
                    <a:pt x="5507" y="11540"/>
                    <a:pt x="4675" y="11342"/>
                  </a:cubicBezTo>
                  <a:cubicBezTo>
                    <a:pt x="4239" y="11263"/>
                    <a:pt x="4239" y="11263"/>
                    <a:pt x="4239" y="10788"/>
                  </a:cubicBezTo>
                  <a:cubicBezTo>
                    <a:pt x="4199" y="9956"/>
                    <a:pt x="4477" y="9124"/>
                    <a:pt x="4992" y="8451"/>
                  </a:cubicBezTo>
                  <a:cubicBezTo>
                    <a:pt x="5048" y="8423"/>
                    <a:pt x="5104" y="8395"/>
                    <a:pt x="5174" y="8395"/>
                  </a:cubicBezTo>
                  <a:close/>
                  <a:moveTo>
                    <a:pt x="17034" y="10986"/>
                  </a:moveTo>
                  <a:cubicBezTo>
                    <a:pt x="18931" y="11421"/>
                    <a:pt x="20750" y="12092"/>
                    <a:pt x="22647" y="12607"/>
                  </a:cubicBezTo>
                  <a:lnTo>
                    <a:pt x="22647" y="12607"/>
                  </a:lnTo>
                  <a:cubicBezTo>
                    <a:pt x="22492" y="13068"/>
                    <a:pt x="22339" y="13492"/>
                    <a:pt x="22223" y="13878"/>
                  </a:cubicBezTo>
                  <a:lnTo>
                    <a:pt x="16440" y="12214"/>
                  </a:lnTo>
                  <a:cubicBezTo>
                    <a:pt x="16519" y="12016"/>
                    <a:pt x="16638" y="11818"/>
                    <a:pt x="16717" y="11580"/>
                  </a:cubicBezTo>
                  <a:cubicBezTo>
                    <a:pt x="17588" y="11857"/>
                    <a:pt x="18420" y="12135"/>
                    <a:pt x="19212" y="12372"/>
                  </a:cubicBezTo>
                  <a:cubicBezTo>
                    <a:pt x="20044" y="12610"/>
                    <a:pt x="20916" y="12848"/>
                    <a:pt x="21787" y="13085"/>
                  </a:cubicBezTo>
                  <a:cubicBezTo>
                    <a:pt x="21866" y="13085"/>
                    <a:pt x="21985" y="13006"/>
                    <a:pt x="22104" y="12967"/>
                  </a:cubicBezTo>
                  <a:cubicBezTo>
                    <a:pt x="22025" y="12887"/>
                    <a:pt x="21985" y="12729"/>
                    <a:pt x="21906" y="12729"/>
                  </a:cubicBezTo>
                  <a:cubicBezTo>
                    <a:pt x="21193" y="12491"/>
                    <a:pt x="20440" y="12293"/>
                    <a:pt x="19727" y="12095"/>
                  </a:cubicBezTo>
                  <a:lnTo>
                    <a:pt x="16915" y="11303"/>
                  </a:lnTo>
                  <a:cubicBezTo>
                    <a:pt x="16955" y="11184"/>
                    <a:pt x="16994" y="11105"/>
                    <a:pt x="17034" y="10986"/>
                  </a:cubicBezTo>
                  <a:close/>
                  <a:moveTo>
                    <a:pt x="16400" y="12531"/>
                  </a:moveTo>
                  <a:lnTo>
                    <a:pt x="22064" y="14353"/>
                  </a:lnTo>
                  <a:cubicBezTo>
                    <a:pt x="22030" y="14458"/>
                    <a:pt x="21995" y="14562"/>
                    <a:pt x="21933" y="14667"/>
                  </a:cubicBezTo>
                  <a:lnTo>
                    <a:pt x="21933" y="14667"/>
                  </a:lnTo>
                  <a:lnTo>
                    <a:pt x="20916" y="14432"/>
                  </a:lnTo>
                  <a:lnTo>
                    <a:pt x="16677" y="13244"/>
                  </a:lnTo>
                  <a:cubicBezTo>
                    <a:pt x="16281" y="13125"/>
                    <a:pt x="16281" y="13125"/>
                    <a:pt x="16360" y="12729"/>
                  </a:cubicBezTo>
                  <a:cubicBezTo>
                    <a:pt x="16360" y="12650"/>
                    <a:pt x="16360" y="12610"/>
                    <a:pt x="16400" y="12531"/>
                  </a:cubicBezTo>
                  <a:close/>
                  <a:moveTo>
                    <a:pt x="16281" y="13521"/>
                  </a:moveTo>
                  <a:lnTo>
                    <a:pt x="21787" y="15026"/>
                  </a:lnTo>
                  <a:cubicBezTo>
                    <a:pt x="21749" y="15181"/>
                    <a:pt x="21710" y="15297"/>
                    <a:pt x="21672" y="15413"/>
                  </a:cubicBezTo>
                  <a:lnTo>
                    <a:pt x="21672" y="15413"/>
                  </a:lnTo>
                  <a:cubicBezTo>
                    <a:pt x="21090" y="15259"/>
                    <a:pt x="20508" y="15143"/>
                    <a:pt x="19965" y="15026"/>
                  </a:cubicBezTo>
                  <a:lnTo>
                    <a:pt x="16875" y="14432"/>
                  </a:lnTo>
                  <a:cubicBezTo>
                    <a:pt x="16281" y="14313"/>
                    <a:pt x="16162" y="14155"/>
                    <a:pt x="16281" y="13521"/>
                  </a:cubicBezTo>
                  <a:close/>
                  <a:moveTo>
                    <a:pt x="2214" y="1"/>
                  </a:moveTo>
                  <a:cubicBezTo>
                    <a:pt x="2017" y="1"/>
                    <a:pt x="1934" y="82"/>
                    <a:pt x="1902" y="370"/>
                  </a:cubicBezTo>
                  <a:cubicBezTo>
                    <a:pt x="1862" y="726"/>
                    <a:pt x="1862" y="1043"/>
                    <a:pt x="1783" y="1360"/>
                  </a:cubicBezTo>
                  <a:cubicBezTo>
                    <a:pt x="1664" y="2033"/>
                    <a:pt x="1506" y="2746"/>
                    <a:pt x="1347" y="3420"/>
                  </a:cubicBezTo>
                  <a:cubicBezTo>
                    <a:pt x="1268" y="3697"/>
                    <a:pt x="1427" y="4014"/>
                    <a:pt x="1743" y="4054"/>
                  </a:cubicBezTo>
                  <a:cubicBezTo>
                    <a:pt x="2021" y="4173"/>
                    <a:pt x="2338" y="4252"/>
                    <a:pt x="2615" y="4371"/>
                  </a:cubicBezTo>
                  <a:lnTo>
                    <a:pt x="3526" y="4648"/>
                  </a:lnTo>
                  <a:lnTo>
                    <a:pt x="2734" y="7579"/>
                  </a:lnTo>
                  <a:cubicBezTo>
                    <a:pt x="2377" y="7500"/>
                    <a:pt x="1981" y="7421"/>
                    <a:pt x="1625" y="7342"/>
                  </a:cubicBezTo>
                  <a:cubicBezTo>
                    <a:pt x="1529" y="7306"/>
                    <a:pt x="1434" y="7288"/>
                    <a:pt x="1343" y="7288"/>
                  </a:cubicBezTo>
                  <a:cubicBezTo>
                    <a:pt x="1128" y="7288"/>
                    <a:pt x="931" y="7385"/>
                    <a:pt x="793" y="7579"/>
                  </a:cubicBezTo>
                  <a:cubicBezTo>
                    <a:pt x="397" y="8094"/>
                    <a:pt x="119" y="8728"/>
                    <a:pt x="80" y="9401"/>
                  </a:cubicBezTo>
                  <a:cubicBezTo>
                    <a:pt x="0" y="10035"/>
                    <a:pt x="357" y="10629"/>
                    <a:pt x="951" y="10827"/>
                  </a:cubicBezTo>
                  <a:cubicBezTo>
                    <a:pt x="1268" y="10946"/>
                    <a:pt x="1625" y="11065"/>
                    <a:pt x="1981" y="11144"/>
                  </a:cubicBezTo>
                  <a:cubicBezTo>
                    <a:pt x="3011" y="11382"/>
                    <a:pt x="4081" y="11659"/>
                    <a:pt x="5110" y="11937"/>
                  </a:cubicBezTo>
                  <a:cubicBezTo>
                    <a:pt x="6576" y="12253"/>
                    <a:pt x="8042" y="12570"/>
                    <a:pt x="9468" y="12927"/>
                  </a:cubicBezTo>
                  <a:cubicBezTo>
                    <a:pt x="10696" y="13204"/>
                    <a:pt x="11924" y="13521"/>
                    <a:pt x="13152" y="13838"/>
                  </a:cubicBezTo>
                  <a:cubicBezTo>
                    <a:pt x="13984" y="14036"/>
                    <a:pt x="14815" y="14234"/>
                    <a:pt x="15647" y="14432"/>
                  </a:cubicBezTo>
                  <a:cubicBezTo>
                    <a:pt x="16043" y="14551"/>
                    <a:pt x="16440" y="14749"/>
                    <a:pt x="16836" y="14828"/>
                  </a:cubicBezTo>
                  <a:cubicBezTo>
                    <a:pt x="18222" y="15145"/>
                    <a:pt x="19609" y="15422"/>
                    <a:pt x="20955" y="15700"/>
                  </a:cubicBezTo>
                  <a:cubicBezTo>
                    <a:pt x="21272" y="15739"/>
                    <a:pt x="21550" y="15819"/>
                    <a:pt x="21866" y="15898"/>
                  </a:cubicBezTo>
                  <a:cubicBezTo>
                    <a:pt x="22064" y="15898"/>
                    <a:pt x="22183" y="15819"/>
                    <a:pt x="22104" y="15581"/>
                  </a:cubicBezTo>
                  <a:cubicBezTo>
                    <a:pt x="22064" y="15502"/>
                    <a:pt x="22064" y="15462"/>
                    <a:pt x="22104" y="15383"/>
                  </a:cubicBezTo>
                  <a:cubicBezTo>
                    <a:pt x="22223" y="15185"/>
                    <a:pt x="22302" y="14947"/>
                    <a:pt x="22381" y="14709"/>
                  </a:cubicBezTo>
                  <a:cubicBezTo>
                    <a:pt x="22500" y="14194"/>
                    <a:pt x="22738" y="13680"/>
                    <a:pt x="22857" y="13165"/>
                  </a:cubicBezTo>
                  <a:cubicBezTo>
                    <a:pt x="23134" y="12253"/>
                    <a:pt x="23015" y="12293"/>
                    <a:pt x="22302" y="12055"/>
                  </a:cubicBezTo>
                  <a:lnTo>
                    <a:pt x="21272" y="11699"/>
                  </a:lnTo>
                  <a:lnTo>
                    <a:pt x="21827" y="9005"/>
                  </a:lnTo>
                  <a:cubicBezTo>
                    <a:pt x="22183" y="9124"/>
                    <a:pt x="22579" y="9203"/>
                    <a:pt x="22936" y="9362"/>
                  </a:cubicBezTo>
                  <a:cubicBezTo>
                    <a:pt x="23040" y="9403"/>
                    <a:pt x="23147" y="9423"/>
                    <a:pt x="23252" y="9423"/>
                  </a:cubicBezTo>
                  <a:cubicBezTo>
                    <a:pt x="23548" y="9423"/>
                    <a:pt x="23830" y="9268"/>
                    <a:pt x="24005" y="9005"/>
                  </a:cubicBezTo>
                  <a:cubicBezTo>
                    <a:pt x="24085" y="8926"/>
                    <a:pt x="24164" y="8847"/>
                    <a:pt x="24204" y="8768"/>
                  </a:cubicBezTo>
                  <a:cubicBezTo>
                    <a:pt x="24758" y="7936"/>
                    <a:pt x="24996" y="6945"/>
                    <a:pt x="24877" y="5995"/>
                  </a:cubicBezTo>
                  <a:cubicBezTo>
                    <a:pt x="24877" y="5599"/>
                    <a:pt x="24600" y="5282"/>
                    <a:pt x="24204" y="5242"/>
                  </a:cubicBezTo>
                  <a:cubicBezTo>
                    <a:pt x="23491" y="5044"/>
                    <a:pt x="22817" y="4846"/>
                    <a:pt x="22144" y="4608"/>
                  </a:cubicBezTo>
                  <a:cubicBezTo>
                    <a:pt x="19688" y="3816"/>
                    <a:pt x="17192" y="3143"/>
                    <a:pt x="14736" y="2509"/>
                  </a:cubicBezTo>
                  <a:cubicBezTo>
                    <a:pt x="13271" y="2152"/>
                    <a:pt x="11805" y="1796"/>
                    <a:pt x="10339" y="1479"/>
                  </a:cubicBezTo>
                  <a:cubicBezTo>
                    <a:pt x="10300" y="1439"/>
                    <a:pt x="10220" y="1400"/>
                    <a:pt x="10141" y="1360"/>
                  </a:cubicBezTo>
                  <a:lnTo>
                    <a:pt x="9943" y="1360"/>
                  </a:lnTo>
                  <a:cubicBezTo>
                    <a:pt x="8913" y="1122"/>
                    <a:pt x="7883" y="924"/>
                    <a:pt x="6853" y="726"/>
                  </a:cubicBezTo>
                  <a:cubicBezTo>
                    <a:pt x="5665" y="528"/>
                    <a:pt x="4477" y="409"/>
                    <a:pt x="3288" y="251"/>
                  </a:cubicBezTo>
                  <a:cubicBezTo>
                    <a:pt x="2971" y="172"/>
                    <a:pt x="2654" y="92"/>
                    <a:pt x="2377" y="13"/>
                  </a:cubicBezTo>
                  <a:cubicBezTo>
                    <a:pt x="2316" y="6"/>
                    <a:pt x="2262" y="1"/>
                    <a:pt x="2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8516613" y="1447578"/>
              <a:ext cx="267894" cy="83490"/>
            </a:xfrm>
            <a:custGeom>
              <a:avLst/>
              <a:gdLst/>
              <a:ahLst/>
              <a:cxnLst/>
              <a:rect l="l" t="t" r="r" b="b"/>
              <a:pathLst>
                <a:path w="1784" h="556" extrusionOk="0">
                  <a:moveTo>
                    <a:pt x="159" y="1"/>
                  </a:moveTo>
                  <a:cubicBezTo>
                    <a:pt x="120" y="1"/>
                    <a:pt x="1" y="80"/>
                    <a:pt x="1" y="119"/>
                  </a:cubicBezTo>
                  <a:cubicBezTo>
                    <a:pt x="1" y="199"/>
                    <a:pt x="80" y="278"/>
                    <a:pt x="159" y="317"/>
                  </a:cubicBezTo>
                  <a:cubicBezTo>
                    <a:pt x="397" y="397"/>
                    <a:pt x="635" y="476"/>
                    <a:pt x="912" y="515"/>
                  </a:cubicBezTo>
                  <a:cubicBezTo>
                    <a:pt x="1189" y="555"/>
                    <a:pt x="1466" y="555"/>
                    <a:pt x="1783" y="555"/>
                  </a:cubicBezTo>
                  <a:lnTo>
                    <a:pt x="1783" y="436"/>
                  </a:lnTo>
                  <a:cubicBezTo>
                    <a:pt x="1783" y="436"/>
                    <a:pt x="1783" y="397"/>
                    <a:pt x="1704" y="397"/>
                  </a:cubicBezTo>
                  <a:cubicBezTo>
                    <a:pt x="1189" y="238"/>
                    <a:pt x="674" y="119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8653413" y="1376250"/>
              <a:ext cx="113224" cy="53608"/>
            </a:xfrm>
            <a:custGeom>
              <a:avLst/>
              <a:gdLst/>
              <a:ahLst/>
              <a:cxnLst/>
              <a:rect l="l" t="t" r="r" b="b"/>
              <a:pathLst>
                <a:path w="754" h="357" extrusionOk="0">
                  <a:moveTo>
                    <a:pt x="199" y="0"/>
                  </a:moveTo>
                  <a:cubicBezTo>
                    <a:pt x="159" y="0"/>
                    <a:pt x="40" y="79"/>
                    <a:pt x="40" y="119"/>
                  </a:cubicBezTo>
                  <a:cubicBezTo>
                    <a:pt x="1" y="198"/>
                    <a:pt x="80" y="277"/>
                    <a:pt x="120" y="317"/>
                  </a:cubicBezTo>
                  <a:cubicBezTo>
                    <a:pt x="318" y="317"/>
                    <a:pt x="516" y="317"/>
                    <a:pt x="714" y="357"/>
                  </a:cubicBezTo>
                  <a:cubicBezTo>
                    <a:pt x="714" y="277"/>
                    <a:pt x="714" y="238"/>
                    <a:pt x="753" y="159"/>
                  </a:cubicBezTo>
                  <a:cubicBezTo>
                    <a:pt x="555" y="79"/>
                    <a:pt x="357" y="4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7077128" y="1108507"/>
              <a:ext cx="749624" cy="178543"/>
            </a:xfrm>
            <a:custGeom>
              <a:avLst/>
              <a:gdLst/>
              <a:ahLst/>
              <a:cxnLst/>
              <a:rect l="l" t="t" r="r" b="b"/>
              <a:pathLst>
                <a:path w="4992" h="1189" extrusionOk="0">
                  <a:moveTo>
                    <a:pt x="238" y="1"/>
                  </a:moveTo>
                  <a:cubicBezTo>
                    <a:pt x="159" y="1"/>
                    <a:pt x="80" y="1"/>
                    <a:pt x="1" y="40"/>
                  </a:cubicBezTo>
                  <a:cubicBezTo>
                    <a:pt x="40" y="119"/>
                    <a:pt x="80" y="199"/>
                    <a:pt x="159" y="238"/>
                  </a:cubicBezTo>
                  <a:cubicBezTo>
                    <a:pt x="357" y="317"/>
                    <a:pt x="595" y="397"/>
                    <a:pt x="793" y="436"/>
                  </a:cubicBezTo>
                  <a:cubicBezTo>
                    <a:pt x="793" y="476"/>
                    <a:pt x="793" y="476"/>
                    <a:pt x="793" y="516"/>
                  </a:cubicBezTo>
                  <a:cubicBezTo>
                    <a:pt x="1823" y="714"/>
                    <a:pt x="2853" y="912"/>
                    <a:pt x="3883" y="1110"/>
                  </a:cubicBezTo>
                  <a:cubicBezTo>
                    <a:pt x="4199" y="1149"/>
                    <a:pt x="4477" y="1189"/>
                    <a:pt x="4794" y="1189"/>
                  </a:cubicBezTo>
                  <a:cubicBezTo>
                    <a:pt x="4833" y="1189"/>
                    <a:pt x="4912" y="1149"/>
                    <a:pt x="4992" y="1110"/>
                  </a:cubicBezTo>
                  <a:cubicBezTo>
                    <a:pt x="4952" y="1031"/>
                    <a:pt x="4912" y="951"/>
                    <a:pt x="4833" y="951"/>
                  </a:cubicBezTo>
                  <a:cubicBezTo>
                    <a:pt x="4714" y="872"/>
                    <a:pt x="4596" y="872"/>
                    <a:pt x="4477" y="832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7392475" y="1090638"/>
              <a:ext cx="356942" cy="93101"/>
            </a:xfrm>
            <a:custGeom>
              <a:avLst/>
              <a:gdLst/>
              <a:ahLst/>
              <a:cxnLst/>
              <a:rect l="l" t="t" r="r" b="b"/>
              <a:pathLst>
                <a:path w="2377" h="620" extrusionOk="0">
                  <a:moveTo>
                    <a:pt x="0" y="1"/>
                  </a:moveTo>
                  <a:lnTo>
                    <a:pt x="0" y="1"/>
                  </a:lnTo>
                  <a:cubicBezTo>
                    <a:pt x="206" y="354"/>
                    <a:pt x="1219" y="619"/>
                    <a:pt x="1874" y="619"/>
                  </a:cubicBezTo>
                  <a:cubicBezTo>
                    <a:pt x="2101" y="619"/>
                    <a:pt x="2285" y="587"/>
                    <a:pt x="2377" y="516"/>
                  </a:cubicBezTo>
                  <a:cubicBezTo>
                    <a:pt x="1624" y="199"/>
                    <a:pt x="832" y="4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7588741" y="1019310"/>
              <a:ext cx="142807" cy="65621"/>
            </a:xfrm>
            <a:custGeom>
              <a:avLst/>
              <a:gdLst/>
              <a:ahLst/>
              <a:cxnLst/>
              <a:rect l="l" t="t" r="r" b="b"/>
              <a:pathLst>
                <a:path w="951" h="437" extrusionOk="0">
                  <a:moveTo>
                    <a:pt x="198" y="0"/>
                  </a:moveTo>
                  <a:cubicBezTo>
                    <a:pt x="119" y="0"/>
                    <a:pt x="79" y="40"/>
                    <a:pt x="0" y="80"/>
                  </a:cubicBezTo>
                  <a:cubicBezTo>
                    <a:pt x="79" y="159"/>
                    <a:pt x="79" y="278"/>
                    <a:pt x="159" y="278"/>
                  </a:cubicBezTo>
                  <a:cubicBezTo>
                    <a:pt x="436" y="357"/>
                    <a:pt x="713" y="397"/>
                    <a:pt x="951" y="436"/>
                  </a:cubicBezTo>
                  <a:lnTo>
                    <a:pt x="951" y="317"/>
                  </a:lnTo>
                  <a:cubicBezTo>
                    <a:pt x="753" y="119"/>
                    <a:pt x="476" y="0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6613117" y="1801364"/>
              <a:ext cx="250025" cy="81088"/>
            </a:xfrm>
            <a:custGeom>
              <a:avLst/>
              <a:gdLst/>
              <a:ahLst/>
              <a:cxnLst/>
              <a:rect l="l" t="t" r="r" b="b"/>
              <a:pathLst>
                <a:path w="1665" h="540" extrusionOk="0">
                  <a:moveTo>
                    <a:pt x="459" y="0"/>
                  </a:moveTo>
                  <a:cubicBezTo>
                    <a:pt x="308" y="0"/>
                    <a:pt x="154" y="20"/>
                    <a:pt x="1" y="61"/>
                  </a:cubicBezTo>
                  <a:cubicBezTo>
                    <a:pt x="121" y="300"/>
                    <a:pt x="761" y="540"/>
                    <a:pt x="1255" y="540"/>
                  </a:cubicBezTo>
                  <a:cubicBezTo>
                    <a:pt x="1414" y="540"/>
                    <a:pt x="1558" y="515"/>
                    <a:pt x="1665" y="457"/>
                  </a:cubicBezTo>
                  <a:cubicBezTo>
                    <a:pt x="1312" y="163"/>
                    <a:pt x="894" y="0"/>
                    <a:pt x="4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6410844" y="1869839"/>
              <a:ext cx="279757" cy="65621"/>
            </a:xfrm>
            <a:custGeom>
              <a:avLst/>
              <a:gdLst/>
              <a:ahLst/>
              <a:cxnLst/>
              <a:rect l="l" t="t" r="r" b="b"/>
              <a:pathLst>
                <a:path w="1863" h="437" extrusionOk="0">
                  <a:moveTo>
                    <a:pt x="199" y="1"/>
                  </a:moveTo>
                  <a:cubicBezTo>
                    <a:pt x="120" y="1"/>
                    <a:pt x="80" y="80"/>
                    <a:pt x="1" y="120"/>
                  </a:cubicBezTo>
                  <a:cubicBezTo>
                    <a:pt x="41" y="199"/>
                    <a:pt x="120" y="318"/>
                    <a:pt x="199" y="318"/>
                  </a:cubicBezTo>
                  <a:cubicBezTo>
                    <a:pt x="516" y="397"/>
                    <a:pt x="872" y="437"/>
                    <a:pt x="1229" y="437"/>
                  </a:cubicBezTo>
                  <a:cubicBezTo>
                    <a:pt x="1427" y="437"/>
                    <a:pt x="1665" y="437"/>
                    <a:pt x="1863" y="397"/>
                  </a:cubicBezTo>
                  <a:cubicBezTo>
                    <a:pt x="1744" y="318"/>
                    <a:pt x="1704" y="239"/>
                    <a:pt x="1665" y="239"/>
                  </a:cubicBezTo>
                  <a:cubicBezTo>
                    <a:pt x="1189" y="120"/>
                    <a:pt x="674" y="4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6226592" y="1709314"/>
              <a:ext cx="273751" cy="95353"/>
            </a:xfrm>
            <a:custGeom>
              <a:avLst/>
              <a:gdLst/>
              <a:ahLst/>
              <a:cxnLst/>
              <a:rect l="l" t="t" r="r" b="b"/>
              <a:pathLst>
                <a:path w="1823" h="635" extrusionOk="0">
                  <a:moveTo>
                    <a:pt x="277" y="0"/>
                  </a:moveTo>
                  <a:cubicBezTo>
                    <a:pt x="198" y="0"/>
                    <a:pt x="119" y="40"/>
                    <a:pt x="0" y="80"/>
                  </a:cubicBezTo>
                  <a:cubicBezTo>
                    <a:pt x="79" y="159"/>
                    <a:pt x="119" y="278"/>
                    <a:pt x="198" y="317"/>
                  </a:cubicBezTo>
                  <a:cubicBezTo>
                    <a:pt x="634" y="436"/>
                    <a:pt x="1070" y="555"/>
                    <a:pt x="1505" y="634"/>
                  </a:cubicBezTo>
                  <a:lnTo>
                    <a:pt x="1783" y="634"/>
                  </a:lnTo>
                  <a:lnTo>
                    <a:pt x="1822" y="515"/>
                  </a:lnTo>
                  <a:cubicBezTo>
                    <a:pt x="1664" y="436"/>
                    <a:pt x="1545" y="357"/>
                    <a:pt x="1426" y="317"/>
                  </a:cubicBezTo>
                  <a:cubicBezTo>
                    <a:pt x="1030" y="199"/>
                    <a:pt x="673" y="8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6297920" y="1157761"/>
              <a:ext cx="130944" cy="69826"/>
            </a:xfrm>
            <a:custGeom>
              <a:avLst/>
              <a:gdLst/>
              <a:ahLst/>
              <a:cxnLst/>
              <a:rect l="l" t="t" r="r" b="b"/>
              <a:pathLst>
                <a:path w="872" h="465" extrusionOk="0">
                  <a:moveTo>
                    <a:pt x="219" y="0"/>
                  </a:moveTo>
                  <a:cubicBezTo>
                    <a:pt x="139" y="0"/>
                    <a:pt x="73" y="34"/>
                    <a:pt x="40" y="148"/>
                  </a:cubicBezTo>
                  <a:cubicBezTo>
                    <a:pt x="0" y="425"/>
                    <a:pt x="278" y="386"/>
                    <a:pt x="476" y="465"/>
                  </a:cubicBezTo>
                  <a:lnTo>
                    <a:pt x="872" y="386"/>
                  </a:lnTo>
                  <a:lnTo>
                    <a:pt x="595" y="69"/>
                  </a:lnTo>
                  <a:cubicBezTo>
                    <a:pt x="478" y="69"/>
                    <a:pt x="334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6113517" y="1238549"/>
              <a:ext cx="142957" cy="66372"/>
            </a:xfrm>
            <a:custGeom>
              <a:avLst/>
              <a:gdLst/>
              <a:ahLst/>
              <a:cxnLst/>
              <a:rect l="l" t="t" r="r" b="b"/>
              <a:pathLst>
                <a:path w="952" h="442" extrusionOk="0">
                  <a:moveTo>
                    <a:pt x="234" y="1"/>
                  </a:moveTo>
                  <a:cubicBezTo>
                    <a:pt x="148" y="1"/>
                    <a:pt x="77" y="35"/>
                    <a:pt x="40" y="165"/>
                  </a:cubicBezTo>
                  <a:cubicBezTo>
                    <a:pt x="0" y="402"/>
                    <a:pt x="238" y="442"/>
                    <a:pt x="397" y="442"/>
                  </a:cubicBezTo>
                  <a:cubicBezTo>
                    <a:pt x="595" y="442"/>
                    <a:pt x="753" y="442"/>
                    <a:pt x="951" y="363"/>
                  </a:cubicBezTo>
                  <a:lnTo>
                    <a:pt x="555" y="46"/>
                  </a:lnTo>
                  <a:cubicBezTo>
                    <a:pt x="449" y="46"/>
                    <a:pt x="332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5982573" y="1072768"/>
              <a:ext cx="226299" cy="82139"/>
            </a:xfrm>
            <a:custGeom>
              <a:avLst/>
              <a:gdLst/>
              <a:ahLst/>
              <a:cxnLst/>
              <a:rect l="l" t="t" r="r" b="b"/>
              <a:pathLst>
                <a:path w="1507" h="547" extrusionOk="0">
                  <a:moveTo>
                    <a:pt x="120" y="1"/>
                  </a:moveTo>
                  <a:cubicBezTo>
                    <a:pt x="120" y="1"/>
                    <a:pt x="1" y="80"/>
                    <a:pt x="1" y="120"/>
                  </a:cubicBezTo>
                  <a:cubicBezTo>
                    <a:pt x="1" y="199"/>
                    <a:pt x="41" y="239"/>
                    <a:pt x="120" y="318"/>
                  </a:cubicBezTo>
                  <a:cubicBezTo>
                    <a:pt x="414" y="465"/>
                    <a:pt x="773" y="546"/>
                    <a:pt x="1133" y="546"/>
                  </a:cubicBezTo>
                  <a:cubicBezTo>
                    <a:pt x="1258" y="546"/>
                    <a:pt x="1383" y="536"/>
                    <a:pt x="1506" y="516"/>
                  </a:cubicBezTo>
                  <a:cubicBezTo>
                    <a:pt x="1506" y="476"/>
                    <a:pt x="1467" y="437"/>
                    <a:pt x="1467" y="397"/>
                  </a:cubicBezTo>
                  <a:cubicBezTo>
                    <a:pt x="1070" y="159"/>
                    <a:pt x="595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" name="Google Shape;2010;p71"/>
          <p:cNvGrpSpPr/>
          <p:nvPr/>
        </p:nvGrpSpPr>
        <p:grpSpPr>
          <a:xfrm>
            <a:off x="6181953" y="2990147"/>
            <a:ext cx="979641" cy="1486285"/>
            <a:chOff x="3254100" y="863000"/>
            <a:chExt cx="2385877" cy="3632172"/>
          </a:xfrm>
        </p:grpSpPr>
        <p:sp>
          <p:nvSpPr>
            <p:cNvPr id="2011" name="Google Shape;2011;p71"/>
            <p:cNvSpPr/>
            <p:nvPr/>
          </p:nvSpPr>
          <p:spPr>
            <a:xfrm>
              <a:off x="3875731" y="3343896"/>
              <a:ext cx="674554" cy="1072158"/>
            </a:xfrm>
            <a:custGeom>
              <a:avLst/>
              <a:gdLst/>
              <a:ahLst/>
              <a:cxnLst/>
              <a:rect l="l" t="t" r="r" b="b"/>
              <a:pathLst>
                <a:path w="7419" h="11792" extrusionOk="0">
                  <a:moveTo>
                    <a:pt x="2802" y="3605"/>
                  </a:moveTo>
                  <a:cubicBezTo>
                    <a:pt x="2893" y="3605"/>
                    <a:pt x="3006" y="3637"/>
                    <a:pt x="3055" y="3637"/>
                  </a:cubicBezTo>
                  <a:cubicBezTo>
                    <a:pt x="3128" y="3710"/>
                    <a:pt x="3273" y="3783"/>
                    <a:pt x="3273" y="3928"/>
                  </a:cubicBezTo>
                  <a:cubicBezTo>
                    <a:pt x="3709" y="4874"/>
                    <a:pt x="3855" y="6038"/>
                    <a:pt x="3637" y="7056"/>
                  </a:cubicBezTo>
                  <a:lnTo>
                    <a:pt x="3419" y="7129"/>
                  </a:lnTo>
                  <a:cubicBezTo>
                    <a:pt x="3273" y="6911"/>
                    <a:pt x="3128" y="6692"/>
                    <a:pt x="3055" y="6401"/>
                  </a:cubicBezTo>
                  <a:cubicBezTo>
                    <a:pt x="2909" y="5601"/>
                    <a:pt x="2764" y="4801"/>
                    <a:pt x="2618" y="4001"/>
                  </a:cubicBezTo>
                  <a:cubicBezTo>
                    <a:pt x="2546" y="3856"/>
                    <a:pt x="2618" y="3710"/>
                    <a:pt x="2691" y="3637"/>
                  </a:cubicBezTo>
                  <a:cubicBezTo>
                    <a:pt x="2715" y="3613"/>
                    <a:pt x="2756" y="3605"/>
                    <a:pt x="2802" y="3605"/>
                  </a:cubicBezTo>
                  <a:close/>
                  <a:moveTo>
                    <a:pt x="3419" y="1"/>
                  </a:moveTo>
                  <a:lnTo>
                    <a:pt x="0" y="946"/>
                  </a:lnTo>
                  <a:cubicBezTo>
                    <a:pt x="73" y="1455"/>
                    <a:pt x="218" y="2110"/>
                    <a:pt x="436" y="2692"/>
                  </a:cubicBezTo>
                  <a:cubicBezTo>
                    <a:pt x="1018" y="4365"/>
                    <a:pt x="1382" y="6183"/>
                    <a:pt x="1600" y="7929"/>
                  </a:cubicBezTo>
                  <a:cubicBezTo>
                    <a:pt x="1600" y="8438"/>
                    <a:pt x="1527" y="8874"/>
                    <a:pt x="1455" y="9384"/>
                  </a:cubicBezTo>
                  <a:cubicBezTo>
                    <a:pt x="1382" y="9747"/>
                    <a:pt x="1236" y="10111"/>
                    <a:pt x="1164" y="10547"/>
                  </a:cubicBezTo>
                  <a:cubicBezTo>
                    <a:pt x="1029" y="11357"/>
                    <a:pt x="1395" y="11792"/>
                    <a:pt x="2204" y="11792"/>
                  </a:cubicBezTo>
                  <a:cubicBezTo>
                    <a:pt x="2267" y="11792"/>
                    <a:pt x="2332" y="11789"/>
                    <a:pt x="2400" y="11784"/>
                  </a:cubicBezTo>
                  <a:cubicBezTo>
                    <a:pt x="2982" y="11711"/>
                    <a:pt x="3491" y="11711"/>
                    <a:pt x="4073" y="11566"/>
                  </a:cubicBezTo>
                  <a:cubicBezTo>
                    <a:pt x="4873" y="11493"/>
                    <a:pt x="5673" y="11275"/>
                    <a:pt x="6401" y="11056"/>
                  </a:cubicBezTo>
                  <a:cubicBezTo>
                    <a:pt x="7419" y="10620"/>
                    <a:pt x="7419" y="10184"/>
                    <a:pt x="6546" y="9529"/>
                  </a:cubicBezTo>
                  <a:cubicBezTo>
                    <a:pt x="5964" y="9165"/>
                    <a:pt x="5382" y="8802"/>
                    <a:pt x="4873" y="8365"/>
                  </a:cubicBezTo>
                  <a:cubicBezTo>
                    <a:pt x="4582" y="8220"/>
                    <a:pt x="4219" y="7929"/>
                    <a:pt x="4655" y="7492"/>
                  </a:cubicBezTo>
                  <a:lnTo>
                    <a:pt x="4655" y="7201"/>
                  </a:lnTo>
                  <a:cubicBezTo>
                    <a:pt x="4437" y="5965"/>
                    <a:pt x="4146" y="4728"/>
                    <a:pt x="3928" y="3565"/>
                  </a:cubicBezTo>
                  <a:cubicBezTo>
                    <a:pt x="3709" y="2328"/>
                    <a:pt x="3637" y="1164"/>
                    <a:pt x="3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333384" y="923372"/>
              <a:ext cx="760658" cy="1793446"/>
            </a:xfrm>
            <a:custGeom>
              <a:avLst/>
              <a:gdLst/>
              <a:ahLst/>
              <a:cxnLst/>
              <a:rect l="l" t="t" r="r" b="b"/>
              <a:pathLst>
                <a:path w="8366" h="19725" extrusionOk="0">
                  <a:moveTo>
                    <a:pt x="1892" y="5020"/>
                  </a:moveTo>
                  <a:lnTo>
                    <a:pt x="2256" y="5384"/>
                  </a:lnTo>
                  <a:lnTo>
                    <a:pt x="2256" y="5457"/>
                  </a:lnTo>
                  <a:cubicBezTo>
                    <a:pt x="2547" y="7202"/>
                    <a:pt x="2910" y="8948"/>
                    <a:pt x="3274" y="10694"/>
                  </a:cubicBezTo>
                  <a:cubicBezTo>
                    <a:pt x="3274" y="10839"/>
                    <a:pt x="3274" y="11057"/>
                    <a:pt x="3274" y="11203"/>
                  </a:cubicBezTo>
                  <a:lnTo>
                    <a:pt x="3201" y="11203"/>
                  </a:lnTo>
                  <a:cubicBezTo>
                    <a:pt x="2983" y="10766"/>
                    <a:pt x="2765" y="10403"/>
                    <a:pt x="2619" y="9966"/>
                  </a:cubicBezTo>
                  <a:lnTo>
                    <a:pt x="2619" y="10039"/>
                  </a:lnTo>
                  <a:cubicBezTo>
                    <a:pt x="1965" y="8584"/>
                    <a:pt x="1674" y="7057"/>
                    <a:pt x="1674" y="5457"/>
                  </a:cubicBezTo>
                  <a:cubicBezTo>
                    <a:pt x="1746" y="5311"/>
                    <a:pt x="1746" y="5166"/>
                    <a:pt x="1892" y="5020"/>
                  </a:cubicBezTo>
                  <a:close/>
                  <a:moveTo>
                    <a:pt x="4292" y="8439"/>
                  </a:moveTo>
                  <a:cubicBezTo>
                    <a:pt x="4438" y="8512"/>
                    <a:pt x="4656" y="8584"/>
                    <a:pt x="4729" y="8730"/>
                  </a:cubicBezTo>
                  <a:cubicBezTo>
                    <a:pt x="5238" y="9821"/>
                    <a:pt x="5601" y="10985"/>
                    <a:pt x="5601" y="12148"/>
                  </a:cubicBezTo>
                  <a:lnTo>
                    <a:pt x="5601" y="14330"/>
                  </a:lnTo>
                  <a:lnTo>
                    <a:pt x="5456" y="14330"/>
                  </a:lnTo>
                  <a:cubicBezTo>
                    <a:pt x="5238" y="13458"/>
                    <a:pt x="5019" y="12658"/>
                    <a:pt x="4874" y="11785"/>
                  </a:cubicBezTo>
                  <a:cubicBezTo>
                    <a:pt x="4656" y="10912"/>
                    <a:pt x="4438" y="10112"/>
                    <a:pt x="4219" y="9312"/>
                  </a:cubicBezTo>
                  <a:cubicBezTo>
                    <a:pt x="4219" y="9166"/>
                    <a:pt x="4147" y="9021"/>
                    <a:pt x="4147" y="8948"/>
                  </a:cubicBezTo>
                  <a:cubicBezTo>
                    <a:pt x="4147" y="8803"/>
                    <a:pt x="4219" y="8584"/>
                    <a:pt x="4292" y="8439"/>
                  </a:cubicBezTo>
                  <a:close/>
                  <a:moveTo>
                    <a:pt x="3638" y="11930"/>
                  </a:moveTo>
                  <a:cubicBezTo>
                    <a:pt x="3710" y="12148"/>
                    <a:pt x="3856" y="12294"/>
                    <a:pt x="3928" y="12512"/>
                  </a:cubicBezTo>
                  <a:cubicBezTo>
                    <a:pt x="4219" y="13312"/>
                    <a:pt x="4438" y="14185"/>
                    <a:pt x="4583" y="14985"/>
                  </a:cubicBezTo>
                  <a:cubicBezTo>
                    <a:pt x="4583" y="15203"/>
                    <a:pt x="4583" y="15349"/>
                    <a:pt x="4510" y="15494"/>
                  </a:cubicBezTo>
                  <a:cubicBezTo>
                    <a:pt x="4365" y="15421"/>
                    <a:pt x="4219" y="15349"/>
                    <a:pt x="4147" y="15276"/>
                  </a:cubicBezTo>
                  <a:cubicBezTo>
                    <a:pt x="3492" y="14476"/>
                    <a:pt x="3201" y="13458"/>
                    <a:pt x="3274" y="12439"/>
                  </a:cubicBezTo>
                  <a:cubicBezTo>
                    <a:pt x="3274" y="12367"/>
                    <a:pt x="3492" y="12221"/>
                    <a:pt x="3638" y="11930"/>
                  </a:cubicBezTo>
                  <a:close/>
                  <a:moveTo>
                    <a:pt x="2548" y="1"/>
                  </a:moveTo>
                  <a:cubicBezTo>
                    <a:pt x="2206" y="1"/>
                    <a:pt x="1860" y="71"/>
                    <a:pt x="1528" y="220"/>
                  </a:cubicBezTo>
                  <a:cubicBezTo>
                    <a:pt x="583" y="583"/>
                    <a:pt x="1" y="1456"/>
                    <a:pt x="1" y="2402"/>
                  </a:cubicBezTo>
                  <a:cubicBezTo>
                    <a:pt x="1" y="4220"/>
                    <a:pt x="146" y="6039"/>
                    <a:pt x="510" y="7784"/>
                  </a:cubicBezTo>
                  <a:cubicBezTo>
                    <a:pt x="1165" y="11057"/>
                    <a:pt x="2110" y="14185"/>
                    <a:pt x="2983" y="17385"/>
                  </a:cubicBezTo>
                  <a:cubicBezTo>
                    <a:pt x="3128" y="18040"/>
                    <a:pt x="3347" y="18622"/>
                    <a:pt x="3565" y="19204"/>
                  </a:cubicBezTo>
                  <a:cubicBezTo>
                    <a:pt x="3565" y="19495"/>
                    <a:pt x="3856" y="19640"/>
                    <a:pt x="4074" y="19640"/>
                  </a:cubicBezTo>
                  <a:cubicBezTo>
                    <a:pt x="4378" y="19697"/>
                    <a:pt x="4682" y="19724"/>
                    <a:pt x="4984" y="19724"/>
                  </a:cubicBezTo>
                  <a:cubicBezTo>
                    <a:pt x="5836" y="19724"/>
                    <a:pt x="6668" y="19507"/>
                    <a:pt x="7420" y="19131"/>
                  </a:cubicBezTo>
                  <a:cubicBezTo>
                    <a:pt x="7711" y="18913"/>
                    <a:pt x="8074" y="18840"/>
                    <a:pt x="8365" y="18695"/>
                  </a:cubicBezTo>
                  <a:lnTo>
                    <a:pt x="8293" y="18258"/>
                  </a:lnTo>
                  <a:cubicBezTo>
                    <a:pt x="8074" y="17094"/>
                    <a:pt x="7929" y="15858"/>
                    <a:pt x="7783" y="14621"/>
                  </a:cubicBezTo>
                  <a:cubicBezTo>
                    <a:pt x="7565" y="13312"/>
                    <a:pt x="7274" y="12003"/>
                    <a:pt x="7056" y="10621"/>
                  </a:cubicBezTo>
                  <a:cubicBezTo>
                    <a:pt x="6911" y="9530"/>
                    <a:pt x="6692" y="8439"/>
                    <a:pt x="6474" y="7348"/>
                  </a:cubicBezTo>
                  <a:cubicBezTo>
                    <a:pt x="6329" y="6548"/>
                    <a:pt x="6256" y="5820"/>
                    <a:pt x="6038" y="5020"/>
                  </a:cubicBezTo>
                  <a:cubicBezTo>
                    <a:pt x="5747" y="4002"/>
                    <a:pt x="5310" y="3056"/>
                    <a:pt x="5092" y="2038"/>
                  </a:cubicBezTo>
                  <a:cubicBezTo>
                    <a:pt x="4811" y="803"/>
                    <a:pt x="3707" y="1"/>
                    <a:pt x="2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5436401" y="3676943"/>
              <a:ext cx="203575" cy="163024"/>
            </a:xfrm>
            <a:custGeom>
              <a:avLst/>
              <a:gdLst/>
              <a:ahLst/>
              <a:cxnLst/>
              <a:rect l="l" t="t" r="r" b="b"/>
              <a:pathLst>
                <a:path w="2239" h="1793" extrusionOk="0">
                  <a:moveTo>
                    <a:pt x="2026" y="0"/>
                  </a:moveTo>
                  <a:cubicBezTo>
                    <a:pt x="1986" y="0"/>
                    <a:pt x="1941" y="14"/>
                    <a:pt x="1891" y="47"/>
                  </a:cubicBezTo>
                  <a:cubicBezTo>
                    <a:pt x="1091" y="484"/>
                    <a:pt x="437" y="1065"/>
                    <a:pt x="0" y="1793"/>
                  </a:cubicBezTo>
                  <a:cubicBezTo>
                    <a:pt x="728" y="1720"/>
                    <a:pt x="1382" y="1429"/>
                    <a:pt x="1891" y="920"/>
                  </a:cubicBezTo>
                  <a:cubicBezTo>
                    <a:pt x="2037" y="775"/>
                    <a:pt x="2110" y="556"/>
                    <a:pt x="2182" y="338"/>
                  </a:cubicBezTo>
                  <a:cubicBezTo>
                    <a:pt x="2239" y="169"/>
                    <a:pt x="2164" y="0"/>
                    <a:pt x="2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5376848" y="3515830"/>
              <a:ext cx="238217" cy="258038"/>
            </a:xfrm>
            <a:custGeom>
              <a:avLst/>
              <a:gdLst/>
              <a:ahLst/>
              <a:cxnLst/>
              <a:rect l="l" t="t" r="r" b="b"/>
              <a:pathLst>
                <a:path w="2620" h="2838" extrusionOk="0">
                  <a:moveTo>
                    <a:pt x="2328" y="1"/>
                  </a:moveTo>
                  <a:cubicBezTo>
                    <a:pt x="2183" y="74"/>
                    <a:pt x="2037" y="146"/>
                    <a:pt x="1964" y="219"/>
                  </a:cubicBezTo>
                  <a:cubicBezTo>
                    <a:pt x="1601" y="655"/>
                    <a:pt x="1237" y="1092"/>
                    <a:pt x="873" y="1456"/>
                  </a:cubicBezTo>
                  <a:lnTo>
                    <a:pt x="1" y="2619"/>
                  </a:lnTo>
                  <a:lnTo>
                    <a:pt x="219" y="2837"/>
                  </a:lnTo>
                  <a:cubicBezTo>
                    <a:pt x="728" y="2474"/>
                    <a:pt x="1310" y="2183"/>
                    <a:pt x="1746" y="1746"/>
                  </a:cubicBezTo>
                  <a:cubicBezTo>
                    <a:pt x="2110" y="1383"/>
                    <a:pt x="2401" y="946"/>
                    <a:pt x="2546" y="510"/>
                  </a:cubicBezTo>
                  <a:cubicBezTo>
                    <a:pt x="2619" y="364"/>
                    <a:pt x="2401" y="146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4503909" y="2641342"/>
              <a:ext cx="1091252" cy="1011331"/>
            </a:xfrm>
            <a:custGeom>
              <a:avLst/>
              <a:gdLst/>
              <a:ahLst/>
              <a:cxnLst/>
              <a:rect l="l" t="t" r="r" b="b"/>
              <a:pathLst>
                <a:path w="12002" h="11123" extrusionOk="0">
                  <a:moveTo>
                    <a:pt x="4292" y="1182"/>
                  </a:moveTo>
                  <a:cubicBezTo>
                    <a:pt x="4656" y="2418"/>
                    <a:pt x="4656" y="3727"/>
                    <a:pt x="4147" y="4891"/>
                  </a:cubicBezTo>
                  <a:cubicBezTo>
                    <a:pt x="4001" y="5255"/>
                    <a:pt x="3856" y="5546"/>
                    <a:pt x="3710" y="5837"/>
                  </a:cubicBezTo>
                  <a:cubicBezTo>
                    <a:pt x="3274" y="6782"/>
                    <a:pt x="2401" y="7437"/>
                    <a:pt x="1383" y="7582"/>
                  </a:cubicBezTo>
                  <a:cubicBezTo>
                    <a:pt x="219" y="5400"/>
                    <a:pt x="1892" y="1618"/>
                    <a:pt x="4292" y="1182"/>
                  </a:cubicBezTo>
                  <a:close/>
                  <a:moveTo>
                    <a:pt x="10329" y="3436"/>
                  </a:moveTo>
                  <a:lnTo>
                    <a:pt x="10329" y="3436"/>
                  </a:lnTo>
                  <a:cubicBezTo>
                    <a:pt x="11565" y="5764"/>
                    <a:pt x="9893" y="9328"/>
                    <a:pt x="7492" y="9837"/>
                  </a:cubicBezTo>
                  <a:cubicBezTo>
                    <a:pt x="6692" y="7873"/>
                    <a:pt x="8874" y="4236"/>
                    <a:pt x="10329" y="3436"/>
                  </a:cubicBezTo>
                  <a:close/>
                  <a:moveTo>
                    <a:pt x="6331" y="1"/>
                  </a:moveTo>
                  <a:cubicBezTo>
                    <a:pt x="6185" y="1"/>
                    <a:pt x="6039" y="7"/>
                    <a:pt x="5892" y="18"/>
                  </a:cubicBezTo>
                  <a:cubicBezTo>
                    <a:pt x="5845" y="17"/>
                    <a:pt x="5797" y="16"/>
                    <a:pt x="5750" y="16"/>
                  </a:cubicBezTo>
                  <a:cubicBezTo>
                    <a:pt x="2976" y="16"/>
                    <a:pt x="649" y="2101"/>
                    <a:pt x="292" y="4818"/>
                  </a:cubicBezTo>
                  <a:cubicBezTo>
                    <a:pt x="1" y="5909"/>
                    <a:pt x="146" y="7073"/>
                    <a:pt x="655" y="8164"/>
                  </a:cubicBezTo>
                  <a:cubicBezTo>
                    <a:pt x="1587" y="10086"/>
                    <a:pt x="3732" y="11122"/>
                    <a:pt x="5820" y="11122"/>
                  </a:cubicBezTo>
                  <a:cubicBezTo>
                    <a:pt x="6339" y="11122"/>
                    <a:pt x="6855" y="11058"/>
                    <a:pt x="7347" y="10928"/>
                  </a:cubicBezTo>
                  <a:cubicBezTo>
                    <a:pt x="9020" y="10492"/>
                    <a:pt x="10474" y="9255"/>
                    <a:pt x="11129" y="7655"/>
                  </a:cubicBezTo>
                  <a:cubicBezTo>
                    <a:pt x="12002" y="5909"/>
                    <a:pt x="11856" y="3873"/>
                    <a:pt x="10765" y="2273"/>
                  </a:cubicBezTo>
                  <a:cubicBezTo>
                    <a:pt x="9759" y="796"/>
                    <a:pt x="8071" y="1"/>
                    <a:pt x="6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254100" y="863000"/>
              <a:ext cx="1368929" cy="3632172"/>
            </a:xfrm>
            <a:custGeom>
              <a:avLst/>
              <a:gdLst/>
              <a:ahLst/>
              <a:cxnLst/>
              <a:rect l="l" t="t" r="r" b="b"/>
              <a:pathLst>
                <a:path w="15056" h="39948" extrusionOk="0">
                  <a:moveTo>
                    <a:pt x="3483" y="698"/>
                  </a:moveTo>
                  <a:cubicBezTo>
                    <a:pt x="4619" y="698"/>
                    <a:pt x="5689" y="1507"/>
                    <a:pt x="5964" y="2775"/>
                  </a:cubicBezTo>
                  <a:cubicBezTo>
                    <a:pt x="6255" y="3720"/>
                    <a:pt x="6619" y="4739"/>
                    <a:pt x="6910" y="5757"/>
                  </a:cubicBezTo>
                  <a:cubicBezTo>
                    <a:pt x="7128" y="6484"/>
                    <a:pt x="7201" y="7285"/>
                    <a:pt x="7346" y="8085"/>
                  </a:cubicBezTo>
                  <a:cubicBezTo>
                    <a:pt x="7564" y="9176"/>
                    <a:pt x="7783" y="10267"/>
                    <a:pt x="7928" y="11358"/>
                  </a:cubicBezTo>
                  <a:cubicBezTo>
                    <a:pt x="8146" y="12667"/>
                    <a:pt x="8364" y="13976"/>
                    <a:pt x="8583" y="15358"/>
                  </a:cubicBezTo>
                  <a:cubicBezTo>
                    <a:pt x="8801" y="16667"/>
                    <a:pt x="8946" y="17758"/>
                    <a:pt x="9165" y="18995"/>
                  </a:cubicBezTo>
                  <a:lnTo>
                    <a:pt x="9237" y="19431"/>
                  </a:lnTo>
                  <a:cubicBezTo>
                    <a:pt x="8946" y="19504"/>
                    <a:pt x="8583" y="19649"/>
                    <a:pt x="8292" y="19795"/>
                  </a:cubicBezTo>
                  <a:cubicBezTo>
                    <a:pt x="7481" y="20200"/>
                    <a:pt x="6579" y="20421"/>
                    <a:pt x="5657" y="20421"/>
                  </a:cubicBezTo>
                  <a:cubicBezTo>
                    <a:pt x="5421" y="20421"/>
                    <a:pt x="5184" y="20407"/>
                    <a:pt x="4946" y="20377"/>
                  </a:cubicBezTo>
                  <a:cubicBezTo>
                    <a:pt x="4728" y="20377"/>
                    <a:pt x="4437" y="20159"/>
                    <a:pt x="4437" y="19940"/>
                  </a:cubicBezTo>
                  <a:cubicBezTo>
                    <a:pt x="4291" y="19286"/>
                    <a:pt x="4073" y="18704"/>
                    <a:pt x="3928" y="18122"/>
                  </a:cubicBezTo>
                  <a:cubicBezTo>
                    <a:pt x="3055" y="14922"/>
                    <a:pt x="2109" y="11721"/>
                    <a:pt x="1382" y="8521"/>
                  </a:cubicBezTo>
                  <a:cubicBezTo>
                    <a:pt x="1091" y="6703"/>
                    <a:pt x="873" y="4884"/>
                    <a:pt x="873" y="3066"/>
                  </a:cubicBezTo>
                  <a:cubicBezTo>
                    <a:pt x="873" y="2120"/>
                    <a:pt x="1527" y="1247"/>
                    <a:pt x="2400" y="957"/>
                  </a:cubicBezTo>
                  <a:cubicBezTo>
                    <a:pt x="2752" y="781"/>
                    <a:pt x="3121" y="698"/>
                    <a:pt x="3483" y="698"/>
                  </a:cubicBezTo>
                  <a:close/>
                  <a:moveTo>
                    <a:pt x="9383" y="19940"/>
                  </a:moveTo>
                  <a:cubicBezTo>
                    <a:pt x="9819" y="22050"/>
                    <a:pt x="9601" y="24232"/>
                    <a:pt x="10110" y="26487"/>
                  </a:cubicBezTo>
                  <a:cubicBezTo>
                    <a:pt x="9019" y="26778"/>
                    <a:pt x="8001" y="27068"/>
                    <a:pt x="6910" y="27287"/>
                  </a:cubicBezTo>
                  <a:cubicBezTo>
                    <a:pt x="6764" y="27287"/>
                    <a:pt x="6619" y="27214"/>
                    <a:pt x="6546" y="27068"/>
                  </a:cubicBezTo>
                  <a:cubicBezTo>
                    <a:pt x="5964" y="25105"/>
                    <a:pt x="5382" y="23141"/>
                    <a:pt x="4728" y="21104"/>
                  </a:cubicBezTo>
                  <a:lnTo>
                    <a:pt x="4728" y="21104"/>
                  </a:lnTo>
                  <a:cubicBezTo>
                    <a:pt x="5150" y="21157"/>
                    <a:pt x="5563" y="21188"/>
                    <a:pt x="5966" y="21188"/>
                  </a:cubicBezTo>
                  <a:cubicBezTo>
                    <a:pt x="7230" y="21188"/>
                    <a:pt x="8390" y="20878"/>
                    <a:pt x="9383" y="19940"/>
                  </a:cubicBezTo>
                  <a:close/>
                  <a:moveTo>
                    <a:pt x="10256" y="27287"/>
                  </a:moveTo>
                  <a:cubicBezTo>
                    <a:pt x="10401" y="28450"/>
                    <a:pt x="10546" y="29614"/>
                    <a:pt x="10765" y="30851"/>
                  </a:cubicBezTo>
                  <a:cubicBezTo>
                    <a:pt x="10910" y="32014"/>
                    <a:pt x="11201" y="33251"/>
                    <a:pt x="11419" y="34487"/>
                  </a:cubicBezTo>
                  <a:cubicBezTo>
                    <a:pt x="11419" y="34560"/>
                    <a:pt x="11492" y="34706"/>
                    <a:pt x="11419" y="34778"/>
                  </a:cubicBezTo>
                  <a:cubicBezTo>
                    <a:pt x="11056" y="35142"/>
                    <a:pt x="11419" y="35433"/>
                    <a:pt x="11637" y="35651"/>
                  </a:cubicBezTo>
                  <a:cubicBezTo>
                    <a:pt x="12219" y="36088"/>
                    <a:pt x="12801" y="36451"/>
                    <a:pt x="13383" y="36815"/>
                  </a:cubicBezTo>
                  <a:cubicBezTo>
                    <a:pt x="14256" y="37470"/>
                    <a:pt x="14329" y="37906"/>
                    <a:pt x="13310" y="38342"/>
                  </a:cubicBezTo>
                  <a:cubicBezTo>
                    <a:pt x="12510" y="38561"/>
                    <a:pt x="11710" y="38779"/>
                    <a:pt x="10910" y="38852"/>
                  </a:cubicBezTo>
                  <a:cubicBezTo>
                    <a:pt x="10401" y="38997"/>
                    <a:pt x="9819" y="38997"/>
                    <a:pt x="9237" y="39070"/>
                  </a:cubicBezTo>
                  <a:cubicBezTo>
                    <a:pt x="9160" y="39076"/>
                    <a:pt x="9086" y="39079"/>
                    <a:pt x="9016" y="39079"/>
                  </a:cubicBezTo>
                  <a:cubicBezTo>
                    <a:pt x="8235" y="39079"/>
                    <a:pt x="7934" y="38701"/>
                    <a:pt x="8001" y="37833"/>
                  </a:cubicBezTo>
                  <a:cubicBezTo>
                    <a:pt x="8073" y="37397"/>
                    <a:pt x="8219" y="37033"/>
                    <a:pt x="8292" y="36670"/>
                  </a:cubicBezTo>
                  <a:cubicBezTo>
                    <a:pt x="8437" y="36160"/>
                    <a:pt x="8510" y="35724"/>
                    <a:pt x="8510" y="35215"/>
                  </a:cubicBezTo>
                  <a:cubicBezTo>
                    <a:pt x="8292" y="33469"/>
                    <a:pt x="7855" y="31724"/>
                    <a:pt x="7273" y="30051"/>
                  </a:cubicBezTo>
                  <a:cubicBezTo>
                    <a:pt x="7128" y="29396"/>
                    <a:pt x="6982" y="28814"/>
                    <a:pt x="6837" y="28305"/>
                  </a:cubicBezTo>
                  <a:lnTo>
                    <a:pt x="10256" y="27287"/>
                  </a:lnTo>
                  <a:close/>
                  <a:moveTo>
                    <a:pt x="3430" y="0"/>
                  </a:moveTo>
                  <a:cubicBezTo>
                    <a:pt x="3329" y="0"/>
                    <a:pt x="3228" y="4"/>
                    <a:pt x="3128" y="11"/>
                  </a:cubicBezTo>
                  <a:cubicBezTo>
                    <a:pt x="1600" y="229"/>
                    <a:pt x="364" y="1393"/>
                    <a:pt x="73" y="2920"/>
                  </a:cubicBezTo>
                  <a:cubicBezTo>
                    <a:pt x="0" y="5030"/>
                    <a:pt x="145" y="7139"/>
                    <a:pt x="655" y="9176"/>
                  </a:cubicBezTo>
                  <a:cubicBezTo>
                    <a:pt x="1382" y="11867"/>
                    <a:pt x="2037" y="14631"/>
                    <a:pt x="2837" y="17322"/>
                  </a:cubicBezTo>
                  <a:cubicBezTo>
                    <a:pt x="3564" y="20086"/>
                    <a:pt x="4291" y="22559"/>
                    <a:pt x="5091" y="25105"/>
                  </a:cubicBezTo>
                  <a:cubicBezTo>
                    <a:pt x="5382" y="26268"/>
                    <a:pt x="5673" y="27359"/>
                    <a:pt x="6037" y="28523"/>
                  </a:cubicBezTo>
                  <a:cubicBezTo>
                    <a:pt x="6328" y="29614"/>
                    <a:pt x="6619" y="30633"/>
                    <a:pt x="6837" y="31651"/>
                  </a:cubicBezTo>
                  <a:cubicBezTo>
                    <a:pt x="7128" y="32960"/>
                    <a:pt x="7419" y="34269"/>
                    <a:pt x="7710" y="35578"/>
                  </a:cubicBezTo>
                  <a:cubicBezTo>
                    <a:pt x="7710" y="35797"/>
                    <a:pt x="7637" y="36015"/>
                    <a:pt x="7637" y="36160"/>
                  </a:cubicBezTo>
                  <a:cubicBezTo>
                    <a:pt x="7492" y="36597"/>
                    <a:pt x="7346" y="36960"/>
                    <a:pt x="7201" y="37397"/>
                  </a:cubicBezTo>
                  <a:cubicBezTo>
                    <a:pt x="6855" y="39264"/>
                    <a:pt x="7627" y="39948"/>
                    <a:pt x="8955" y="39948"/>
                  </a:cubicBezTo>
                  <a:cubicBezTo>
                    <a:pt x="9023" y="39948"/>
                    <a:pt x="9093" y="39946"/>
                    <a:pt x="9165" y="39943"/>
                  </a:cubicBezTo>
                  <a:cubicBezTo>
                    <a:pt x="10401" y="39870"/>
                    <a:pt x="11637" y="39652"/>
                    <a:pt x="12801" y="39361"/>
                  </a:cubicBezTo>
                  <a:cubicBezTo>
                    <a:pt x="13456" y="39215"/>
                    <a:pt x="13965" y="38924"/>
                    <a:pt x="14474" y="38488"/>
                  </a:cubicBezTo>
                  <a:cubicBezTo>
                    <a:pt x="15056" y="37979"/>
                    <a:pt x="14983" y="37033"/>
                    <a:pt x="14329" y="36670"/>
                  </a:cubicBezTo>
                  <a:cubicBezTo>
                    <a:pt x="13892" y="36306"/>
                    <a:pt x="13310" y="35942"/>
                    <a:pt x="12874" y="35651"/>
                  </a:cubicBezTo>
                  <a:cubicBezTo>
                    <a:pt x="12656" y="35506"/>
                    <a:pt x="12510" y="35288"/>
                    <a:pt x="12510" y="35142"/>
                  </a:cubicBezTo>
                  <a:cubicBezTo>
                    <a:pt x="12001" y="33396"/>
                    <a:pt x="11637" y="31651"/>
                    <a:pt x="11492" y="29905"/>
                  </a:cubicBezTo>
                  <a:cubicBezTo>
                    <a:pt x="11274" y="28087"/>
                    <a:pt x="10910" y="26268"/>
                    <a:pt x="10765" y="24450"/>
                  </a:cubicBezTo>
                  <a:cubicBezTo>
                    <a:pt x="10619" y="22341"/>
                    <a:pt x="10328" y="20231"/>
                    <a:pt x="9965" y="18195"/>
                  </a:cubicBezTo>
                  <a:cubicBezTo>
                    <a:pt x="9383" y="15285"/>
                    <a:pt x="9310" y="12303"/>
                    <a:pt x="8510" y="9467"/>
                  </a:cubicBezTo>
                  <a:cubicBezTo>
                    <a:pt x="8146" y="8012"/>
                    <a:pt x="8001" y="6484"/>
                    <a:pt x="7637" y="5030"/>
                  </a:cubicBezTo>
                  <a:cubicBezTo>
                    <a:pt x="7346" y="3939"/>
                    <a:pt x="6982" y="2848"/>
                    <a:pt x="6619" y="1829"/>
                  </a:cubicBezTo>
                  <a:cubicBezTo>
                    <a:pt x="6473" y="1466"/>
                    <a:pt x="6255" y="1175"/>
                    <a:pt x="5964" y="957"/>
                  </a:cubicBezTo>
                  <a:cubicBezTo>
                    <a:pt x="5243" y="301"/>
                    <a:pt x="4345" y="0"/>
                    <a:pt x="3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4609742" y="2497413"/>
              <a:ext cx="244763" cy="251401"/>
            </a:xfrm>
            <a:custGeom>
              <a:avLst/>
              <a:gdLst/>
              <a:ahLst/>
              <a:cxnLst/>
              <a:rect l="l" t="t" r="r" b="b"/>
              <a:pathLst>
                <a:path w="2692" h="2765" extrusionOk="0">
                  <a:moveTo>
                    <a:pt x="2473" y="1"/>
                  </a:moveTo>
                  <a:cubicBezTo>
                    <a:pt x="2255" y="1"/>
                    <a:pt x="2110" y="1"/>
                    <a:pt x="1964" y="73"/>
                  </a:cubicBezTo>
                  <a:cubicBezTo>
                    <a:pt x="1092" y="510"/>
                    <a:pt x="364" y="1237"/>
                    <a:pt x="73" y="2183"/>
                  </a:cubicBezTo>
                  <a:cubicBezTo>
                    <a:pt x="1" y="2328"/>
                    <a:pt x="1" y="2546"/>
                    <a:pt x="1" y="2765"/>
                  </a:cubicBezTo>
                  <a:cubicBezTo>
                    <a:pt x="146" y="2692"/>
                    <a:pt x="219" y="2619"/>
                    <a:pt x="364" y="2546"/>
                  </a:cubicBezTo>
                  <a:cubicBezTo>
                    <a:pt x="873" y="1673"/>
                    <a:pt x="1673" y="1019"/>
                    <a:pt x="2546" y="510"/>
                  </a:cubicBezTo>
                  <a:cubicBezTo>
                    <a:pt x="2619" y="437"/>
                    <a:pt x="2692" y="364"/>
                    <a:pt x="2692" y="219"/>
                  </a:cubicBezTo>
                  <a:cubicBezTo>
                    <a:pt x="2619" y="146"/>
                    <a:pt x="2546" y="73"/>
                    <a:pt x="24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4484088" y="2402945"/>
              <a:ext cx="224942" cy="220214"/>
            </a:xfrm>
            <a:custGeom>
              <a:avLst/>
              <a:gdLst/>
              <a:ahLst/>
              <a:cxnLst/>
              <a:rect l="l" t="t" r="r" b="b"/>
              <a:pathLst>
                <a:path w="2474" h="2422" extrusionOk="0">
                  <a:moveTo>
                    <a:pt x="2066" y="1"/>
                  </a:moveTo>
                  <a:cubicBezTo>
                    <a:pt x="2028" y="1"/>
                    <a:pt x="1993" y="7"/>
                    <a:pt x="1964" y="21"/>
                  </a:cubicBezTo>
                  <a:cubicBezTo>
                    <a:pt x="1237" y="312"/>
                    <a:pt x="655" y="821"/>
                    <a:pt x="291" y="1476"/>
                  </a:cubicBezTo>
                  <a:cubicBezTo>
                    <a:pt x="146" y="1767"/>
                    <a:pt x="73" y="2058"/>
                    <a:pt x="1" y="2349"/>
                  </a:cubicBezTo>
                  <a:lnTo>
                    <a:pt x="146" y="2422"/>
                  </a:lnTo>
                  <a:cubicBezTo>
                    <a:pt x="219" y="2422"/>
                    <a:pt x="291" y="2349"/>
                    <a:pt x="364" y="2276"/>
                  </a:cubicBezTo>
                  <a:cubicBezTo>
                    <a:pt x="1019" y="1694"/>
                    <a:pt x="1673" y="1185"/>
                    <a:pt x="2255" y="530"/>
                  </a:cubicBezTo>
                  <a:cubicBezTo>
                    <a:pt x="2401" y="458"/>
                    <a:pt x="2474" y="239"/>
                    <a:pt x="2474" y="94"/>
                  </a:cubicBezTo>
                  <a:cubicBezTo>
                    <a:pt x="2415" y="94"/>
                    <a:pt x="2217" y="1"/>
                    <a:pt x="2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4113764" y="3676216"/>
              <a:ext cx="112471" cy="322502"/>
            </a:xfrm>
            <a:custGeom>
              <a:avLst/>
              <a:gdLst/>
              <a:ahLst/>
              <a:cxnLst/>
              <a:rect l="l" t="t" r="r" b="b"/>
              <a:pathLst>
                <a:path w="1237" h="3547" extrusionOk="0">
                  <a:moveTo>
                    <a:pt x="300" y="1"/>
                  </a:moveTo>
                  <a:cubicBezTo>
                    <a:pt x="237" y="1"/>
                    <a:pt x="182" y="19"/>
                    <a:pt x="146" y="55"/>
                  </a:cubicBezTo>
                  <a:cubicBezTo>
                    <a:pt x="0" y="128"/>
                    <a:pt x="0" y="273"/>
                    <a:pt x="0" y="419"/>
                  </a:cubicBezTo>
                  <a:cubicBezTo>
                    <a:pt x="146" y="1219"/>
                    <a:pt x="291" y="2019"/>
                    <a:pt x="437" y="2819"/>
                  </a:cubicBezTo>
                  <a:cubicBezTo>
                    <a:pt x="510" y="3037"/>
                    <a:pt x="655" y="3328"/>
                    <a:pt x="801" y="3546"/>
                  </a:cubicBezTo>
                  <a:lnTo>
                    <a:pt x="1019" y="3401"/>
                  </a:lnTo>
                  <a:cubicBezTo>
                    <a:pt x="1237" y="2383"/>
                    <a:pt x="1164" y="1292"/>
                    <a:pt x="728" y="346"/>
                  </a:cubicBezTo>
                  <a:cubicBezTo>
                    <a:pt x="655" y="201"/>
                    <a:pt x="582" y="128"/>
                    <a:pt x="510" y="55"/>
                  </a:cubicBezTo>
                  <a:cubicBezTo>
                    <a:pt x="437" y="19"/>
                    <a:pt x="364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703708" y="1690572"/>
              <a:ext cx="139021" cy="535806"/>
            </a:xfrm>
            <a:custGeom>
              <a:avLst/>
              <a:gdLst/>
              <a:ahLst/>
              <a:cxnLst/>
              <a:rect l="l" t="t" r="r" b="b"/>
              <a:pathLst>
                <a:path w="1529" h="5893" extrusionOk="0">
                  <a:moveTo>
                    <a:pt x="146" y="1"/>
                  </a:moveTo>
                  <a:cubicBezTo>
                    <a:pt x="74" y="146"/>
                    <a:pt x="1" y="365"/>
                    <a:pt x="1" y="510"/>
                  </a:cubicBezTo>
                  <a:cubicBezTo>
                    <a:pt x="1" y="656"/>
                    <a:pt x="1" y="728"/>
                    <a:pt x="74" y="874"/>
                  </a:cubicBezTo>
                  <a:cubicBezTo>
                    <a:pt x="292" y="1674"/>
                    <a:pt x="510" y="2547"/>
                    <a:pt x="728" y="3347"/>
                  </a:cubicBezTo>
                  <a:cubicBezTo>
                    <a:pt x="946" y="4220"/>
                    <a:pt x="1092" y="5020"/>
                    <a:pt x="1310" y="5892"/>
                  </a:cubicBezTo>
                  <a:lnTo>
                    <a:pt x="1456" y="5892"/>
                  </a:lnTo>
                  <a:cubicBezTo>
                    <a:pt x="1456" y="5165"/>
                    <a:pt x="1528" y="4438"/>
                    <a:pt x="1456" y="3710"/>
                  </a:cubicBezTo>
                  <a:cubicBezTo>
                    <a:pt x="1456" y="2474"/>
                    <a:pt x="1165" y="1310"/>
                    <a:pt x="583" y="292"/>
                  </a:cubicBezTo>
                  <a:cubicBezTo>
                    <a:pt x="510" y="146"/>
                    <a:pt x="292" y="74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624424" y="2008071"/>
              <a:ext cx="125746" cy="317501"/>
            </a:xfrm>
            <a:custGeom>
              <a:avLst/>
              <a:gdLst/>
              <a:ahLst/>
              <a:cxnLst/>
              <a:rect l="l" t="t" r="r" b="b"/>
              <a:pathLst>
                <a:path w="1383" h="3492" extrusionOk="0">
                  <a:moveTo>
                    <a:pt x="437" y="0"/>
                  </a:moveTo>
                  <a:cubicBezTo>
                    <a:pt x="291" y="218"/>
                    <a:pt x="146" y="364"/>
                    <a:pt x="73" y="509"/>
                  </a:cubicBezTo>
                  <a:cubicBezTo>
                    <a:pt x="0" y="1528"/>
                    <a:pt x="291" y="2473"/>
                    <a:pt x="946" y="3346"/>
                  </a:cubicBezTo>
                  <a:cubicBezTo>
                    <a:pt x="1018" y="3419"/>
                    <a:pt x="1164" y="3419"/>
                    <a:pt x="1309" y="3491"/>
                  </a:cubicBezTo>
                  <a:cubicBezTo>
                    <a:pt x="1382" y="3346"/>
                    <a:pt x="1382" y="3201"/>
                    <a:pt x="1382" y="3055"/>
                  </a:cubicBezTo>
                  <a:cubicBezTo>
                    <a:pt x="1237" y="2255"/>
                    <a:pt x="1018" y="1382"/>
                    <a:pt x="727" y="582"/>
                  </a:cubicBezTo>
                  <a:cubicBezTo>
                    <a:pt x="655" y="364"/>
                    <a:pt x="509" y="146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485496" y="1373163"/>
              <a:ext cx="152204" cy="562265"/>
            </a:xfrm>
            <a:custGeom>
              <a:avLst/>
              <a:gdLst/>
              <a:ahLst/>
              <a:cxnLst/>
              <a:rect l="l" t="t" r="r" b="b"/>
              <a:pathLst>
                <a:path w="1674" h="6184" extrusionOk="0">
                  <a:moveTo>
                    <a:pt x="219" y="1"/>
                  </a:moveTo>
                  <a:cubicBezTo>
                    <a:pt x="146" y="146"/>
                    <a:pt x="73" y="292"/>
                    <a:pt x="73" y="437"/>
                  </a:cubicBezTo>
                  <a:cubicBezTo>
                    <a:pt x="1" y="2037"/>
                    <a:pt x="364" y="3565"/>
                    <a:pt x="946" y="5019"/>
                  </a:cubicBezTo>
                  <a:cubicBezTo>
                    <a:pt x="1164" y="5383"/>
                    <a:pt x="1383" y="5819"/>
                    <a:pt x="1528" y="6183"/>
                  </a:cubicBezTo>
                  <a:lnTo>
                    <a:pt x="1674" y="6183"/>
                  </a:lnTo>
                  <a:cubicBezTo>
                    <a:pt x="1674" y="6038"/>
                    <a:pt x="1674" y="5819"/>
                    <a:pt x="1674" y="5674"/>
                  </a:cubicBezTo>
                  <a:cubicBezTo>
                    <a:pt x="1310" y="3928"/>
                    <a:pt x="946" y="2183"/>
                    <a:pt x="655" y="437"/>
                  </a:cubicBezTo>
                  <a:lnTo>
                    <a:pt x="655" y="36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3" name="Google Shape;2023;p71"/>
          <p:cNvGrpSpPr/>
          <p:nvPr/>
        </p:nvGrpSpPr>
        <p:grpSpPr>
          <a:xfrm rot="10800000">
            <a:off x="3678306" y="3889799"/>
            <a:ext cx="711345" cy="696156"/>
            <a:chOff x="3131582" y="2265732"/>
            <a:chExt cx="870147" cy="867376"/>
          </a:xfrm>
        </p:grpSpPr>
        <p:sp>
          <p:nvSpPr>
            <p:cNvPr id="2024" name="Google Shape;2024;p71"/>
            <p:cNvSpPr/>
            <p:nvPr/>
          </p:nvSpPr>
          <p:spPr>
            <a:xfrm>
              <a:off x="3131582" y="2265732"/>
              <a:ext cx="870147" cy="867376"/>
            </a:xfrm>
            <a:custGeom>
              <a:avLst/>
              <a:gdLst/>
              <a:ahLst/>
              <a:cxnLst/>
              <a:rect l="l" t="t" r="r" b="b"/>
              <a:pathLst>
                <a:path w="51488" h="51324" extrusionOk="0">
                  <a:moveTo>
                    <a:pt x="15957" y="1567"/>
                  </a:moveTo>
                  <a:cubicBezTo>
                    <a:pt x="16333" y="1567"/>
                    <a:pt x="16706" y="1573"/>
                    <a:pt x="17076" y="1585"/>
                  </a:cubicBezTo>
                  <a:cubicBezTo>
                    <a:pt x="22642" y="1752"/>
                    <a:pt x="28124" y="2547"/>
                    <a:pt x="33607" y="3091"/>
                  </a:cubicBezTo>
                  <a:cubicBezTo>
                    <a:pt x="36537" y="3384"/>
                    <a:pt x="39759" y="3342"/>
                    <a:pt x="42605" y="4012"/>
                  </a:cubicBezTo>
                  <a:cubicBezTo>
                    <a:pt x="46497" y="4891"/>
                    <a:pt x="47627" y="9118"/>
                    <a:pt x="48004" y="12633"/>
                  </a:cubicBezTo>
                  <a:cubicBezTo>
                    <a:pt x="48715" y="19162"/>
                    <a:pt x="48088" y="25984"/>
                    <a:pt x="48046" y="32555"/>
                  </a:cubicBezTo>
                  <a:cubicBezTo>
                    <a:pt x="48046" y="34229"/>
                    <a:pt x="48046" y="35945"/>
                    <a:pt x="48004" y="37619"/>
                  </a:cubicBezTo>
                  <a:cubicBezTo>
                    <a:pt x="47962" y="38498"/>
                    <a:pt x="47878" y="39335"/>
                    <a:pt x="47753" y="40213"/>
                  </a:cubicBezTo>
                  <a:cubicBezTo>
                    <a:pt x="47585" y="40841"/>
                    <a:pt x="46958" y="41720"/>
                    <a:pt x="46916" y="42348"/>
                  </a:cubicBezTo>
                  <a:cubicBezTo>
                    <a:pt x="46832" y="43352"/>
                    <a:pt x="47627" y="44482"/>
                    <a:pt x="48004" y="45403"/>
                  </a:cubicBezTo>
                  <a:cubicBezTo>
                    <a:pt x="48442" y="46487"/>
                    <a:pt x="48945" y="47554"/>
                    <a:pt x="49344" y="48645"/>
                  </a:cubicBezTo>
                  <a:lnTo>
                    <a:pt x="49344" y="48645"/>
                  </a:lnTo>
                  <a:lnTo>
                    <a:pt x="46790" y="46910"/>
                  </a:lnTo>
                  <a:cubicBezTo>
                    <a:pt x="45995" y="46366"/>
                    <a:pt x="44907" y="45236"/>
                    <a:pt x="44028" y="45068"/>
                  </a:cubicBezTo>
                  <a:cubicBezTo>
                    <a:pt x="43925" y="45048"/>
                    <a:pt x="43817" y="45038"/>
                    <a:pt x="43706" y="45038"/>
                  </a:cubicBezTo>
                  <a:cubicBezTo>
                    <a:pt x="42917" y="45038"/>
                    <a:pt x="41963" y="45502"/>
                    <a:pt x="41266" y="45612"/>
                  </a:cubicBezTo>
                  <a:cubicBezTo>
                    <a:pt x="39466" y="45822"/>
                    <a:pt x="37708" y="45905"/>
                    <a:pt x="35909" y="45905"/>
                  </a:cubicBezTo>
                  <a:lnTo>
                    <a:pt x="16825" y="46366"/>
                  </a:lnTo>
                  <a:cubicBezTo>
                    <a:pt x="14235" y="46404"/>
                    <a:pt x="11646" y="46580"/>
                    <a:pt x="9056" y="46580"/>
                  </a:cubicBezTo>
                  <a:cubicBezTo>
                    <a:pt x="8800" y="46580"/>
                    <a:pt x="8543" y="46579"/>
                    <a:pt x="8287" y="46575"/>
                  </a:cubicBezTo>
                  <a:cubicBezTo>
                    <a:pt x="6446" y="46533"/>
                    <a:pt x="4897" y="46407"/>
                    <a:pt x="3767" y="44859"/>
                  </a:cubicBezTo>
                  <a:cubicBezTo>
                    <a:pt x="3014" y="43854"/>
                    <a:pt x="2553" y="42683"/>
                    <a:pt x="2428" y="41469"/>
                  </a:cubicBezTo>
                  <a:cubicBezTo>
                    <a:pt x="2260" y="38874"/>
                    <a:pt x="2595" y="36154"/>
                    <a:pt x="2553" y="33559"/>
                  </a:cubicBezTo>
                  <a:cubicBezTo>
                    <a:pt x="2470" y="30336"/>
                    <a:pt x="2344" y="27114"/>
                    <a:pt x="2177" y="23933"/>
                  </a:cubicBezTo>
                  <a:cubicBezTo>
                    <a:pt x="1884" y="18702"/>
                    <a:pt x="670" y="12591"/>
                    <a:pt x="3097" y="7653"/>
                  </a:cubicBezTo>
                  <a:cubicBezTo>
                    <a:pt x="5512" y="2708"/>
                    <a:pt x="10933" y="1567"/>
                    <a:pt x="15957" y="1567"/>
                  </a:cubicBezTo>
                  <a:close/>
                  <a:moveTo>
                    <a:pt x="15620" y="1"/>
                  </a:moveTo>
                  <a:cubicBezTo>
                    <a:pt x="11783" y="1"/>
                    <a:pt x="7836" y="625"/>
                    <a:pt x="4813" y="3049"/>
                  </a:cubicBezTo>
                  <a:cubicBezTo>
                    <a:pt x="754" y="6272"/>
                    <a:pt x="0" y="11545"/>
                    <a:pt x="126" y="16400"/>
                  </a:cubicBezTo>
                  <a:cubicBezTo>
                    <a:pt x="293" y="23473"/>
                    <a:pt x="1005" y="30546"/>
                    <a:pt x="1005" y="37619"/>
                  </a:cubicBezTo>
                  <a:cubicBezTo>
                    <a:pt x="1005" y="41176"/>
                    <a:pt x="628" y="46114"/>
                    <a:pt x="4855" y="47663"/>
                  </a:cubicBezTo>
                  <a:cubicBezTo>
                    <a:pt x="6135" y="48136"/>
                    <a:pt x="7614" y="48279"/>
                    <a:pt x="9133" y="48279"/>
                  </a:cubicBezTo>
                  <a:cubicBezTo>
                    <a:pt x="11241" y="48279"/>
                    <a:pt x="13428" y="48005"/>
                    <a:pt x="15276" y="47956"/>
                  </a:cubicBezTo>
                  <a:lnTo>
                    <a:pt x="27664" y="47663"/>
                  </a:lnTo>
                  <a:cubicBezTo>
                    <a:pt x="31640" y="47579"/>
                    <a:pt x="35658" y="47579"/>
                    <a:pt x="39675" y="47370"/>
                  </a:cubicBezTo>
                  <a:cubicBezTo>
                    <a:pt x="40726" y="47308"/>
                    <a:pt x="42005" y="46881"/>
                    <a:pt x="43142" y="46881"/>
                  </a:cubicBezTo>
                  <a:cubicBezTo>
                    <a:pt x="43544" y="46881"/>
                    <a:pt x="43929" y="46935"/>
                    <a:pt x="44279" y="47077"/>
                  </a:cubicBezTo>
                  <a:cubicBezTo>
                    <a:pt x="46270" y="47873"/>
                    <a:pt x="48261" y="49731"/>
                    <a:pt x="50036" y="50990"/>
                  </a:cubicBezTo>
                  <a:lnTo>
                    <a:pt x="50036" y="50990"/>
                  </a:lnTo>
                  <a:cubicBezTo>
                    <a:pt x="50150" y="51172"/>
                    <a:pt x="50329" y="51267"/>
                    <a:pt x="50520" y="51289"/>
                  </a:cubicBezTo>
                  <a:lnTo>
                    <a:pt x="50520" y="51289"/>
                  </a:lnTo>
                  <a:cubicBezTo>
                    <a:pt x="50591" y="51313"/>
                    <a:pt x="50661" y="51324"/>
                    <a:pt x="50728" y="51324"/>
                  </a:cubicBezTo>
                  <a:cubicBezTo>
                    <a:pt x="51156" y="51324"/>
                    <a:pt x="51488" y="50877"/>
                    <a:pt x="51454" y="50436"/>
                  </a:cubicBezTo>
                  <a:lnTo>
                    <a:pt x="51454" y="50436"/>
                  </a:lnTo>
                  <a:cubicBezTo>
                    <a:pt x="51451" y="50392"/>
                    <a:pt x="51445" y="50347"/>
                    <a:pt x="51436" y="50300"/>
                  </a:cubicBezTo>
                  <a:cubicBezTo>
                    <a:pt x="51101" y="48458"/>
                    <a:pt x="50264" y="46742"/>
                    <a:pt x="49510" y="44984"/>
                  </a:cubicBezTo>
                  <a:cubicBezTo>
                    <a:pt x="49218" y="44440"/>
                    <a:pt x="48966" y="43813"/>
                    <a:pt x="48799" y="43227"/>
                  </a:cubicBezTo>
                  <a:cubicBezTo>
                    <a:pt x="48506" y="41804"/>
                    <a:pt x="48799" y="42725"/>
                    <a:pt x="49008" y="41511"/>
                  </a:cubicBezTo>
                  <a:cubicBezTo>
                    <a:pt x="49552" y="38205"/>
                    <a:pt x="49594" y="34940"/>
                    <a:pt x="49636" y="31550"/>
                  </a:cubicBezTo>
                  <a:cubicBezTo>
                    <a:pt x="49678" y="25021"/>
                    <a:pt x="50389" y="18116"/>
                    <a:pt x="49427" y="11671"/>
                  </a:cubicBezTo>
                  <a:cubicBezTo>
                    <a:pt x="49176" y="9202"/>
                    <a:pt x="48297" y="6858"/>
                    <a:pt x="46874" y="4849"/>
                  </a:cubicBezTo>
                  <a:cubicBezTo>
                    <a:pt x="45200" y="2589"/>
                    <a:pt x="43275" y="2505"/>
                    <a:pt x="40596" y="2254"/>
                  </a:cubicBezTo>
                  <a:cubicBezTo>
                    <a:pt x="33523" y="1543"/>
                    <a:pt x="26450" y="664"/>
                    <a:pt x="19336" y="162"/>
                  </a:cubicBezTo>
                  <a:cubicBezTo>
                    <a:pt x="18134" y="68"/>
                    <a:pt x="16883" y="1"/>
                    <a:pt x="15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215744" y="2935598"/>
              <a:ext cx="57832" cy="75560"/>
            </a:xfrm>
            <a:custGeom>
              <a:avLst/>
              <a:gdLst/>
              <a:ahLst/>
              <a:cxnLst/>
              <a:rect l="l" t="t" r="r" b="b"/>
              <a:pathLst>
                <a:path w="3422" h="4471" extrusionOk="0">
                  <a:moveTo>
                    <a:pt x="796" y="1"/>
                  </a:moveTo>
                  <a:cubicBezTo>
                    <a:pt x="398" y="1"/>
                    <a:pt x="1" y="263"/>
                    <a:pt x="1" y="786"/>
                  </a:cubicBezTo>
                  <a:cubicBezTo>
                    <a:pt x="43" y="2209"/>
                    <a:pt x="754" y="3548"/>
                    <a:pt x="1968" y="4343"/>
                  </a:cubicBezTo>
                  <a:cubicBezTo>
                    <a:pt x="2104" y="4432"/>
                    <a:pt x="2238" y="4470"/>
                    <a:pt x="2364" y="4470"/>
                  </a:cubicBezTo>
                  <a:cubicBezTo>
                    <a:pt x="3008" y="4470"/>
                    <a:pt x="3422" y="3452"/>
                    <a:pt x="2721" y="2962"/>
                  </a:cubicBezTo>
                  <a:cubicBezTo>
                    <a:pt x="2010" y="2460"/>
                    <a:pt x="1591" y="1665"/>
                    <a:pt x="1591" y="786"/>
                  </a:cubicBezTo>
                  <a:cubicBezTo>
                    <a:pt x="1591" y="263"/>
                    <a:pt x="1194" y="1"/>
                    <a:pt x="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273390" y="2953816"/>
              <a:ext cx="66028" cy="70862"/>
            </a:xfrm>
            <a:custGeom>
              <a:avLst/>
              <a:gdLst/>
              <a:ahLst/>
              <a:cxnLst/>
              <a:rect l="l" t="t" r="r" b="b"/>
              <a:pathLst>
                <a:path w="3907" h="4193" extrusionOk="0">
                  <a:moveTo>
                    <a:pt x="770" y="1"/>
                  </a:moveTo>
                  <a:cubicBezTo>
                    <a:pt x="377" y="1"/>
                    <a:pt x="1" y="252"/>
                    <a:pt x="22" y="754"/>
                  </a:cubicBezTo>
                  <a:cubicBezTo>
                    <a:pt x="105" y="2302"/>
                    <a:pt x="1152" y="3684"/>
                    <a:pt x="2658" y="4144"/>
                  </a:cubicBezTo>
                  <a:cubicBezTo>
                    <a:pt x="2753" y="4177"/>
                    <a:pt x="2843" y="4192"/>
                    <a:pt x="2926" y="4192"/>
                  </a:cubicBezTo>
                  <a:cubicBezTo>
                    <a:pt x="3683" y="4192"/>
                    <a:pt x="3906" y="2939"/>
                    <a:pt x="3077" y="2637"/>
                  </a:cubicBezTo>
                  <a:cubicBezTo>
                    <a:pt x="2240" y="2344"/>
                    <a:pt x="1654" y="1633"/>
                    <a:pt x="1612" y="754"/>
                  </a:cubicBezTo>
                  <a:cubicBezTo>
                    <a:pt x="1570" y="252"/>
                    <a:pt x="1162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789921" y="2365577"/>
              <a:ext cx="77267" cy="69848"/>
            </a:xfrm>
            <a:custGeom>
              <a:avLst/>
              <a:gdLst/>
              <a:ahLst/>
              <a:cxnLst/>
              <a:rect l="l" t="t" r="r" b="b"/>
              <a:pathLst>
                <a:path w="4572" h="4133" extrusionOk="0">
                  <a:moveTo>
                    <a:pt x="1091" y="0"/>
                  </a:moveTo>
                  <a:cubicBezTo>
                    <a:pt x="287" y="0"/>
                    <a:pt x="1" y="1266"/>
                    <a:pt x="888" y="1536"/>
                  </a:cubicBezTo>
                  <a:lnTo>
                    <a:pt x="846" y="1536"/>
                  </a:lnTo>
                  <a:cubicBezTo>
                    <a:pt x="1892" y="1787"/>
                    <a:pt x="2687" y="2582"/>
                    <a:pt x="2939" y="3586"/>
                  </a:cubicBezTo>
                  <a:cubicBezTo>
                    <a:pt x="3071" y="3968"/>
                    <a:pt x="3368" y="4132"/>
                    <a:pt x="3665" y="4132"/>
                  </a:cubicBezTo>
                  <a:cubicBezTo>
                    <a:pt x="4118" y="4132"/>
                    <a:pt x="4572" y="3749"/>
                    <a:pt x="4445" y="3168"/>
                  </a:cubicBezTo>
                  <a:cubicBezTo>
                    <a:pt x="4027" y="1661"/>
                    <a:pt x="2855" y="448"/>
                    <a:pt x="1306" y="29"/>
                  </a:cubicBezTo>
                  <a:cubicBezTo>
                    <a:pt x="1231" y="9"/>
                    <a:pt x="1159" y="0"/>
                    <a:pt x="1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" name="Google Shape;2028;p71"/>
          <p:cNvGrpSpPr/>
          <p:nvPr/>
        </p:nvGrpSpPr>
        <p:grpSpPr>
          <a:xfrm rot="10800000">
            <a:off x="2702070" y="3185016"/>
            <a:ext cx="689765" cy="1407815"/>
            <a:chOff x="4083593" y="2257164"/>
            <a:chExt cx="843749" cy="1754068"/>
          </a:xfrm>
        </p:grpSpPr>
        <p:sp>
          <p:nvSpPr>
            <p:cNvPr id="2029" name="Google Shape;2029;p71"/>
            <p:cNvSpPr/>
            <p:nvPr/>
          </p:nvSpPr>
          <p:spPr>
            <a:xfrm>
              <a:off x="4083593" y="2257164"/>
              <a:ext cx="843749" cy="1754068"/>
            </a:xfrm>
            <a:custGeom>
              <a:avLst/>
              <a:gdLst/>
              <a:ahLst/>
              <a:cxnLst/>
              <a:rect l="l" t="t" r="r" b="b"/>
              <a:pathLst>
                <a:path w="49926" h="103791" extrusionOk="0">
                  <a:moveTo>
                    <a:pt x="25713" y="1603"/>
                  </a:moveTo>
                  <a:cubicBezTo>
                    <a:pt x="27917" y="1603"/>
                    <a:pt x="30102" y="1668"/>
                    <a:pt x="32226" y="1757"/>
                  </a:cubicBezTo>
                  <a:cubicBezTo>
                    <a:pt x="36202" y="1882"/>
                    <a:pt x="40470" y="1799"/>
                    <a:pt x="43484" y="4770"/>
                  </a:cubicBezTo>
                  <a:cubicBezTo>
                    <a:pt x="46204" y="7449"/>
                    <a:pt x="47083" y="11257"/>
                    <a:pt x="47292" y="14940"/>
                  </a:cubicBezTo>
                  <a:cubicBezTo>
                    <a:pt x="47711" y="22013"/>
                    <a:pt x="47125" y="29253"/>
                    <a:pt x="47083" y="36326"/>
                  </a:cubicBezTo>
                  <a:cubicBezTo>
                    <a:pt x="46957" y="52313"/>
                    <a:pt x="48004" y="68259"/>
                    <a:pt x="47753" y="84204"/>
                  </a:cubicBezTo>
                  <a:cubicBezTo>
                    <a:pt x="47753" y="84309"/>
                    <a:pt x="47768" y="84403"/>
                    <a:pt x="47797" y="84488"/>
                  </a:cubicBezTo>
                  <a:lnTo>
                    <a:pt x="47797" y="84488"/>
                  </a:lnTo>
                  <a:cubicBezTo>
                    <a:pt x="47846" y="87115"/>
                    <a:pt x="48500" y="90295"/>
                    <a:pt x="46037" y="92072"/>
                  </a:cubicBezTo>
                  <a:cubicBezTo>
                    <a:pt x="44809" y="92965"/>
                    <a:pt x="43284" y="93170"/>
                    <a:pt x="41758" y="93170"/>
                  </a:cubicBezTo>
                  <a:cubicBezTo>
                    <a:pt x="40996" y="93170"/>
                    <a:pt x="40233" y="93118"/>
                    <a:pt x="39508" y="93077"/>
                  </a:cubicBezTo>
                  <a:cubicBezTo>
                    <a:pt x="35825" y="92825"/>
                    <a:pt x="32184" y="92825"/>
                    <a:pt x="28501" y="92742"/>
                  </a:cubicBezTo>
                  <a:cubicBezTo>
                    <a:pt x="28124" y="92742"/>
                    <a:pt x="27831" y="92993"/>
                    <a:pt x="27748" y="93328"/>
                  </a:cubicBezTo>
                  <a:cubicBezTo>
                    <a:pt x="26702" y="95942"/>
                    <a:pt x="25627" y="98527"/>
                    <a:pt x="24500" y="101107"/>
                  </a:cubicBezTo>
                  <a:lnTo>
                    <a:pt x="24500" y="101107"/>
                  </a:lnTo>
                  <a:cubicBezTo>
                    <a:pt x="23371" y="98515"/>
                    <a:pt x="22383" y="95894"/>
                    <a:pt x="21512" y="93244"/>
                  </a:cubicBezTo>
                  <a:cubicBezTo>
                    <a:pt x="21428" y="92909"/>
                    <a:pt x="21093" y="92658"/>
                    <a:pt x="20758" y="92658"/>
                  </a:cubicBezTo>
                  <a:cubicBezTo>
                    <a:pt x="17536" y="92616"/>
                    <a:pt x="14272" y="92574"/>
                    <a:pt x="11007" y="92574"/>
                  </a:cubicBezTo>
                  <a:cubicBezTo>
                    <a:pt x="10554" y="92574"/>
                    <a:pt x="10104" y="92589"/>
                    <a:pt x="9665" y="92589"/>
                  </a:cubicBezTo>
                  <a:cubicBezTo>
                    <a:pt x="8159" y="92589"/>
                    <a:pt x="6771" y="92414"/>
                    <a:pt x="5734" y="90858"/>
                  </a:cubicBezTo>
                  <a:cubicBezTo>
                    <a:pt x="4688" y="89268"/>
                    <a:pt x="4185" y="86924"/>
                    <a:pt x="3641" y="85083"/>
                  </a:cubicBezTo>
                  <a:cubicBezTo>
                    <a:pt x="1758" y="78219"/>
                    <a:pt x="1549" y="71063"/>
                    <a:pt x="1632" y="63990"/>
                  </a:cubicBezTo>
                  <a:cubicBezTo>
                    <a:pt x="1758" y="49216"/>
                    <a:pt x="1925" y="34401"/>
                    <a:pt x="2177" y="19585"/>
                  </a:cubicBezTo>
                  <a:cubicBezTo>
                    <a:pt x="2218" y="16237"/>
                    <a:pt x="1758" y="12136"/>
                    <a:pt x="2930" y="8913"/>
                  </a:cubicBezTo>
                  <a:cubicBezTo>
                    <a:pt x="4144" y="5565"/>
                    <a:pt x="7408" y="4017"/>
                    <a:pt x="10630" y="3180"/>
                  </a:cubicBezTo>
                  <a:cubicBezTo>
                    <a:pt x="15421" y="1953"/>
                    <a:pt x="20619" y="1603"/>
                    <a:pt x="25713" y="1603"/>
                  </a:cubicBezTo>
                  <a:close/>
                  <a:moveTo>
                    <a:pt x="26758" y="1"/>
                  </a:moveTo>
                  <a:cubicBezTo>
                    <a:pt x="21795" y="1"/>
                    <a:pt x="16811" y="366"/>
                    <a:pt x="12012" y="1255"/>
                  </a:cubicBezTo>
                  <a:cubicBezTo>
                    <a:pt x="6403" y="2301"/>
                    <a:pt x="1632" y="4979"/>
                    <a:pt x="879" y="11090"/>
                  </a:cubicBezTo>
                  <a:cubicBezTo>
                    <a:pt x="335" y="15233"/>
                    <a:pt x="586" y="19544"/>
                    <a:pt x="544" y="23687"/>
                  </a:cubicBezTo>
                  <a:cubicBezTo>
                    <a:pt x="461" y="28165"/>
                    <a:pt x="419" y="32601"/>
                    <a:pt x="377" y="37079"/>
                  </a:cubicBezTo>
                  <a:cubicBezTo>
                    <a:pt x="293" y="45575"/>
                    <a:pt x="209" y="54071"/>
                    <a:pt x="84" y="62567"/>
                  </a:cubicBezTo>
                  <a:cubicBezTo>
                    <a:pt x="0" y="71063"/>
                    <a:pt x="126" y="79935"/>
                    <a:pt x="2972" y="88138"/>
                  </a:cubicBezTo>
                  <a:cubicBezTo>
                    <a:pt x="3976" y="90942"/>
                    <a:pt x="4855" y="93621"/>
                    <a:pt x="8161" y="94039"/>
                  </a:cubicBezTo>
                  <a:cubicBezTo>
                    <a:pt x="9794" y="94258"/>
                    <a:pt x="11487" y="94321"/>
                    <a:pt x="13195" y="94321"/>
                  </a:cubicBezTo>
                  <a:cubicBezTo>
                    <a:pt x="15526" y="94321"/>
                    <a:pt x="17883" y="94204"/>
                    <a:pt x="20151" y="94204"/>
                  </a:cubicBezTo>
                  <a:cubicBezTo>
                    <a:pt x="20166" y="94204"/>
                    <a:pt x="20182" y="94204"/>
                    <a:pt x="20197" y="94204"/>
                  </a:cubicBezTo>
                  <a:lnTo>
                    <a:pt x="20197" y="94204"/>
                  </a:lnTo>
                  <a:cubicBezTo>
                    <a:pt x="21245" y="97348"/>
                    <a:pt x="22476" y="100418"/>
                    <a:pt x="23855" y="103414"/>
                  </a:cubicBezTo>
                  <a:cubicBezTo>
                    <a:pt x="24002" y="103665"/>
                    <a:pt x="24264" y="103790"/>
                    <a:pt x="24525" y="103790"/>
                  </a:cubicBezTo>
                  <a:cubicBezTo>
                    <a:pt x="24787" y="103790"/>
                    <a:pt x="25048" y="103665"/>
                    <a:pt x="25195" y="103414"/>
                  </a:cubicBezTo>
                  <a:cubicBezTo>
                    <a:pt x="26531" y="100426"/>
                    <a:pt x="27794" y="97364"/>
                    <a:pt x="29018" y="94298"/>
                  </a:cubicBezTo>
                  <a:lnTo>
                    <a:pt x="29018" y="94298"/>
                  </a:lnTo>
                  <a:cubicBezTo>
                    <a:pt x="31822" y="94337"/>
                    <a:pt x="34658" y="94381"/>
                    <a:pt x="37457" y="94499"/>
                  </a:cubicBezTo>
                  <a:cubicBezTo>
                    <a:pt x="38796" y="94556"/>
                    <a:pt x="40155" y="94710"/>
                    <a:pt x="41507" y="94710"/>
                  </a:cubicBezTo>
                  <a:cubicBezTo>
                    <a:pt x="42140" y="94710"/>
                    <a:pt x="42772" y="94677"/>
                    <a:pt x="43400" y="94583"/>
                  </a:cubicBezTo>
                  <a:cubicBezTo>
                    <a:pt x="45451" y="94290"/>
                    <a:pt x="47543" y="93411"/>
                    <a:pt x="48631" y="91570"/>
                  </a:cubicBezTo>
                  <a:cubicBezTo>
                    <a:pt x="49926" y="89399"/>
                    <a:pt x="49387" y="86645"/>
                    <a:pt x="49343" y="84222"/>
                  </a:cubicBezTo>
                  <a:lnTo>
                    <a:pt x="49343" y="84222"/>
                  </a:lnTo>
                  <a:cubicBezTo>
                    <a:pt x="49551" y="67949"/>
                    <a:pt x="48464" y="51677"/>
                    <a:pt x="48631" y="35405"/>
                  </a:cubicBezTo>
                  <a:cubicBezTo>
                    <a:pt x="48715" y="31136"/>
                    <a:pt x="48799" y="26909"/>
                    <a:pt x="48841" y="22641"/>
                  </a:cubicBezTo>
                  <a:cubicBezTo>
                    <a:pt x="48924" y="18916"/>
                    <a:pt x="49175" y="15149"/>
                    <a:pt x="48464" y="11466"/>
                  </a:cubicBezTo>
                  <a:cubicBezTo>
                    <a:pt x="47250" y="4854"/>
                    <a:pt x="42898" y="962"/>
                    <a:pt x="36327" y="418"/>
                  </a:cubicBezTo>
                  <a:cubicBezTo>
                    <a:pt x="33184" y="154"/>
                    <a:pt x="29975" y="1"/>
                    <a:pt x="26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4145261" y="2379571"/>
              <a:ext cx="92528" cy="377715"/>
            </a:xfrm>
            <a:custGeom>
              <a:avLst/>
              <a:gdLst/>
              <a:ahLst/>
              <a:cxnLst/>
              <a:rect l="l" t="t" r="r" b="b"/>
              <a:pathLst>
                <a:path w="5475" h="22350" extrusionOk="0">
                  <a:moveTo>
                    <a:pt x="4409" y="1"/>
                  </a:moveTo>
                  <a:cubicBezTo>
                    <a:pt x="4335" y="1"/>
                    <a:pt x="4258" y="12"/>
                    <a:pt x="4177" y="38"/>
                  </a:cubicBezTo>
                  <a:lnTo>
                    <a:pt x="4177" y="80"/>
                  </a:lnTo>
                  <a:cubicBezTo>
                    <a:pt x="1248" y="1001"/>
                    <a:pt x="411" y="3763"/>
                    <a:pt x="369" y="6567"/>
                  </a:cubicBezTo>
                  <a:cubicBezTo>
                    <a:pt x="327" y="8911"/>
                    <a:pt x="495" y="11212"/>
                    <a:pt x="578" y="13556"/>
                  </a:cubicBezTo>
                  <a:cubicBezTo>
                    <a:pt x="662" y="16193"/>
                    <a:pt x="1039" y="18913"/>
                    <a:pt x="202" y="21424"/>
                  </a:cubicBezTo>
                  <a:cubicBezTo>
                    <a:pt x="0" y="21977"/>
                    <a:pt x="464" y="22349"/>
                    <a:pt x="939" y="22349"/>
                  </a:cubicBezTo>
                  <a:cubicBezTo>
                    <a:pt x="1254" y="22349"/>
                    <a:pt x="1575" y="22185"/>
                    <a:pt x="1708" y="21801"/>
                  </a:cubicBezTo>
                  <a:cubicBezTo>
                    <a:pt x="2713" y="18871"/>
                    <a:pt x="2210" y="15523"/>
                    <a:pt x="2085" y="12510"/>
                  </a:cubicBezTo>
                  <a:cubicBezTo>
                    <a:pt x="2001" y="9455"/>
                    <a:pt x="662" y="2842"/>
                    <a:pt x="4596" y="1587"/>
                  </a:cubicBezTo>
                  <a:cubicBezTo>
                    <a:pt x="5474" y="1281"/>
                    <a:pt x="5168" y="1"/>
                    <a:pt x="4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4743244" y="3511161"/>
              <a:ext cx="136113" cy="267189"/>
            </a:xfrm>
            <a:custGeom>
              <a:avLst/>
              <a:gdLst/>
              <a:ahLst/>
              <a:cxnLst/>
              <a:rect l="l" t="t" r="r" b="b"/>
              <a:pathLst>
                <a:path w="8054" h="15810" extrusionOk="0">
                  <a:moveTo>
                    <a:pt x="4553" y="1"/>
                  </a:moveTo>
                  <a:cubicBezTo>
                    <a:pt x="4161" y="1"/>
                    <a:pt x="3784" y="252"/>
                    <a:pt x="3805" y="754"/>
                  </a:cubicBezTo>
                  <a:cubicBezTo>
                    <a:pt x="4009" y="3741"/>
                    <a:pt x="6094" y="14247"/>
                    <a:pt x="1339" y="14247"/>
                  </a:cubicBezTo>
                  <a:cubicBezTo>
                    <a:pt x="1230" y="14247"/>
                    <a:pt x="1117" y="14241"/>
                    <a:pt x="1001" y="14230"/>
                  </a:cubicBezTo>
                  <a:cubicBezTo>
                    <a:pt x="963" y="14225"/>
                    <a:pt x="926" y="14223"/>
                    <a:pt x="891" y="14223"/>
                  </a:cubicBezTo>
                  <a:cubicBezTo>
                    <a:pt x="1" y="14223"/>
                    <a:pt x="75" y="15698"/>
                    <a:pt x="1001" y="15779"/>
                  </a:cubicBezTo>
                  <a:cubicBezTo>
                    <a:pt x="1209" y="15799"/>
                    <a:pt x="1409" y="15809"/>
                    <a:pt x="1601" y="15809"/>
                  </a:cubicBezTo>
                  <a:cubicBezTo>
                    <a:pt x="8054" y="15809"/>
                    <a:pt x="5639" y="4493"/>
                    <a:pt x="5395" y="754"/>
                  </a:cubicBezTo>
                  <a:cubicBezTo>
                    <a:pt x="5353" y="252"/>
                    <a:pt x="4945" y="1"/>
                    <a:pt x="4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2032;p71"/>
          <p:cNvGrpSpPr/>
          <p:nvPr/>
        </p:nvGrpSpPr>
        <p:grpSpPr>
          <a:xfrm rot="10800000">
            <a:off x="3624107" y="1416552"/>
            <a:ext cx="758029" cy="2408866"/>
            <a:chOff x="3140775" y="3213569"/>
            <a:chExt cx="927252" cy="2565352"/>
          </a:xfrm>
        </p:grpSpPr>
        <p:sp>
          <p:nvSpPr>
            <p:cNvPr id="2033" name="Google Shape;2033;p71"/>
            <p:cNvSpPr/>
            <p:nvPr/>
          </p:nvSpPr>
          <p:spPr>
            <a:xfrm>
              <a:off x="3140775" y="3213569"/>
              <a:ext cx="927252" cy="2565352"/>
            </a:xfrm>
            <a:custGeom>
              <a:avLst/>
              <a:gdLst/>
              <a:ahLst/>
              <a:cxnLst/>
              <a:rect l="l" t="t" r="r" b="b"/>
              <a:pathLst>
                <a:path w="54867" h="151796" extrusionOk="0">
                  <a:moveTo>
                    <a:pt x="7218" y="2717"/>
                  </a:moveTo>
                  <a:lnTo>
                    <a:pt x="14774" y="9783"/>
                  </a:lnTo>
                  <a:cubicBezTo>
                    <a:pt x="14925" y="9934"/>
                    <a:pt x="15121" y="10009"/>
                    <a:pt x="15325" y="10009"/>
                  </a:cubicBezTo>
                  <a:cubicBezTo>
                    <a:pt x="15462" y="10009"/>
                    <a:pt x="15603" y="9976"/>
                    <a:pt x="15737" y="9909"/>
                  </a:cubicBezTo>
                  <a:cubicBezTo>
                    <a:pt x="19853" y="8015"/>
                    <a:pt x="24286" y="7040"/>
                    <a:pt x="28789" y="7040"/>
                  </a:cubicBezTo>
                  <a:cubicBezTo>
                    <a:pt x="29459" y="7040"/>
                    <a:pt x="30131" y="7061"/>
                    <a:pt x="30803" y="7105"/>
                  </a:cubicBezTo>
                  <a:cubicBezTo>
                    <a:pt x="34612" y="7314"/>
                    <a:pt x="38378" y="7356"/>
                    <a:pt x="41852" y="9197"/>
                  </a:cubicBezTo>
                  <a:cubicBezTo>
                    <a:pt x="47460" y="12211"/>
                    <a:pt x="50055" y="18363"/>
                    <a:pt x="51143" y="24306"/>
                  </a:cubicBezTo>
                  <a:cubicBezTo>
                    <a:pt x="52608" y="32509"/>
                    <a:pt x="51561" y="41172"/>
                    <a:pt x="51436" y="49417"/>
                  </a:cubicBezTo>
                  <a:cubicBezTo>
                    <a:pt x="51268" y="60172"/>
                    <a:pt x="51268" y="70928"/>
                    <a:pt x="51561" y="81684"/>
                  </a:cubicBezTo>
                  <a:cubicBezTo>
                    <a:pt x="51561" y="81684"/>
                    <a:pt x="51561" y="81684"/>
                    <a:pt x="51561" y="81684"/>
                  </a:cubicBezTo>
                  <a:lnTo>
                    <a:pt x="51561" y="81684"/>
                  </a:lnTo>
                  <a:cubicBezTo>
                    <a:pt x="51561" y="81701"/>
                    <a:pt x="51562" y="81718"/>
                    <a:pt x="51563" y="81735"/>
                  </a:cubicBezTo>
                  <a:lnTo>
                    <a:pt x="51563" y="81735"/>
                  </a:lnTo>
                  <a:cubicBezTo>
                    <a:pt x="51857" y="92432"/>
                    <a:pt x="52858" y="103087"/>
                    <a:pt x="52482" y="113826"/>
                  </a:cubicBezTo>
                  <a:cubicBezTo>
                    <a:pt x="52147" y="124205"/>
                    <a:pt x="51310" y="137639"/>
                    <a:pt x="43610" y="145507"/>
                  </a:cubicBezTo>
                  <a:cubicBezTo>
                    <a:pt x="40254" y="148923"/>
                    <a:pt x="35812" y="150337"/>
                    <a:pt x="31148" y="150337"/>
                  </a:cubicBezTo>
                  <a:cubicBezTo>
                    <a:pt x="22838" y="150337"/>
                    <a:pt x="13824" y="145848"/>
                    <a:pt x="8999" y="140192"/>
                  </a:cubicBezTo>
                  <a:cubicBezTo>
                    <a:pt x="3056" y="133329"/>
                    <a:pt x="2135" y="123912"/>
                    <a:pt x="1842" y="115165"/>
                  </a:cubicBezTo>
                  <a:cubicBezTo>
                    <a:pt x="1382" y="102819"/>
                    <a:pt x="2428" y="90473"/>
                    <a:pt x="2930" y="78169"/>
                  </a:cubicBezTo>
                  <a:cubicBezTo>
                    <a:pt x="3516" y="64651"/>
                    <a:pt x="2595" y="51174"/>
                    <a:pt x="3181" y="37656"/>
                  </a:cubicBezTo>
                  <a:cubicBezTo>
                    <a:pt x="3474" y="31002"/>
                    <a:pt x="3600" y="23594"/>
                    <a:pt x="7115" y="17735"/>
                  </a:cubicBezTo>
                  <a:cubicBezTo>
                    <a:pt x="7701" y="16773"/>
                    <a:pt x="9208" y="15643"/>
                    <a:pt x="9417" y="14596"/>
                  </a:cubicBezTo>
                  <a:cubicBezTo>
                    <a:pt x="9626" y="13717"/>
                    <a:pt x="9166" y="12922"/>
                    <a:pt x="8957" y="12085"/>
                  </a:cubicBezTo>
                  <a:cubicBezTo>
                    <a:pt x="8090" y="9033"/>
                    <a:pt x="7510" y="5894"/>
                    <a:pt x="7218" y="2717"/>
                  </a:cubicBezTo>
                  <a:close/>
                  <a:moveTo>
                    <a:pt x="6258" y="1"/>
                  </a:moveTo>
                  <a:cubicBezTo>
                    <a:pt x="5859" y="1"/>
                    <a:pt x="5483" y="309"/>
                    <a:pt x="5483" y="785"/>
                  </a:cubicBezTo>
                  <a:cubicBezTo>
                    <a:pt x="5650" y="3757"/>
                    <a:pt x="6069" y="6728"/>
                    <a:pt x="6697" y="9658"/>
                  </a:cubicBezTo>
                  <a:cubicBezTo>
                    <a:pt x="6990" y="10871"/>
                    <a:pt x="7869" y="12629"/>
                    <a:pt x="7701" y="13843"/>
                  </a:cubicBezTo>
                  <a:cubicBezTo>
                    <a:pt x="7534" y="14889"/>
                    <a:pt x="6320" y="15977"/>
                    <a:pt x="5776" y="16898"/>
                  </a:cubicBezTo>
                  <a:cubicBezTo>
                    <a:pt x="2888" y="21669"/>
                    <a:pt x="2344" y="27277"/>
                    <a:pt x="1926" y="32760"/>
                  </a:cubicBezTo>
                  <a:cubicBezTo>
                    <a:pt x="921" y="45566"/>
                    <a:pt x="1842" y="58373"/>
                    <a:pt x="1591" y="71221"/>
                  </a:cubicBezTo>
                  <a:cubicBezTo>
                    <a:pt x="1340" y="84572"/>
                    <a:pt x="1" y="97839"/>
                    <a:pt x="168" y="111189"/>
                  </a:cubicBezTo>
                  <a:cubicBezTo>
                    <a:pt x="252" y="120146"/>
                    <a:pt x="586" y="129897"/>
                    <a:pt x="5357" y="137807"/>
                  </a:cubicBezTo>
                  <a:cubicBezTo>
                    <a:pt x="9543" y="144796"/>
                    <a:pt x="16908" y="148897"/>
                    <a:pt x="24693" y="150864"/>
                  </a:cubicBezTo>
                  <a:cubicBezTo>
                    <a:pt x="26994" y="151435"/>
                    <a:pt x="29400" y="151795"/>
                    <a:pt x="31791" y="151795"/>
                  </a:cubicBezTo>
                  <a:cubicBezTo>
                    <a:pt x="34835" y="151795"/>
                    <a:pt x="37854" y="151211"/>
                    <a:pt x="40596" y="149734"/>
                  </a:cubicBezTo>
                  <a:cubicBezTo>
                    <a:pt x="50348" y="144503"/>
                    <a:pt x="52649" y="131278"/>
                    <a:pt x="53612" y="121317"/>
                  </a:cubicBezTo>
                  <a:cubicBezTo>
                    <a:pt x="54867" y="108100"/>
                    <a:pt x="53488" y="94925"/>
                    <a:pt x="53110" y="81708"/>
                  </a:cubicBezTo>
                  <a:lnTo>
                    <a:pt x="53110" y="81708"/>
                  </a:lnTo>
                  <a:cubicBezTo>
                    <a:pt x="53110" y="81700"/>
                    <a:pt x="53110" y="81692"/>
                    <a:pt x="53110" y="81684"/>
                  </a:cubicBezTo>
                  <a:lnTo>
                    <a:pt x="53110" y="81684"/>
                  </a:lnTo>
                  <a:cubicBezTo>
                    <a:pt x="53110" y="81684"/>
                    <a:pt x="53110" y="81684"/>
                    <a:pt x="53110" y="81684"/>
                  </a:cubicBezTo>
                  <a:cubicBezTo>
                    <a:pt x="53110" y="81670"/>
                    <a:pt x="53109" y="81655"/>
                    <a:pt x="53109" y="81641"/>
                  </a:cubicBezTo>
                  <a:lnTo>
                    <a:pt x="53109" y="81641"/>
                  </a:lnTo>
                  <a:cubicBezTo>
                    <a:pt x="52900" y="72322"/>
                    <a:pt x="52859" y="62962"/>
                    <a:pt x="52942" y="53644"/>
                  </a:cubicBezTo>
                  <a:cubicBezTo>
                    <a:pt x="53068" y="45441"/>
                    <a:pt x="53779" y="37154"/>
                    <a:pt x="53235" y="28993"/>
                  </a:cubicBezTo>
                  <a:cubicBezTo>
                    <a:pt x="52608" y="19284"/>
                    <a:pt x="48715" y="8611"/>
                    <a:pt x="38169" y="6226"/>
                  </a:cubicBezTo>
                  <a:cubicBezTo>
                    <a:pt x="35657" y="5684"/>
                    <a:pt x="32932" y="5472"/>
                    <a:pt x="30284" y="5472"/>
                  </a:cubicBezTo>
                  <a:cubicBezTo>
                    <a:pt x="29049" y="5472"/>
                    <a:pt x="27831" y="5518"/>
                    <a:pt x="26660" y="5598"/>
                  </a:cubicBezTo>
                  <a:cubicBezTo>
                    <a:pt x="22804" y="5797"/>
                    <a:pt x="19023" y="6751"/>
                    <a:pt x="15497" y="8317"/>
                  </a:cubicBezTo>
                  <a:lnTo>
                    <a:pt x="15497" y="8317"/>
                  </a:lnTo>
                  <a:lnTo>
                    <a:pt x="6822" y="241"/>
                  </a:lnTo>
                  <a:cubicBezTo>
                    <a:pt x="6657" y="76"/>
                    <a:pt x="6454" y="1"/>
                    <a:pt x="6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281519" y="5381940"/>
              <a:ext cx="154449" cy="197764"/>
            </a:xfrm>
            <a:custGeom>
              <a:avLst/>
              <a:gdLst/>
              <a:ahLst/>
              <a:cxnLst/>
              <a:rect l="l" t="t" r="r" b="b"/>
              <a:pathLst>
                <a:path w="9139" h="11702" extrusionOk="0">
                  <a:moveTo>
                    <a:pt x="770" y="1"/>
                  </a:moveTo>
                  <a:cubicBezTo>
                    <a:pt x="378" y="1"/>
                    <a:pt x="1" y="252"/>
                    <a:pt x="43" y="754"/>
                  </a:cubicBezTo>
                  <a:cubicBezTo>
                    <a:pt x="252" y="5525"/>
                    <a:pt x="3182" y="9710"/>
                    <a:pt x="7534" y="11635"/>
                  </a:cubicBezTo>
                  <a:cubicBezTo>
                    <a:pt x="7646" y="11681"/>
                    <a:pt x="7755" y="11701"/>
                    <a:pt x="7860" y="11701"/>
                  </a:cubicBezTo>
                  <a:cubicBezTo>
                    <a:pt x="8622" y="11701"/>
                    <a:pt x="9139" y="10622"/>
                    <a:pt x="8329" y="10254"/>
                  </a:cubicBezTo>
                  <a:cubicBezTo>
                    <a:pt x="4437" y="8664"/>
                    <a:pt x="1842" y="4939"/>
                    <a:pt x="1591" y="754"/>
                  </a:cubicBezTo>
                  <a:cubicBezTo>
                    <a:pt x="1570" y="252"/>
                    <a:pt x="1162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70957" y="3647324"/>
              <a:ext cx="87457" cy="675814"/>
            </a:xfrm>
            <a:custGeom>
              <a:avLst/>
              <a:gdLst/>
              <a:ahLst/>
              <a:cxnLst/>
              <a:rect l="l" t="t" r="r" b="b"/>
              <a:pathLst>
                <a:path w="5175" h="39989" extrusionOk="0">
                  <a:moveTo>
                    <a:pt x="1072" y="1"/>
                  </a:moveTo>
                  <a:cubicBezTo>
                    <a:pt x="521" y="1"/>
                    <a:pt x="0" y="798"/>
                    <a:pt x="445" y="1402"/>
                  </a:cubicBezTo>
                  <a:cubicBezTo>
                    <a:pt x="2538" y="4080"/>
                    <a:pt x="2789" y="7429"/>
                    <a:pt x="2915" y="10693"/>
                  </a:cubicBezTo>
                  <a:cubicBezTo>
                    <a:pt x="3082" y="13874"/>
                    <a:pt x="3124" y="17054"/>
                    <a:pt x="3082" y="20235"/>
                  </a:cubicBezTo>
                  <a:cubicBezTo>
                    <a:pt x="2956" y="26597"/>
                    <a:pt x="2496" y="32916"/>
                    <a:pt x="1659" y="39236"/>
                  </a:cubicBezTo>
                  <a:cubicBezTo>
                    <a:pt x="1596" y="39738"/>
                    <a:pt x="1962" y="39989"/>
                    <a:pt x="2360" y="39989"/>
                  </a:cubicBezTo>
                  <a:cubicBezTo>
                    <a:pt x="2758" y="39989"/>
                    <a:pt x="3187" y="39738"/>
                    <a:pt x="3249" y="39236"/>
                  </a:cubicBezTo>
                  <a:cubicBezTo>
                    <a:pt x="4212" y="31953"/>
                    <a:pt x="4672" y="24588"/>
                    <a:pt x="4631" y="17222"/>
                  </a:cubicBezTo>
                  <a:cubicBezTo>
                    <a:pt x="4631" y="11656"/>
                    <a:pt x="5175" y="4917"/>
                    <a:pt x="1575" y="272"/>
                  </a:cubicBezTo>
                  <a:cubicBezTo>
                    <a:pt x="1424" y="81"/>
                    <a:pt x="1247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249341" y="3608032"/>
              <a:ext cx="58525" cy="190311"/>
            </a:xfrm>
            <a:custGeom>
              <a:avLst/>
              <a:gdLst/>
              <a:ahLst/>
              <a:cxnLst/>
              <a:rect l="l" t="t" r="r" b="b"/>
              <a:pathLst>
                <a:path w="3463" h="11261" extrusionOk="0">
                  <a:moveTo>
                    <a:pt x="2511" y="0"/>
                  </a:moveTo>
                  <a:cubicBezTo>
                    <a:pt x="2202" y="0"/>
                    <a:pt x="1895" y="165"/>
                    <a:pt x="1779" y="546"/>
                  </a:cubicBezTo>
                  <a:cubicBezTo>
                    <a:pt x="775" y="3769"/>
                    <a:pt x="189" y="7117"/>
                    <a:pt x="22" y="10507"/>
                  </a:cubicBezTo>
                  <a:cubicBezTo>
                    <a:pt x="1" y="11009"/>
                    <a:pt x="377" y="11260"/>
                    <a:pt x="764" y="11260"/>
                  </a:cubicBezTo>
                  <a:cubicBezTo>
                    <a:pt x="1152" y="11260"/>
                    <a:pt x="1549" y="11009"/>
                    <a:pt x="1570" y="10507"/>
                  </a:cubicBezTo>
                  <a:cubicBezTo>
                    <a:pt x="1738" y="7284"/>
                    <a:pt x="2323" y="4062"/>
                    <a:pt x="3286" y="965"/>
                  </a:cubicBezTo>
                  <a:cubicBezTo>
                    <a:pt x="3463" y="383"/>
                    <a:pt x="2983" y="0"/>
                    <a:pt x="2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" name="Google Shape;2037;p71"/>
          <p:cNvGrpSpPr/>
          <p:nvPr/>
        </p:nvGrpSpPr>
        <p:grpSpPr>
          <a:xfrm rot="-5400000">
            <a:off x="2167988" y="1934287"/>
            <a:ext cx="1747586" cy="677828"/>
            <a:chOff x="4130270" y="4039184"/>
            <a:chExt cx="2766919" cy="829148"/>
          </a:xfrm>
        </p:grpSpPr>
        <p:sp>
          <p:nvSpPr>
            <p:cNvPr id="2038" name="Google Shape;2038;p71"/>
            <p:cNvSpPr/>
            <p:nvPr/>
          </p:nvSpPr>
          <p:spPr>
            <a:xfrm>
              <a:off x="4130270" y="4039184"/>
              <a:ext cx="2766919" cy="829148"/>
            </a:xfrm>
            <a:custGeom>
              <a:avLst/>
              <a:gdLst/>
              <a:ahLst/>
              <a:cxnLst/>
              <a:rect l="l" t="t" r="r" b="b"/>
              <a:pathLst>
                <a:path w="163723" h="49062" extrusionOk="0">
                  <a:moveTo>
                    <a:pt x="142266" y="2992"/>
                  </a:moveTo>
                  <a:cubicBezTo>
                    <a:pt x="143301" y="2992"/>
                    <a:pt x="144331" y="3007"/>
                    <a:pt x="145350" y="3033"/>
                  </a:cubicBezTo>
                  <a:cubicBezTo>
                    <a:pt x="151000" y="3200"/>
                    <a:pt x="156399" y="3828"/>
                    <a:pt x="159412" y="9311"/>
                  </a:cubicBezTo>
                  <a:cubicBezTo>
                    <a:pt x="160793" y="11905"/>
                    <a:pt x="160667" y="15337"/>
                    <a:pt x="160793" y="18225"/>
                  </a:cubicBezTo>
                  <a:cubicBezTo>
                    <a:pt x="161002" y="21657"/>
                    <a:pt x="161044" y="25089"/>
                    <a:pt x="161044" y="28562"/>
                  </a:cubicBezTo>
                  <a:cubicBezTo>
                    <a:pt x="161044" y="28669"/>
                    <a:pt x="161059" y="28765"/>
                    <a:pt x="161087" y="28851"/>
                  </a:cubicBezTo>
                  <a:lnTo>
                    <a:pt x="161087" y="28851"/>
                  </a:lnTo>
                  <a:cubicBezTo>
                    <a:pt x="161122" y="32850"/>
                    <a:pt x="161976" y="37346"/>
                    <a:pt x="160500" y="41159"/>
                  </a:cubicBezTo>
                  <a:cubicBezTo>
                    <a:pt x="159203" y="44508"/>
                    <a:pt x="156566" y="44884"/>
                    <a:pt x="153469" y="45428"/>
                  </a:cubicBezTo>
                  <a:cubicBezTo>
                    <a:pt x="146689" y="46558"/>
                    <a:pt x="139825" y="47186"/>
                    <a:pt x="132962" y="47353"/>
                  </a:cubicBezTo>
                  <a:cubicBezTo>
                    <a:pt x="130668" y="47406"/>
                    <a:pt x="128375" y="47430"/>
                    <a:pt x="126082" y="47430"/>
                  </a:cubicBezTo>
                  <a:cubicBezTo>
                    <a:pt x="106418" y="47430"/>
                    <a:pt x="86808" y="45686"/>
                    <a:pt x="67130" y="45386"/>
                  </a:cubicBezTo>
                  <a:cubicBezTo>
                    <a:pt x="63835" y="45341"/>
                    <a:pt x="60544" y="45320"/>
                    <a:pt x="57254" y="45320"/>
                  </a:cubicBezTo>
                  <a:cubicBezTo>
                    <a:pt x="48510" y="45320"/>
                    <a:pt x="39782" y="45467"/>
                    <a:pt x="31054" y="45679"/>
                  </a:cubicBezTo>
                  <a:cubicBezTo>
                    <a:pt x="27345" y="45768"/>
                    <a:pt x="23510" y="46089"/>
                    <a:pt x="19713" y="46089"/>
                  </a:cubicBezTo>
                  <a:cubicBezTo>
                    <a:pt x="18154" y="46089"/>
                    <a:pt x="16602" y="46035"/>
                    <a:pt x="15067" y="45889"/>
                  </a:cubicBezTo>
                  <a:cubicBezTo>
                    <a:pt x="12472" y="45638"/>
                    <a:pt x="9710" y="44801"/>
                    <a:pt x="7659" y="43127"/>
                  </a:cubicBezTo>
                  <a:cubicBezTo>
                    <a:pt x="5567" y="41494"/>
                    <a:pt x="4730" y="39025"/>
                    <a:pt x="3976" y="36598"/>
                  </a:cubicBezTo>
                  <a:cubicBezTo>
                    <a:pt x="2344" y="31283"/>
                    <a:pt x="1674" y="25716"/>
                    <a:pt x="2051" y="20150"/>
                  </a:cubicBezTo>
                  <a:cubicBezTo>
                    <a:pt x="2260" y="15923"/>
                    <a:pt x="1842" y="10399"/>
                    <a:pt x="5106" y="7134"/>
                  </a:cubicBezTo>
                  <a:cubicBezTo>
                    <a:pt x="7645" y="4567"/>
                    <a:pt x="11895" y="4214"/>
                    <a:pt x="15922" y="4214"/>
                  </a:cubicBezTo>
                  <a:cubicBezTo>
                    <a:pt x="17453" y="4214"/>
                    <a:pt x="18951" y="4265"/>
                    <a:pt x="20310" y="4265"/>
                  </a:cubicBezTo>
                  <a:cubicBezTo>
                    <a:pt x="20740" y="4265"/>
                    <a:pt x="21155" y="4260"/>
                    <a:pt x="21554" y="4247"/>
                  </a:cubicBezTo>
                  <a:cubicBezTo>
                    <a:pt x="26492" y="4037"/>
                    <a:pt x="31473" y="3870"/>
                    <a:pt x="36453" y="3744"/>
                  </a:cubicBezTo>
                  <a:cubicBezTo>
                    <a:pt x="40469" y="3633"/>
                    <a:pt x="44486" y="3576"/>
                    <a:pt x="48502" y="3576"/>
                  </a:cubicBezTo>
                  <a:cubicBezTo>
                    <a:pt x="55032" y="3576"/>
                    <a:pt x="61562" y="3726"/>
                    <a:pt x="68092" y="4037"/>
                  </a:cubicBezTo>
                  <a:cubicBezTo>
                    <a:pt x="74496" y="4330"/>
                    <a:pt x="81066" y="4414"/>
                    <a:pt x="87386" y="5711"/>
                  </a:cubicBezTo>
                  <a:cubicBezTo>
                    <a:pt x="92827" y="6883"/>
                    <a:pt x="98183" y="8599"/>
                    <a:pt x="103289" y="10817"/>
                  </a:cubicBezTo>
                  <a:cubicBezTo>
                    <a:pt x="103360" y="10845"/>
                    <a:pt x="103430" y="10858"/>
                    <a:pt x="103499" y="10858"/>
                  </a:cubicBezTo>
                  <a:cubicBezTo>
                    <a:pt x="103840" y="10858"/>
                    <a:pt x="104147" y="10545"/>
                    <a:pt x="104252" y="10231"/>
                  </a:cubicBezTo>
                  <a:cubicBezTo>
                    <a:pt x="105273" y="7760"/>
                    <a:pt x="106424" y="5367"/>
                    <a:pt x="107746" y="3052"/>
                  </a:cubicBezTo>
                  <a:lnTo>
                    <a:pt x="107746" y="3052"/>
                  </a:lnTo>
                  <a:lnTo>
                    <a:pt x="109065" y="11780"/>
                  </a:lnTo>
                  <a:cubicBezTo>
                    <a:pt x="109156" y="12115"/>
                    <a:pt x="109492" y="12339"/>
                    <a:pt x="109829" y="12339"/>
                  </a:cubicBezTo>
                  <a:cubicBezTo>
                    <a:pt x="109955" y="12339"/>
                    <a:pt x="110081" y="12308"/>
                    <a:pt x="110195" y="12240"/>
                  </a:cubicBezTo>
                  <a:cubicBezTo>
                    <a:pt x="116514" y="8766"/>
                    <a:pt x="123043" y="5293"/>
                    <a:pt x="130200" y="3954"/>
                  </a:cubicBezTo>
                  <a:cubicBezTo>
                    <a:pt x="134128" y="3221"/>
                    <a:pt x="138241" y="2992"/>
                    <a:pt x="142266" y="2992"/>
                  </a:cubicBezTo>
                  <a:close/>
                  <a:moveTo>
                    <a:pt x="108246" y="0"/>
                  </a:moveTo>
                  <a:cubicBezTo>
                    <a:pt x="107962" y="0"/>
                    <a:pt x="107669" y="125"/>
                    <a:pt x="107516" y="354"/>
                  </a:cubicBezTo>
                  <a:cubicBezTo>
                    <a:pt x="105822" y="3127"/>
                    <a:pt x="104340" y="6041"/>
                    <a:pt x="103104" y="9032"/>
                  </a:cubicBezTo>
                  <a:lnTo>
                    <a:pt x="103104" y="9032"/>
                  </a:lnTo>
                  <a:cubicBezTo>
                    <a:pt x="98321" y="6991"/>
                    <a:pt x="93352" y="5410"/>
                    <a:pt x="88307" y="4288"/>
                  </a:cubicBezTo>
                  <a:cubicBezTo>
                    <a:pt x="82406" y="3075"/>
                    <a:pt x="76337" y="2907"/>
                    <a:pt x="70352" y="2614"/>
                  </a:cubicBezTo>
                  <a:cubicBezTo>
                    <a:pt x="62887" y="2221"/>
                    <a:pt x="55421" y="2025"/>
                    <a:pt x="47939" y="2025"/>
                  </a:cubicBezTo>
                  <a:cubicBezTo>
                    <a:pt x="45062" y="2025"/>
                    <a:pt x="42182" y="2054"/>
                    <a:pt x="39299" y="2112"/>
                  </a:cubicBezTo>
                  <a:cubicBezTo>
                    <a:pt x="33733" y="2238"/>
                    <a:pt x="28124" y="2447"/>
                    <a:pt x="22516" y="2656"/>
                  </a:cubicBezTo>
                  <a:cubicBezTo>
                    <a:pt x="21928" y="2676"/>
                    <a:pt x="21323" y="2683"/>
                    <a:pt x="20705" y="2683"/>
                  </a:cubicBezTo>
                  <a:cubicBezTo>
                    <a:pt x="19396" y="2683"/>
                    <a:pt x="18029" y="2653"/>
                    <a:pt x="16650" y="2653"/>
                  </a:cubicBezTo>
                  <a:cubicBezTo>
                    <a:pt x="13257" y="2653"/>
                    <a:pt x="9786" y="2838"/>
                    <a:pt x="6906" y="4121"/>
                  </a:cubicBezTo>
                  <a:cubicBezTo>
                    <a:pt x="3056" y="5795"/>
                    <a:pt x="1507" y="9436"/>
                    <a:pt x="963" y="13370"/>
                  </a:cubicBezTo>
                  <a:cubicBezTo>
                    <a:pt x="252" y="18602"/>
                    <a:pt x="0" y="24335"/>
                    <a:pt x="670" y="29567"/>
                  </a:cubicBezTo>
                  <a:cubicBezTo>
                    <a:pt x="1172" y="33752"/>
                    <a:pt x="2428" y="39234"/>
                    <a:pt x="5023" y="42666"/>
                  </a:cubicBezTo>
                  <a:cubicBezTo>
                    <a:pt x="7450" y="45931"/>
                    <a:pt x="11928" y="47270"/>
                    <a:pt x="15820" y="47521"/>
                  </a:cubicBezTo>
                  <a:cubicBezTo>
                    <a:pt x="17342" y="47623"/>
                    <a:pt x="18874" y="47663"/>
                    <a:pt x="20411" y="47663"/>
                  </a:cubicBezTo>
                  <a:cubicBezTo>
                    <a:pt x="25169" y="47663"/>
                    <a:pt x="29971" y="47281"/>
                    <a:pt x="34653" y="47186"/>
                  </a:cubicBezTo>
                  <a:cubicBezTo>
                    <a:pt x="41349" y="47019"/>
                    <a:pt x="48046" y="46935"/>
                    <a:pt x="54742" y="46935"/>
                  </a:cubicBezTo>
                  <a:cubicBezTo>
                    <a:pt x="55472" y="46933"/>
                    <a:pt x="56202" y="46932"/>
                    <a:pt x="56933" y="46932"/>
                  </a:cubicBezTo>
                  <a:cubicBezTo>
                    <a:pt x="69427" y="46932"/>
                    <a:pt x="81920" y="47272"/>
                    <a:pt x="94375" y="48023"/>
                  </a:cubicBezTo>
                  <a:cubicBezTo>
                    <a:pt x="104103" y="48636"/>
                    <a:pt x="113861" y="49062"/>
                    <a:pt x="123624" y="49062"/>
                  </a:cubicBezTo>
                  <a:cubicBezTo>
                    <a:pt x="125202" y="49062"/>
                    <a:pt x="126780" y="49051"/>
                    <a:pt x="128358" y="49028"/>
                  </a:cubicBezTo>
                  <a:cubicBezTo>
                    <a:pt x="137189" y="48902"/>
                    <a:pt x="145726" y="48358"/>
                    <a:pt x="154390" y="46851"/>
                  </a:cubicBezTo>
                  <a:cubicBezTo>
                    <a:pt x="157570" y="46307"/>
                    <a:pt x="160165" y="45596"/>
                    <a:pt x="161672" y="42457"/>
                  </a:cubicBezTo>
                  <a:cubicBezTo>
                    <a:pt x="163723" y="38272"/>
                    <a:pt x="162676" y="33082"/>
                    <a:pt x="162676" y="28604"/>
                  </a:cubicBezTo>
                  <a:cubicBezTo>
                    <a:pt x="162676" y="28594"/>
                    <a:pt x="162676" y="28583"/>
                    <a:pt x="162676" y="28573"/>
                  </a:cubicBezTo>
                  <a:lnTo>
                    <a:pt x="162676" y="28573"/>
                  </a:lnTo>
                  <a:cubicBezTo>
                    <a:pt x="162676" y="28569"/>
                    <a:pt x="162676" y="28566"/>
                    <a:pt x="162676" y="28562"/>
                  </a:cubicBezTo>
                  <a:cubicBezTo>
                    <a:pt x="162676" y="24586"/>
                    <a:pt x="162634" y="20569"/>
                    <a:pt x="162341" y="16551"/>
                  </a:cubicBezTo>
                  <a:cubicBezTo>
                    <a:pt x="162174" y="14040"/>
                    <a:pt x="162132" y="11110"/>
                    <a:pt x="160960" y="8808"/>
                  </a:cubicBezTo>
                  <a:cubicBezTo>
                    <a:pt x="158282" y="3577"/>
                    <a:pt x="153595" y="1987"/>
                    <a:pt x="148112" y="1568"/>
                  </a:cubicBezTo>
                  <a:cubicBezTo>
                    <a:pt x="146239" y="1439"/>
                    <a:pt x="144366" y="1374"/>
                    <a:pt x="142494" y="1374"/>
                  </a:cubicBezTo>
                  <a:cubicBezTo>
                    <a:pt x="138888" y="1374"/>
                    <a:pt x="135288" y="1616"/>
                    <a:pt x="131706" y="2112"/>
                  </a:cubicBezTo>
                  <a:cubicBezTo>
                    <a:pt x="124098" y="3148"/>
                    <a:pt x="117172" y="6648"/>
                    <a:pt x="110459" y="10303"/>
                  </a:cubicBezTo>
                  <a:lnTo>
                    <a:pt x="110459" y="10303"/>
                  </a:lnTo>
                  <a:lnTo>
                    <a:pt x="108981" y="564"/>
                  </a:lnTo>
                  <a:cubicBezTo>
                    <a:pt x="108913" y="177"/>
                    <a:pt x="108585" y="0"/>
                    <a:pt x="108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6717593" y="4191639"/>
              <a:ext cx="79515" cy="119753"/>
            </a:xfrm>
            <a:custGeom>
              <a:avLst/>
              <a:gdLst/>
              <a:ahLst/>
              <a:cxnLst/>
              <a:rect l="l" t="t" r="r" b="b"/>
              <a:pathLst>
                <a:path w="4705" h="7086" extrusionOk="0">
                  <a:moveTo>
                    <a:pt x="1195" y="1"/>
                  </a:moveTo>
                  <a:cubicBezTo>
                    <a:pt x="561" y="1"/>
                    <a:pt x="1" y="802"/>
                    <a:pt x="624" y="1294"/>
                  </a:cubicBezTo>
                  <a:cubicBezTo>
                    <a:pt x="2131" y="2550"/>
                    <a:pt x="3051" y="4349"/>
                    <a:pt x="3135" y="6316"/>
                  </a:cubicBezTo>
                  <a:cubicBezTo>
                    <a:pt x="3156" y="6824"/>
                    <a:pt x="3562" y="7085"/>
                    <a:pt x="3953" y="7085"/>
                  </a:cubicBezTo>
                  <a:cubicBezTo>
                    <a:pt x="4336" y="7085"/>
                    <a:pt x="4704" y="6834"/>
                    <a:pt x="4684" y="6316"/>
                  </a:cubicBezTo>
                  <a:cubicBezTo>
                    <a:pt x="4642" y="3931"/>
                    <a:pt x="3554" y="1713"/>
                    <a:pt x="1712" y="206"/>
                  </a:cubicBezTo>
                  <a:cubicBezTo>
                    <a:pt x="1550" y="61"/>
                    <a:pt x="1369" y="1"/>
                    <a:pt x="1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4232228" y="4639996"/>
              <a:ext cx="108109" cy="102008"/>
            </a:xfrm>
            <a:custGeom>
              <a:avLst/>
              <a:gdLst/>
              <a:ahLst/>
              <a:cxnLst/>
              <a:rect l="l" t="t" r="r" b="b"/>
              <a:pathLst>
                <a:path w="6397" h="6036" extrusionOk="0">
                  <a:moveTo>
                    <a:pt x="1077" y="0"/>
                  </a:moveTo>
                  <a:cubicBezTo>
                    <a:pt x="685" y="0"/>
                    <a:pt x="266" y="252"/>
                    <a:pt x="203" y="754"/>
                  </a:cubicBezTo>
                  <a:cubicBezTo>
                    <a:pt x="1" y="3630"/>
                    <a:pt x="2268" y="6035"/>
                    <a:pt x="5146" y="6035"/>
                  </a:cubicBezTo>
                  <a:cubicBezTo>
                    <a:pt x="5241" y="6035"/>
                    <a:pt x="5338" y="6032"/>
                    <a:pt x="5435" y="6027"/>
                  </a:cubicBezTo>
                  <a:cubicBezTo>
                    <a:pt x="6372" y="5946"/>
                    <a:pt x="6397" y="4475"/>
                    <a:pt x="5509" y="4475"/>
                  </a:cubicBezTo>
                  <a:cubicBezTo>
                    <a:pt x="5485" y="4475"/>
                    <a:pt x="5460" y="4476"/>
                    <a:pt x="5435" y="4479"/>
                  </a:cubicBezTo>
                  <a:cubicBezTo>
                    <a:pt x="5342" y="4486"/>
                    <a:pt x="5250" y="4489"/>
                    <a:pt x="5159" y="4489"/>
                  </a:cubicBezTo>
                  <a:cubicBezTo>
                    <a:pt x="3152" y="4489"/>
                    <a:pt x="1553" y="2756"/>
                    <a:pt x="1794" y="754"/>
                  </a:cubicBezTo>
                  <a:cubicBezTo>
                    <a:pt x="1835" y="252"/>
                    <a:pt x="1469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" name="Google Shape;2041;p71"/>
          <p:cNvGrpSpPr/>
          <p:nvPr/>
        </p:nvGrpSpPr>
        <p:grpSpPr>
          <a:xfrm>
            <a:off x="891423" y="3035842"/>
            <a:ext cx="1574187" cy="1533416"/>
            <a:chOff x="1126675" y="238075"/>
            <a:chExt cx="5356200" cy="5219250"/>
          </a:xfrm>
        </p:grpSpPr>
        <p:sp>
          <p:nvSpPr>
            <p:cNvPr id="2042" name="Google Shape;2042;p71"/>
            <p:cNvSpPr/>
            <p:nvPr/>
          </p:nvSpPr>
          <p:spPr>
            <a:xfrm>
              <a:off x="1190625" y="292925"/>
              <a:ext cx="1287850" cy="1175625"/>
            </a:xfrm>
            <a:custGeom>
              <a:avLst/>
              <a:gdLst/>
              <a:ahLst/>
              <a:cxnLst/>
              <a:rect l="l" t="t" r="r" b="b"/>
              <a:pathLst>
                <a:path w="51514" h="47025" extrusionOk="0">
                  <a:moveTo>
                    <a:pt x="32049" y="23185"/>
                  </a:moveTo>
                  <a:cubicBezTo>
                    <a:pt x="32818" y="23185"/>
                    <a:pt x="33403" y="24236"/>
                    <a:pt x="32620" y="24896"/>
                  </a:cubicBezTo>
                  <a:cubicBezTo>
                    <a:pt x="31002" y="26096"/>
                    <a:pt x="29280" y="27192"/>
                    <a:pt x="27453" y="28079"/>
                  </a:cubicBezTo>
                  <a:cubicBezTo>
                    <a:pt x="26774" y="28497"/>
                    <a:pt x="26044" y="28862"/>
                    <a:pt x="25417" y="29227"/>
                  </a:cubicBezTo>
                  <a:cubicBezTo>
                    <a:pt x="25261" y="29332"/>
                    <a:pt x="25104" y="29332"/>
                    <a:pt x="24948" y="29384"/>
                  </a:cubicBezTo>
                  <a:lnTo>
                    <a:pt x="24895" y="29384"/>
                  </a:lnTo>
                  <a:cubicBezTo>
                    <a:pt x="23956" y="29384"/>
                    <a:pt x="23591" y="28079"/>
                    <a:pt x="24426" y="27610"/>
                  </a:cubicBezTo>
                  <a:cubicBezTo>
                    <a:pt x="25104" y="27192"/>
                    <a:pt x="25835" y="26827"/>
                    <a:pt x="26566" y="26409"/>
                  </a:cubicBezTo>
                  <a:cubicBezTo>
                    <a:pt x="28288" y="25574"/>
                    <a:pt x="29906" y="24582"/>
                    <a:pt x="31419" y="23434"/>
                  </a:cubicBezTo>
                  <a:cubicBezTo>
                    <a:pt x="31628" y="23259"/>
                    <a:pt x="31845" y="23185"/>
                    <a:pt x="32049" y="23185"/>
                  </a:cubicBezTo>
                  <a:close/>
                  <a:moveTo>
                    <a:pt x="24913" y="23178"/>
                  </a:moveTo>
                  <a:cubicBezTo>
                    <a:pt x="25812" y="23178"/>
                    <a:pt x="26310" y="24502"/>
                    <a:pt x="25313" y="25000"/>
                  </a:cubicBezTo>
                  <a:cubicBezTo>
                    <a:pt x="22912" y="26305"/>
                    <a:pt x="20616" y="27870"/>
                    <a:pt x="18528" y="29645"/>
                  </a:cubicBezTo>
                  <a:lnTo>
                    <a:pt x="17902" y="30115"/>
                  </a:lnTo>
                  <a:cubicBezTo>
                    <a:pt x="17745" y="30219"/>
                    <a:pt x="17536" y="30323"/>
                    <a:pt x="17328" y="30323"/>
                  </a:cubicBezTo>
                  <a:cubicBezTo>
                    <a:pt x="16388" y="30323"/>
                    <a:pt x="16023" y="29175"/>
                    <a:pt x="16754" y="28601"/>
                  </a:cubicBezTo>
                  <a:lnTo>
                    <a:pt x="17328" y="28131"/>
                  </a:lnTo>
                  <a:cubicBezTo>
                    <a:pt x="19572" y="26253"/>
                    <a:pt x="21921" y="24635"/>
                    <a:pt x="24478" y="23278"/>
                  </a:cubicBezTo>
                  <a:cubicBezTo>
                    <a:pt x="24630" y="23209"/>
                    <a:pt x="24776" y="23178"/>
                    <a:pt x="24913" y="23178"/>
                  </a:cubicBezTo>
                  <a:close/>
                  <a:moveTo>
                    <a:pt x="36065" y="0"/>
                  </a:moveTo>
                  <a:lnTo>
                    <a:pt x="0" y="32672"/>
                  </a:lnTo>
                  <a:lnTo>
                    <a:pt x="18789" y="47025"/>
                  </a:lnTo>
                  <a:cubicBezTo>
                    <a:pt x="30167" y="36378"/>
                    <a:pt x="41179" y="25156"/>
                    <a:pt x="51513" y="13570"/>
                  </a:cubicBezTo>
                  <a:cubicBezTo>
                    <a:pt x="46920" y="8507"/>
                    <a:pt x="41388" y="4175"/>
                    <a:pt x="36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5129775" y="292925"/>
              <a:ext cx="1287875" cy="1174325"/>
            </a:xfrm>
            <a:custGeom>
              <a:avLst/>
              <a:gdLst/>
              <a:ahLst/>
              <a:cxnLst/>
              <a:rect l="l" t="t" r="r" b="b"/>
              <a:pathLst>
                <a:path w="51515" h="46973" extrusionOk="0">
                  <a:moveTo>
                    <a:pt x="27478" y="21746"/>
                  </a:moveTo>
                  <a:cubicBezTo>
                    <a:pt x="27934" y="21746"/>
                    <a:pt x="28353" y="22085"/>
                    <a:pt x="28446" y="22547"/>
                  </a:cubicBezTo>
                  <a:lnTo>
                    <a:pt x="28393" y="22547"/>
                  </a:lnTo>
                  <a:cubicBezTo>
                    <a:pt x="28498" y="23069"/>
                    <a:pt x="28185" y="23539"/>
                    <a:pt x="27663" y="23643"/>
                  </a:cubicBezTo>
                  <a:cubicBezTo>
                    <a:pt x="26514" y="23904"/>
                    <a:pt x="25418" y="24269"/>
                    <a:pt x="24375" y="24687"/>
                  </a:cubicBezTo>
                  <a:cubicBezTo>
                    <a:pt x="23644" y="25000"/>
                    <a:pt x="22861" y="25313"/>
                    <a:pt x="22078" y="25522"/>
                  </a:cubicBezTo>
                  <a:cubicBezTo>
                    <a:pt x="21974" y="25522"/>
                    <a:pt x="21869" y="25574"/>
                    <a:pt x="21817" y="25574"/>
                  </a:cubicBezTo>
                  <a:cubicBezTo>
                    <a:pt x="20721" y="25522"/>
                    <a:pt x="20512" y="24008"/>
                    <a:pt x="21504" y="23695"/>
                  </a:cubicBezTo>
                  <a:cubicBezTo>
                    <a:pt x="22235" y="23486"/>
                    <a:pt x="22965" y="23225"/>
                    <a:pt x="23696" y="22912"/>
                  </a:cubicBezTo>
                  <a:cubicBezTo>
                    <a:pt x="24844" y="22443"/>
                    <a:pt x="26045" y="22025"/>
                    <a:pt x="27297" y="21764"/>
                  </a:cubicBezTo>
                  <a:cubicBezTo>
                    <a:pt x="27358" y="21752"/>
                    <a:pt x="27418" y="21746"/>
                    <a:pt x="27478" y="21746"/>
                  </a:cubicBezTo>
                  <a:close/>
                  <a:moveTo>
                    <a:pt x="33189" y="25099"/>
                  </a:moveTo>
                  <a:cubicBezTo>
                    <a:pt x="33670" y="25099"/>
                    <a:pt x="34086" y="25454"/>
                    <a:pt x="34134" y="25992"/>
                  </a:cubicBezTo>
                  <a:lnTo>
                    <a:pt x="34082" y="25939"/>
                  </a:lnTo>
                  <a:lnTo>
                    <a:pt x="34082" y="25939"/>
                  </a:lnTo>
                  <a:cubicBezTo>
                    <a:pt x="34134" y="26461"/>
                    <a:pt x="33769" y="26931"/>
                    <a:pt x="33247" y="26983"/>
                  </a:cubicBezTo>
                  <a:cubicBezTo>
                    <a:pt x="31681" y="27192"/>
                    <a:pt x="30168" y="27610"/>
                    <a:pt x="28759" y="28288"/>
                  </a:cubicBezTo>
                  <a:cubicBezTo>
                    <a:pt x="27819" y="28706"/>
                    <a:pt x="26828" y="29019"/>
                    <a:pt x="25836" y="29332"/>
                  </a:cubicBezTo>
                  <a:lnTo>
                    <a:pt x="25575" y="29332"/>
                  </a:lnTo>
                  <a:cubicBezTo>
                    <a:pt x="24479" y="29280"/>
                    <a:pt x="24270" y="27766"/>
                    <a:pt x="25314" y="27453"/>
                  </a:cubicBezTo>
                  <a:cubicBezTo>
                    <a:pt x="26253" y="27192"/>
                    <a:pt x="27193" y="26879"/>
                    <a:pt x="28080" y="26513"/>
                  </a:cubicBezTo>
                  <a:cubicBezTo>
                    <a:pt x="29698" y="25783"/>
                    <a:pt x="31368" y="25313"/>
                    <a:pt x="33091" y="25104"/>
                  </a:cubicBezTo>
                  <a:cubicBezTo>
                    <a:pt x="33124" y="25101"/>
                    <a:pt x="33157" y="25099"/>
                    <a:pt x="33189" y="25099"/>
                  </a:cubicBezTo>
                  <a:close/>
                  <a:moveTo>
                    <a:pt x="37929" y="27460"/>
                  </a:moveTo>
                  <a:cubicBezTo>
                    <a:pt x="38215" y="27460"/>
                    <a:pt x="38496" y="27580"/>
                    <a:pt x="38675" y="27818"/>
                  </a:cubicBezTo>
                  <a:cubicBezTo>
                    <a:pt x="38988" y="28236"/>
                    <a:pt x="38884" y="28810"/>
                    <a:pt x="38519" y="29123"/>
                  </a:cubicBezTo>
                  <a:cubicBezTo>
                    <a:pt x="37162" y="30219"/>
                    <a:pt x="35491" y="30793"/>
                    <a:pt x="33769" y="30793"/>
                  </a:cubicBezTo>
                  <a:lnTo>
                    <a:pt x="33091" y="30793"/>
                  </a:lnTo>
                  <a:cubicBezTo>
                    <a:pt x="32569" y="30741"/>
                    <a:pt x="32203" y="30271"/>
                    <a:pt x="32256" y="29802"/>
                  </a:cubicBezTo>
                  <a:cubicBezTo>
                    <a:pt x="32305" y="29309"/>
                    <a:pt x="32679" y="28910"/>
                    <a:pt x="33159" y="28910"/>
                  </a:cubicBezTo>
                  <a:cubicBezTo>
                    <a:pt x="33188" y="28910"/>
                    <a:pt x="33217" y="28911"/>
                    <a:pt x="33247" y="28914"/>
                  </a:cubicBezTo>
                  <a:cubicBezTo>
                    <a:pt x="33393" y="28925"/>
                    <a:pt x="33539" y="28930"/>
                    <a:pt x="33685" y="28930"/>
                  </a:cubicBezTo>
                  <a:cubicBezTo>
                    <a:pt x="34998" y="28930"/>
                    <a:pt x="36285" y="28507"/>
                    <a:pt x="37318" y="27662"/>
                  </a:cubicBezTo>
                  <a:cubicBezTo>
                    <a:pt x="37497" y="27527"/>
                    <a:pt x="37714" y="27460"/>
                    <a:pt x="37929" y="27460"/>
                  </a:cubicBezTo>
                  <a:close/>
                  <a:moveTo>
                    <a:pt x="15502" y="0"/>
                  </a:moveTo>
                  <a:cubicBezTo>
                    <a:pt x="10126" y="4175"/>
                    <a:pt x="4646" y="8507"/>
                    <a:pt x="1" y="13570"/>
                  </a:cubicBezTo>
                  <a:cubicBezTo>
                    <a:pt x="10335" y="25156"/>
                    <a:pt x="21347" y="36378"/>
                    <a:pt x="32725" y="46973"/>
                  </a:cubicBezTo>
                  <a:lnTo>
                    <a:pt x="51514" y="32620"/>
                  </a:lnTo>
                  <a:lnTo>
                    <a:pt x="15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1126675" y="238075"/>
              <a:ext cx="5356200" cy="5219250"/>
            </a:xfrm>
            <a:custGeom>
              <a:avLst/>
              <a:gdLst/>
              <a:ahLst/>
              <a:cxnLst/>
              <a:rect l="l" t="t" r="r" b="b"/>
              <a:pathLst>
                <a:path w="214248" h="208770" extrusionOk="0">
                  <a:moveTo>
                    <a:pt x="38623" y="2194"/>
                  </a:moveTo>
                  <a:cubicBezTo>
                    <a:pt x="43946" y="6369"/>
                    <a:pt x="49478" y="10649"/>
                    <a:pt x="54123" y="15764"/>
                  </a:cubicBezTo>
                  <a:cubicBezTo>
                    <a:pt x="43737" y="27350"/>
                    <a:pt x="32725" y="38572"/>
                    <a:pt x="21347" y="49167"/>
                  </a:cubicBezTo>
                  <a:lnTo>
                    <a:pt x="2558" y="34866"/>
                  </a:lnTo>
                  <a:lnTo>
                    <a:pt x="38623" y="2194"/>
                  </a:lnTo>
                  <a:close/>
                  <a:moveTo>
                    <a:pt x="175626" y="2194"/>
                  </a:moveTo>
                  <a:lnTo>
                    <a:pt x="211638" y="34866"/>
                  </a:lnTo>
                  <a:lnTo>
                    <a:pt x="192849" y="49219"/>
                  </a:lnTo>
                  <a:cubicBezTo>
                    <a:pt x="181471" y="38572"/>
                    <a:pt x="170459" y="27350"/>
                    <a:pt x="160125" y="15764"/>
                  </a:cubicBezTo>
                  <a:cubicBezTo>
                    <a:pt x="164770" y="10701"/>
                    <a:pt x="170250" y="6369"/>
                    <a:pt x="175626" y="2194"/>
                  </a:cubicBezTo>
                  <a:close/>
                  <a:moveTo>
                    <a:pt x="44781" y="28655"/>
                  </a:moveTo>
                  <a:cubicBezTo>
                    <a:pt x="61326" y="31108"/>
                    <a:pt x="89353" y="34449"/>
                    <a:pt x="118580" y="34449"/>
                  </a:cubicBezTo>
                  <a:cubicBezTo>
                    <a:pt x="138309" y="34449"/>
                    <a:pt x="155741" y="32935"/>
                    <a:pt x="170563" y="29960"/>
                  </a:cubicBezTo>
                  <a:cubicBezTo>
                    <a:pt x="175208" y="34762"/>
                    <a:pt x="179958" y="39511"/>
                    <a:pt x="184812" y="44208"/>
                  </a:cubicBezTo>
                  <a:cubicBezTo>
                    <a:pt x="186012" y="85179"/>
                    <a:pt x="188465" y="179959"/>
                    <a:pt x="186743" y="196922"/>
                  </a:cubicBezTo>
                  <a:cubicBezTo>
                    <a:pt x="181576" y="198226"/>
                    <a:pt x="145250" y="206942"/>
                    <a:pt x="103132" y="206942"/>
                  </a:cubicBezTo>
                  <a:cubicBezTo>
                    <a:pt x="74478" y="206942"/>
                    <a:pt x="49322" y="202976"/>
                    <a:pt x="28341" y="195199"/>
                  </a:cubicBezTo>
                  <a:cubicBezTo>
                    <a:pt x="28445" y="186222"/>
                    <a:pt x="29593" y="90137"/>
                    <a:pt x="30428" y="43217"/>
                  </a:cubicBezTo>
                  <a:cubicBezTo>
                    <a:pt x="35282" y="38467"/>
                    <a:pt x="40084" y="33614"/>
                    <a:pt x="44781" y="28655"/>
                  </a:cubicBezTo>
                  <a:close/>
                  <a:moveTo>
                    <a:pt x="38513" y="0"/>
                  </a:moveTo>
                  <a:cubicBezTo>
                    <a:pt x="38281" y="0"/>
                    <a:pt x="38037" y="93"/>
                    <a:pt x="37840" y="263"/>
                  </a:cubicBezTo>
                  <a:lnTo>
                    <a:pt x="418" y="34240"/>
                  </a:lnTo>
                  <a:cubicBezTo>
                    <a:pt x="1" y="34605"/>
                    <a:pt x="1" y="35284"/>
                    <a:pt x="470" y="35649"/>
                  </a:cubicBezTo>
                  <a:lnTo>
                    <a:pt x="20825" y="51202"/>
                  </a:lnTo>
                  <a:cubicBezTo>
                    <a:pt x="20990" y="51320"/>
                    <a:pt x="21186" y="51374"/>
                    <a:pt x="21381" y="51374"/>
                  </a:cubicBezTo>
                  <a:cubicBezTo>
                    <a:pt x="21618" y="51374"/>
                    <a:pt x="21853" y="51293"/>
                    <a:pt x="22026" y="51150"/>
                  </a:cubicBezTo>
                  <a:cubicBezTo>
                    <a:pt x="24218" y="49114"/>
                    <a:pt x="26357" y="47079"/>
                    <a:pt x="28497" y="45044"/>
                  </a:cubicBezTo>
                  <a:lnTo>
                    <a:pt x="28497" y="45044"/>
                  </a:lnTo>
                  <a:cubicBezTo>
                    <a:pt x="27662" y="94730"/>
                    <a:pt x="26462" y="194625"/>
                    <a:pt x="26462" y="195773"/>
                  </a:cubicBezTo>
                  <a:cubicBezTo>
                    <a:pt x="26462" y="196191"/>
                    <a:pt x="26723" y="196556"/>
                    <a:pt x="27088" y="196713"/>
                  </a:cubicBezTo>
                  <a:cubicBezTo>
                    <a:pt x="48382" y="204698"/>
                    <a:pt x="73956" y="208769"/>
                    <a:pt x="103132" y="208769"/>
                  </a:cubicBezTo>
                  <a:cubicBezTo>
                    <a:pt x="148643" y="208769"/>
                    <a:pt x="187473" y="198644"/>
                    <a:pt x="187839" y="198540"/>
                  </a:cubicBezTo>
                  <a:cubicBezTo>
                    <a:pt x="188256" y="198435"/>
                    <a:pt x="188517" y="198122"/>
                    <a:pt x="188570" y="197757"/>
                  </a:cubicBezTo>
                  <a:cubicBezTo>
                    <a:pt x="190448" y="182621"/>
                    <a:pt x="187995" y="88728"/>
                    <a:pt x="186795" y="46035"/>
                  </a:cubicBezTo>
                  <a:lnTo>
                    <a:pt x="186795" y="46035"/>
                  </a:lnTo>
                  <a:cubicBezTo>
                    <a:pt x="188570" y="47757"/>
                    <a:pt x="190344" y="49428"/>
                    <a:pt x="192171" y="51150"/>
                  </a:cubicBezTo>
                  <a:cubicBezTo>
                    <a:pt x="192327" y="51307"/>
                    <a:pt x="192588" y="51359"/>
                    <a:pt x="192797" y="51359"/>
                  </a:cubicBezTo>
                  <a:cubicBezTo>
                    <a:pt x="193006" y="51359"/>
                    <a:pt x="193215" y="51307"/>
                    <a:pt x="193371" y="51202"/>
                  </a:cubicBezTo>
                  <a:lnTo>
                    <a:pt x="213726" y="35649"/>
                  </a:lnTo>
                  <a:cubicBezTo>
                    <a:pt x="214196" y="35284"/>
                    <a:pt x="214248" y="34605"/>
                    <a:pt x="213778" y="34240"/>
                  </a:cubicBezTo>
                  <a:lnTo>
                    <a:pt x="176304" y="263"/>
                  </a:lnTo>
                  <a:cubicBezTo>
                    <a:pt x="176135" y="93"/>
                    <a:pt x="175904" y="0"/>
                    <a:pt x="175670" y="0"/>
                  </a:cubicBezTo>
                  <a:cubicBezTo>
                    <a:pt x="175472" y="0"/>
                    <a:pt x="175272" y="67"/>
                    <a:pt x="175104" y="211"/>
                  </a:cubicBezTo>
                  <a:cubicBezTo>
                    <a:pt x="169206" y="4751"/>
                    <a:pt x="163152" y="9449"/>
                    <a:pt x="158142" y="15138"/>
                  </a:cubicBezTo>
                  <a:cubicBezTo>
                    <a:pt x="157829" y="15451"/>
                    <a:pt x="157829" y="16025"/>
                    <a:pt x="158142" y="16390"/>
                  </a:cubicBezTo>
                  <a:cubicBezTo>
                    <a:pt x="161691" y="20409"/>
                    <a:pt x="165292" y="24376"/>
                    <a:pt x="169050" y="28238"/>
                  </a:cubicBezTo>
                  <a:cubicBezTo>
                    <a:pt x="154593" y="31056"/>
                    <a:pt x="137683" y="32517"/>
                    <a:pt x="118580" y="32517"/>
                  </a:cubicBezTo>
                  <a:cubicBezTo>
                    <a:pt x="90240" y="32517"/>
                    <a:pt x="62996" y="29334"/>
                    <a:pt x="46347" y="26933"/>
                  </a:cubicBezTo>
                  <a:cubicBezTo>
                    <a:pt x="49635" y="23488"/>
                    <a:pt x="52871" y="19939"/>
                    <a:pt x="56002" y="16390"/>
                  </a:cubicBezTo>
                  <a:cubicBezTo>
                    <a:pt x="56368" y="16025"/>
                    <a:pt x="56368" y="15451"/>
                    <a:pt x="56002" y="15138"/>
                  </a:cubicBezTo>
                  <a:cubicBezTo>
                    <a:pt x="50992" y="9449"/>
                    <a:pt x="44938" y="4751"/>
                    <a:pt x="39040" y="211"/>
                  </a:cubicBezTo>
                  <a:cubicBezTo>
                    <a:pt x="38896" y="67"/>
                    <a:pt x="38709" y="0"/>
                    <a:pt x="38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5642575" y="837700"/>
              <a:ext cx="208075" cy="94600"/>
            </a:xfrm>
            <a:custGeom>
              <a:avLst/>
              <a:gdLst/>
              <a:ahLst/>
              <a:cxnLst/>
              <a:rect l="l" t="t" r="r" b="b"/>
              <a:pathLst>
                <a:path w="8323" h="3784" extrusionOk="0">
                  <a:moveTo>
                    <a:pt x="7017" y="0"/>
                  </a:moveTo>
                  <a:cubicBezTo>
                    <a:pt x="6944" y="0"/>
                    <a:pt x="6866" y="8"/>
                    <a:pt x="6785" y="25"/>
                  </a:cubicBezTo>
                  <a:cubicBezTo>
                    <a:pt x="5585" y="286"/>
                    <a:pt x="4332" y="652"/>
                    <a:pt x="3184" y="1173"/>
                  </a:cubicBezTo>
                  <a:cubicBezTo>
                    <a:pt x="2453" y="1434"/>
                    <a:pt x="1723" y="1695"/>
                    <a:pt x="1044" y="1904"/>
                  </a:cubicBezTo>
                  <a:cubicBezTo>
                    <a:pt x="0" y="2269"/>
                    <a:pt x="209" y="3731"/>
                    <a:pt x="1305" y="3783"/>
                  </a:cubicBezTo>
                  <a:cubicBezTo>
                    <a:pt x="1410" y="3783"/>
                    <a:pt x="1462" y="3783"/>
                    <a:pt x="1566" y="3731"/>
                  </a:cubicBezTo>
                  <a:cubicBezTo>
                    <a:pt x="2349" y="3522"/>
                    <a:pt x="3132" y="3209"/>
                    <a:pt x="3863" y="2896"/>
                  </a:cubicBezTo>
                  <a:cubicBezTo>
                    <a:pt x="4959" y="2478"/>
                    <a:pt x="6002" y="2113"/>
                    <a:pt x="7151" y="1852"/>
                  </a:cubicBezTo>
                  <a:cubicBezTo>
                    <a:pt x="8322" y="1657"/>
                    <a:pt x="8078" y="0"/>
                    <a:pt x="7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5737825" y="920425"/>
              <a:ext cx="253625" cy="107125"/>
            </a:xfrm>
            <a:custGeom>
              <a:avLst/>
              <a:gdLst/>
              <a:ahLst/>
              <a:cxnLst/>
              <a:rect l="l" t="t" r="r" b="b"/>
              <a:pathLst>
                <a:path w="10145" h="4285" extrusionOk="0">
                  <a:moveTo>
                    <a:pt x="8869" y="0"/>
                  </a:moveTo>
                  <a:cubicBezTo>
                    <a:pt x="8836" y="0"/>
                    <a:pt x="8803" y="2"/>
                    <a:pt x="8769" y="4"/>
                  </a:cubicBezTo>
                  <a:cubicBezTo>
                    <a:pt x="7046" y="213"/>
                    <a:pt x="5376" y="735"/>
                    <a:pt x="3758" y="1466"/>
                  </a:cubicBezTo>
                  <a:cubicBezTo>
                    <a:pt x="2871" y="1831"/>
                    <a:pt x="1984" y="2144"/>
                    <a:pt x="1044" y="2405"/>
                  </a:cubicBezTo>
                  <a:cubicBezTo>
                    <a:pt x="0" y="2718"/>
                    <a:pt x="209" y="4232"/>
                    <a:pt x="1305" y="4284"/>
                  </a:cubicBezTo>
                  <a:lnTo>
                    <a:pt x="1514" y="4284"/>
                  </a:lnTo>
                  <a:cubicBezTo>
                    <a:pt x="2506" y="3971"/>
                    <a:pt x="3497" y="3606"/>
                    <a:pt x="4489" y="3240"/>
                  </a:cubicBezTo>
                  <a:cubicBezTo>
                    <a:pt x="5898" y="2562"/>
                    <a:pt x="7412" y="2144"/>
                    <a:pt x="8925" y="1935"/>
                  </a:cubicBezTo>
                  <a:cubicBezTo>
                    <a:pt x="10145" y="1834"/>
                    <a:pt x="10078" y="0"/>
                    <a:pt x="8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5934850" y="978850"/>
              <a:ext cx="177725" cy="83925"/>
            </a:xfrm>
            <a:custGeom>
              <a:avLst/>
              <a:gdLst/>
              <a:ahLst/>
              <a:cxnLst/>
              <a:rect l="l" t="t" r="r" b="b"/>
              <a:pathLst>
                <a:path w="7109" h="3357" extrusionOk="0">
                  <a:moveTo>
                    <a:pt x="5765" y="1"/>
                  </a:moveTo>
                  <a:cubicBezTo>
                    <a:pt x="5572" y="1"/>
                    <a:pt x="5366" y="68"/>
                    <a:pt x="5167" y="225"/>
                  </a:cubicBezTo>
                  <a:cubicBezTo>
                    <a:pt x="4088" y="1023"/>
                    <a:pt x="2839" y="1441"/>
                    <a:pt x="1535" y="1441"/>
                  </a:cubicBezTo>
                  <a:cubicBezTo>
                    <a:pt x="1390" y="1441"/>
                    <a:pt x="1243" y="1436"/>
                    <a:pt x="1096" y="1425"/>
                  </a:cubicBezTo>
                  <a:cubicBezTo>
                    <a:pt x="1064" y="1422"/>
                    <a:pt x="1032" y="1421"/>
                    <a:pt x="1000" y="1421"/>
                  </a:cubicBezTo>
                  <a:cubicBezTo>
                    <a:pt x="471" y="1421"/>
                    <a:pt x="53" y="1823"/>
                    <a:pt x="53" y="2365"/>
                  </a:cubicBezTo>
                  <a:cubicBezTo>
                    <a:pt x="0" y="2834"/>
                    <a:pt x="366" y="3304"/>
                    <a:pt x="888" y="3356"/>
                  </a:cubicBezTo>
                  <a:lnTo>
                    <a:pt x="1566" y="3356"/>
                  </a:lnTo>
                  <a:cubicBezTo>
                    <a:pt x="3288" y="3356"/>
                    <a:pt x="4959" y="2730"/>
                    <a:pt x="6316" y="1686"/>
                  </a:cubicBezTo>
                  <a:cubicBezTo>
                    <a:pt x="7108" y="1060"/>
                    <a:pt x="6534" y="1"/>
                    <a:pt x="57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1591175" y="872825"/>
              <a:ext cx="249250" cy="178200"/>
            </a:xfrm>
            <a:custGeom>
              <a:avLst/>
              <a:gdLst/>
              <a:ahLst/>
              <a:cxnLst/>
              <a:rect l="l" t="t" r="r" b="b"/>
              <a:pathLst>
                <a:path w="9970" h="7128" extrusionOk="0">
                  <a:moveTo>
                    <a:pt x="8841" y="1"/>
                  </a:moveTo>
                  <a:cubicBezTo>
                    <a:pt x="8710" y="1"/>
                    <a:pt x="8579" y="27"/>
                    <a:pt x="8456" y="82"/>
                  </a:cubicBezTo>
                  <a:cubicBezTo>
                    <a:pt x="5951" y="1439"/>
                    <a:pt x="3550" y="3057"/>
                    <a:pt x="1358" y="4935"/>
                  </a:cubicBezTo>
                  <a:lnTo>
                    <a:pt x="732" y="5405"/>
                  </a:lnTo>
                  <a:cubicBezTo>
                    <a:pt x="1" y="5979"/>
                    <a:pt x="418" y="7127"/>
                    <a:pt x="1306" y="7127"/>
                  </a:cubicBezTo>
                  <a:cubicBezTo>
                    <a:pt x="1514" y="7127"/>
                    <a:pt x="1723" y="7023"/>
                    <a:pt x="1880" y="6919"/>
                  </a:cubicBezTo>
                  <a:lnTo>
                    <a:pt x="2558" y="6449"/>
                  </a:lnTo>
                  <a:cubicBezTo>
                    <a:pt x="4646" y="4674"/>
                    <a:pt x="6942" y="3109"/>
                    <a:pt x="9343" y="1804"/>
                  </a:cubicBezTo>
                  <a:cubicBezTo>
                    <a:pt x="9813" y="1543"/>
                    <a:pt x="9970" y="969"/>
                    <a:pt x="9761" y="551"/>
                  </a:cubicBezTo>
                  <a:cubicBezTo>
                    <a:pt x="9568" y="205"/>
                    <a:pt x="9206" y="1"/>
                    <a:pt x="8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1780375" y="872525"/>
              <a:ext cx="245350" cy="155025"/>
            </a:xfrm>
            <a:custGeom>
              <a:avLst/>
              <a:gdLst/>
              <a:ahLst/>
              <a:cxnLst/>
              <a:rect l="l" t="t" r="r" b="b"/>
              <a:pathLst>
                <a:path w="9814" h="6201" extrusionOk="0">
                  <a:moveTo>
                    <a:pt x="8459" y="1"/>
                  </a:moveTo>
                  <a:cubicBezTo>
                    <a:pt x="8255" y="1"/>
                    <a:pt x="8038" y="75"/>
                    <a:pt x="7829" y="250"/>
                  </a:cubicBezTo>
                  <a:cubicBezTo>
                    <a:pt x="6316" y="1398"/>
                    <a:pt x="4698" y="2390"/>
                    <a:pt x="2976" y="3225"/>
                  </a:cubicBezTo>
                  <a:cubicBezTo>
                    <a:pt x="2245" y="3643"/>
                    <a:pt x="1514" y="4008"/>
                    <a:pt x="836" y="4426"/>
                  </a:cubicBezTo>
                  <a:cubicBezTo>
                    <a:pt x="1" y="4895"/>
                    <a:pt x="366" y="6200"/>
                    <a:pt x="1358" y="6200"/>
                  </a:cubicBezTo>
                  <a:cubicBezTo>
                    <a:pt x="1514" y="6148"/>
                    <a:pt x="1671" y="6148"/>
                    <a:pt x="1827" y="6043"/>
                  </a:cubicBezTo>
                  <a:cubicBezTo>
                    <a:pt x="2454" y="5678"/>
                    <a:pt x="3184" y="5313"/>
                    <a:pt x="3863" y="4895"/>
                  </a:cubicBezTo>
                  <a:cubicBezTo>
                    <a:pt x="5690" y="4008"/>
                    <a:pt x="7412" y="2912"/>
                    <a:pt x="9030" y="1712"/>
                  </a:cubicBezTo>
                  <a:cubicBezTo>
                    <a:pt x="9813" y="1052"/>
                    <a:pt x="9228" y="1"/>
                    <a:pt x="8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5316375" y="4864375"/>
              <a:ext cx="167275" cy="166275"/>
            </a:xfrm>
            <a:custGeom>
              <a:avLst/>
              <a:gdLst/>
              <a:ahLst/>
              <a:cxnLst/>
              <a:rect l="l" t="t" r="r" b="b"/>
              <a:pathLst>
                <a:path w="6691" h="6651" extrusionOk="0">
                  <a:moveTo>
                    <a:pt x="5330" y="0"/>
                  </a:moveTo>
                  <a:cubicBezTo>
                    <a:pt x="5118" y="0"/>
                    <a:pt x="4897" y="84"/>
                    <a:pt x="4698" y="283"/>
                  </a:cubicBezTo>
                  <a:cubicBezTo>
                    <a:pt x="4280" y="648"/>
                    <a:pt x="3863" y="1014"/>
                    <a:pt x="3445" y="1379"/>
                  </a:cubicBezTo>
                  <a:cubicBezTo>
                    <a:pt x="2088" y="2475"/>
                    <a:pt x="731" y="3675"/>
                    <a:pt x="157" y="5398"/>
                  </a:cubicBezTo>
                  <a:cubicBezTo>
                    <a:pt x="0" y="5920"/>
                    <a:pt x="314" y="6442"/>
                    <a:pt x="783" y="6598"/>
                  </a:cubicBezTo>
                  <a:cubicBezTo>
                    <a:pt x="888" y="6650"/>
                    <a:pt x="992" y="6650"/>
                    <a:pt x="1096" y="6650"/>
                  </a:cubicBezTo>
                  <a:cubicBezTo>
                    <a:pt x="1514" y="6650"/>
                    <a:pt x="1879" y="6389"/>
                    <a:pt x="1984" y="5972"/>
                  </a:cubicBezTo>
                  <a:cubicBezTo>
                    <a:pt x="2401" y="4719"/>
                    <a:pt x="3497" y="3780"/>
                    <a:pt x="4698" y="2788"/>
                  </a:cubicBezTo>
                  <a:cubicBezTo>
                    <a:pt x="5115" y="2423"/>
                    <a:pt x="5585" y="2058"/>
                    <a:pt x="6002" y="1640"/>
                  </a:cubicBezTo>
                  <a:cubicBezTo>
                    <a:pt x="6690" y="993"/>
                    <a:pt x="6061" y="0"/>
                    <a:pt x="5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5329425" y="4829100"/>
              <a:ext cx="348400" cy="319550"/>
            </a:xfrm>
            <a:custGeom>
              <a:avLst/>
              <a:gdLst/>
              <a:ahLst/>
              <a:cxnLst/>
              <a:rect l="l" t="t" r="r" b="b"/>
              <a:pathLst>
                <a:path w="13936" h="12782" extrusionOk="0">
                  <a:moveTo>
                    <a:pt x="12836" y="1"/>
                  </a:moveTo>
                  <a:cubicBezTo>
                    <a:pt x="12671" y="1"/>
                    <a:pt x="12509" y="41"/>
                    <a:pt x="12370" y="128"/>
                  </a:cubicBezTo>
                  <a:cubicBezTo>
                    <a:pt x="7359" y="3364"/>
                    <a:pt x="2662" y="8479"/>
                    <a:pt x="313" y="11245"/>
                  </a:cubicBezTo>
                  <a:cubicBezTo>
                    <a:pt x="0" y="11663"/>
                    <a:pt x="53" y="12237"/>
                    <a:pt x="418" y="12602"/>
                  </a:cubicBezTo>
                  <a:cubicBezTo>
                    <a:pt x="602" y="12717"/>
                    <a:pt x="817" y="12782"/>
                    <a:pt x="1027" y="12782"/>
                  </a:cubicBezTo>
                  <a:cubicBezTo>
                    <a:pt x="1291" y="12782"/>
                    <a:pt x="1548" y="12679"/>
                    <a:pt x="1723" y="12446"/>
                  </a:cubicBezTo>
                  <a:cubicBezTo>
                    <a:pt x="4019" y="9784"/>
                    <a:pt x="8560" y="4826"/>
                    <a:pt x="13361" y="1746"/>
                  </a:cubicBezTo>
                  <a:cubicBezTo>
                    <a:pt x="13831" y="1485"/>
                    <a:pt x="13936" y="859"/>
                    <a:pt x="13675" y="441"/>
                  </a:cubicBezTo>
                  <a:cubicBezTo>
                    <a:pt x="13501" y="163"/>
                    <a:pt x="13164" y="1"/>
                    <a:pt x="12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5565600" y="4946825"/>
              <a:ext cx="156500" cy="142550"/>
            </a:xfrm>
            <a:custGeom>
              <a:avLst/>
              <a:gdLst/>
              <a:ahLst/>
              <a:cxnLst/>
              <a:rect l="l" t="t" r="r" b="b"/>
              <a:pathLst>
                <a:path w="6260" h="5702" extrusionOk="0">
                  <a:moveTo>
                    <a:pt x="4878" y="1"/>
                  </a:moveTo>
                  <a:cubicBezTo>
                    <a:pt x="4738" y="1"/>
                    <a:pt x="4589" y="36"/>
                    <a:pt x="4436" y="117"/>
                  </a:cubicBezTo>
                  <a:cubicBezTo>
                    <a:pt x="2662" y="1108"/>
                    <a:pt x="1253" y="2517"/>
                    <a:pt x="261" y="4292"/>
                  </a:cubicBezTo>
                  <a:cubicBezTo>
                    <a:pt x="0" y="4709"/>
                    <a:pt x="104" y="5284"/>
                    <a:pt x="574" y="5597"/>
                  </a:cubicBezTo>
                  <a:cubicBezTo>
                    <a:pt x="731" y="5649"/>
                    <a:pt x="887" y="5701"/>
                    <a:pt x="1044" y="5701"/>
                  </a:cubicBezTo>
                  <a:cubicBezTo>
                    <a:pt x="1409" y="5701"/>
                    <a:pt x="1670" y="5544"/>
                    <a:pt x="1879" y="5284"/>
                  </a:cubicBezTo>
                  <a:cubicBezTo>
                    <a:pt x="2662" y="3822"/>
                    <a:pt x="3862" y="2622"/>
                    <a:pt x="5271" y="1839"/>
                  </a:cubicBezTo>
                  <a:cubicBezTo>
                    <a:pt x="6259" y="1345"/>
                    <a:pt x="5740" y="1"/>
                    <a:pt x="4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" name="Google Shape;2053;p71"/>
          <p:cNvGrpSpPr/>
          <p:nvPr/>
        </p:nvGrpSpPr>
        <p:grpSpPr>
          <a:xfrm>
            <a:off x="993522" y="1399590"/>
            <a:ext cx="1369413" cy="1464449"/>
            <a:chOff x="4039825" y="1233225"/>
            <a:chExt cx="3292650" cy="3547600"/>
          </a:xfrm>
        </p:grpSpPr>
        <p:sp>
          <p:nvSpPr>
            <p:cNvPr id="2054" name="Google Shape;2054;p71"/>
            <p:cNvSpPr/>
            <p:nvPr/>
          </p:nvSpPr>
          <p:spPr>
            <a:xfrm>
              <a:off x="4212025" y="1593725"/>
              <a:ext cx="380350" cy="292375"/>
            </a:xfrm>
            <a:custGeom>
              <a:avLst/>
              <a:gdLst/>
              <a:ahLst/>
              <a:cxnLst/>
              <a:rect l="l" t="t" r="r" b="b"/>
              <a:pathLst>
                <a:path w="15214" h="11695" extrusionOk="0">
                  <a:moveTo>
                    <a:pt x="5548" y="1"/>
                  </a:moveTo>
                  <a:cubicBezTo>
                    <a:pt x="5346" y="1"/>
                    <a:pt x="5151" y="91"/>
                    <a:pt x="5031" y="270"/>
                  </a:cubicBezTo>
                  <a:lnTo>
                    <a:pt x="1857" y="3385"/>
                  </a:lnTo>
                  <a:cubicBezTo>
                    <a:pt x="1558" y="3684"/>
                    <a:pt x="1558" y="4163"/>
                    <a:pt x="1917" y="4463"/>
                  </a:cubicBezTo>
                  <a:cubicBezTo>
                    <a:pt x="2037" y="4583"/>
                    <a:pt x="2216" y="4702"/>
                    <a:pt x="2456" y="4702"/>
                  </a:cubicBezTo>
                  <a:cubicBezTo>
                    <a:pt x="2636" y="4702"/>
                    <a:pt x="2815" y="4583"/>
                    <a:pt x="2995" y="4463"/>
                  </a:cubicBezTo>
                  <a:lnTo>
                    <a:pt x="6109" y="1348"/>
                  </a:lnTo>
                  <a:cubicBezTo>
                    <a:pt x="6409" y="1049"/>
                    <a:pt x="6409" y="570"/>
                    <a:pt x="6109" y="270"/>
                  </a:cubicBezTo>
                  <a:cubicBezTo>
                    <a:pt x="5960" y="91"/>
                    <a:pt x="5750" y="1"/>
                    <a:pt x="5548" y="1"/>
                  </a:cubicBezTo>
                  <a:close/>
                  <a:moveTo>
                    <a:pt x="14116" y="3129"/>
                  </a:moveTo>
                  <a:cubicBezTo>
                    <a:pt x="14010" y="3129"/>
                    <a:pt x="13896" y="3153"/>
                    <a:pt x="13776" y="3205"/>
                  </a:cubicBezTo>
                  <a:cubicBezTo>
                    <a:pt x="12338" y="3744"/>
                    <a:pt x="11081" y="4583"/>
                    <a:pt x="10062" y="5721"/>
                  </a:cubicBezTo>
                  <a:cubicBezTo>
                    <a:pt x="9703" y="6020"/>
                    <a:pt x="9703" y="6499"/>
                    <a:pt x="10002" y="6799"/>
                  </a:cubicBezTo>
                  <a:cubicBezTo>
                    <a:pt x="10182" y="6918"/>
                    <a:pt x="10362" y="7038"/>
                    <a:pt x="10541" y="7038"/>
                  </a:cubicBezTo>
                  <a:cubicBezTo>
                    <a:pt x="10781" y="7038"/>
                    <a:pt x="10961" y="6918"/>
                    <a:pt x="11140" y="6799"/>
                  </a:cubicBezTo>
                  <a:cubicBezTo>
                    <a:pt x="12039" y="5840"/>
                    <a:pt x="13117" y="5122"/>
                    <a:pt x="14375" y="4643"/>
                  </a:cubicBezTo>
                  <a:cubicBezTo>
                    <a:pt x="15213" y="4276"/>
                    <a:pt x="14859" y="3129"/>
                    <a:pt x="14116" y="3129"/>
                  </a:cubicBezTo>
                  <a:close/>
                  <a:moveTo>
                    <a:pt x="6699" y="4678"/>
                  </a:moveTo>
                  <a:cubicBezTo>
                    <a:pt x="6536" y="4678"/>
                    <a:pt x="6373" y="4726"/>
                    <a:pt x="6229" y="4822"/>
                  </a:cubicBezTo>
                  <a:cubicBezTo>
                    <a:pt x="4552" y="6080"/>
                    <a:pt x="3055" y="7457"/>
                    <a:pt x="1617" y="9015"/>
                  </a:cubicBezTo>
                  <a:cubicBezTo>
                    <a:pt x="1198" y="9494"/>
                    <a:pt x="779" y="9913"/>
                    <a:pt x="300" y="10332"/>
                  </a:cubicBezTo>
                  <a:cubicBezTo>
                    <a:pt x="0" y="10632"/>
                    <a:pt x="0" y="11171"/>
                    <a:pt x="300" y="11470"/>
                  </a:cubicBezTo>
                  <a:cubicBezTo>
                    <a:pt x="450" y="11620"/>
                    <a:pt x="659" y="11695"/>
                    <a:pt x="869" y="11695"/>
                  </a:cubicBezTo>
                  <a:cubicBezTo>
                    <a:pt x="1078" y="11695"/>
                    <a:pt x="1288" y="11620"/>
                    <a:pt x="1438" y="11470"/>
                  </a:cubicBezTo>
                  <a:cubicBezTo>
                    <a:pt x="1857" y="10991"/>
                    <a:pt x="2336" y="10572"/>
                    <a:pt x="2755" y="10093"/>
                  </a:cubicBezTo>
                  <a:cubicBezTo>
                    <a:pt x="4073" y="8595"/>
                    <a:pt x="5570" y="7278"/>
                    <a:pt x="7128" y="6080"/>
                  </a:cubicBezTo>
                  <a:cubicBezTo>
                    <a:pt x="7487" y="5840"/>
                    <a:pt x="7607" y="5361"/>
                    <a:pt x="7367" y="5002"/>
                  </a:cubicBezTo>
                  <a:cubicBezTo>
                    <a:pt x="7187" y="4786"/>
                    <a:pt x="6943" y="4678"/>
                    <a:pt x="6699" y="4678"/>
                  </a:cubicBezTo>
                  <a:close/>
                </a:path>
              </a:pathLst>
            </a:custGeom>
            <a:solidFill>
              <a:srgbClr val="FCD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6768325" y="4228550"/>
              <a:ext cx="210775" cy="177075"/>
            </a:xfrm>
            <a:custGeom>
              <a:avLst/>
              <a:gdLst/>
              <a:ahLst/>
              <a:cxnLst/>
              <a:rect l="l" t="t" r="r" b="b"/>
              <a:pathLst>
                <a:path w="8431" h="7083" extrusionOk="0">
                  <a:moveTo>
                    <a:pt x="7476" y="0"/>
                  </a:moveTo>
                  <a:cubicBezTo>
                    <a:pt x="7350" y="0"/>
                    <a:pt x="7226" y="34"/>
                    <a:pt x="7113" y="109"/>
                  </a:cubicBezTo>
                  <a:cubicBezTo>
                    <a:pt x="6215" y="648"/>
                    <a:pt x="5256" y="1008"/>
                    <a:pt x="4238" y="1187"/>
                  </a:cubicBezTo>
                  <a:lnTo>
                    <a:pt x="4298" y="1187"/>
                  </a:lnTo>
                  <a:cubicBezTo>
                    <a:pt x="3300" y="1305"/>
                    <a:pt x="3395" y="2746"/>
                    <a:pt x="4359" y="2746"/>
                  </a:cubicBezTo>
                  <a:cubicBezTo>
                    <a:pt x="4378" y="2746"/>
                    <a:pt x="4398" y="2746"/>
                    <a:pt x="4418" y="2745"/>
                  </a:cubicBezTo>
                  <a:lnTo>
                    <a:pt x="4598" y="2745"/>
                  </a:lnTo>
                  <a:cubicBezTo>
                    <a:pt x="5736" y="2505"/>
                    <a:pt x="6874" y="2086"/>
                    <a:pt x="7892" y="1487"/>
                  </a:cubicBezTo>
                  <a:cubicBezTo>
                    <a:pt x="8311" y="1247"/>
                    <a:pt x="8431" y="768"/>
                    <a:pt x="8191" y="409"/>
                  </a:cubicBezTo>
                  <a:cubicBezTo>
                    <a:pt x="8027" y="162"/>
                    <a:pt x="7750" y="0"/>
                    <a:pt x="7476" y="0"/>
                  </a:cubicBezTo>
                  <a:close/>
                  <a:moveTo>
                    <a:pt x="6400" y="3125"/>
                  </a:moveTo>
                  <a:cubicBezTo>
                    <a:pt x="6323" y="3125"/>
                    <a:pt x="6241" y="3137"/>
                    <a:pt x="6155" y="3164"/>
                  </a:cubicBezTo>
                  <a:cubicBezTo>
                    <a:pt x="4478" y="3643"/>
                    <a:pt x="2861" y="4362"/>
                    <a:pt x="1423" y="5260"/>
                  </a:cubicBezTo>
                  <a:lnTo>
                    <a:pt x="944" y="5560"/>
                  </a:lnTo>
                  <a:cubicBezTo>
                    <a:pt x="1" y="5782"/>
                    <a:pt x="240" y="7083"/>
                    <a:pt x="1090" y="7083"/>
                  </a:cubicBezTo>
                  <a:cubicBezTo>
                    <a:pt x="1157" y="7083"/>
                    <a:pt x="1229" y="7075"/>
                    <a:pt x="1303" y="7057"/>
                  </a:cubicBezTo>
                  <a:cubicBezTo>
                    <a:pt x="1423" y="7057"/>
                    <a:pt x="1543" y="6997"/>
                    <a:pt x="1663" y="6937"/>
                  </a:cubicBezTo>
                  <a:lnTo>
                    <a:pt x="2142" y="6698"/>
                  </a:lnTo>
                  <a:cubicBezTo>
                    <a:pt x="3520" y="5859"/>
                    <a:pt x="5017" y="5140"/>
                    <a:pt x="6574" y="4661"/>
                  </a:cubicBezTo>
                  <a:cubicBezTo>
                    <a:pt x="7446" y="4389"/>
                    <a:pt x="7177" y="3125"/>
                    <a:pt x="6400" y="3125"/>
                  </a:cubicBezTo>
                  <a:close/>
                </a:path>
              </a:pathLst>
            </a:custGeom>
            <a:solidFill>
              <a:srgbClr val="F7BF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4834900" y="1271050"/>
              <a:ext cx="1895650" cy="420775"/>
            </a:xfrm>
            <a:custGeom>
              <a:avLst/>
              <a:gdLst/>
              <a:ahLst/>
              <a:cxnLst/>
              <a:rect l="l" t="t" r="r" b="b"/>
              <a:pathLst>
                <a:path w="75826" h="16831" extrusionOk="0">
                  <a:moveTo>
                    <a:pt x="70441" y="6704"/>
                  </a:moveTo>
                  <a:cubicBezTo>
                    <a:pt x="70712" y="6704"/>
                    <a:pt x="70978" y="6836"/>
                    <a:pt x="71094" y="7068"/>
                  </a:cubicBezTo>
                  <a:cubicBezTo>
                    <a:pt x="71334" y="7428"/>
                    <a:pt x="71214" y="7907"/>
                    <a:pt x="70854" y="8146"/>
                  </a:cubicBezTo>
                  <a:cubicBezTo>
                    <a:pt x="69477" y="8985"/>
                    <a:pt x="68219" y="9943"/>
                    <a:pt x="67141" y="11141"/>
                  </a:cubicBezTo>
                  <a:cubicBezTo>
                    <a:pt x="66959" y="11338"/>
                    <a:pt x="66751" y="11420"/>
                    <a:pt x="66551" y="11420"/>
                  </a:cubicBezTo>
                  <a:cubicBezTo>
                    <a:pt x="65962" y="11420"/>
                    <a:pt x="65451" y="10704"/>
                    <a:pt x="65943" y="10123"/>
                  </a:cubicBezTo>
                  <a:cubicBezTo>
                    <a:pt x="67141" y="8805"/>
                    <a:pt x="68519" y="7727"/>
                    <a:pt x="70016" y="6829"/>
                  </a:cubicBezTo>
                  <a:cubicBezTo>
                    <a:pt x="70143" y="6744"/>
                    <a:pt x="70293" y="6704"/>
                    <a:pt x="70441" y="6704"/>
                  </a:cubicBezTo>
                  <a:close/>
                  <a:moveTo>
                    <a:pt x="66210" y="7090"/>
                  </a:moveTo>
                  <a:cubicBezTo>
                    <a:pt x="66406" y="7090"/>
                    <a:pt x="66597" y="7180"/>
                    <a:pt x="66722" y="7368"/>
                  </a:cubicBezTo>
                  <a:cubicBezTo>
                    <a:pt x="67021" y="7667"/>
                    <a:pt x="67021" y="8146"/>
                    <a:pt x="66722" y="8446"/>
                  </a:cubicBezTo>
                  <a:cubicBezTo>
                    <a:pt x="65943" y="9105"/>
                    <a:pt x="65105" y="9763"/>
                    <a:pt x="64206" y="10302"/>
                  </a:cubicBezTo>
                  <a:cubicBezTo>
                    <a:pt x="63308" y="10901"/>
                    <a:pt x="62469" y="11560"/>
                    <a:pt x="61691" y="12279"/>
                  </a:cubicBezTo>
                  <a:cubicBezTo>
                    <a:pt x="61571" y="12459"/>
                    <a:pt x="61331" y="12519"/>
                    <a:pt x="61152" y="12519"/>
                  </a:cubicBezTo>
                  <a:cubicBezTo>
                    <a:pt x="60912" y="12519"/>
                    <a:pt x="60732" y="12459"/>
                    <a:pt x="60613" y="12339"/>
                  </a:cubicBezTo>
                  <a:cubicBezTo>
                    <a:pt x="60253" y="12039"/>
                    <a:pt x="60253" y="11500"/>
                    <a:pt x="60613" y="11201"/>
                  </a:cubicBezTo>
                  <a:cubicBezTo>
                    <a:pt x="61451" y="10422"/>
                    <a:pt x="62350" y="9644"/>
                    <a:pt x="63368" y="9045"/>
                  </a:cubicBezTo>
                  <a:cubicBezTo>
                    <a:pt x="64206" y="8506"/>
                    <a:pt x="64985" y="7907"/>
                    <a:pt x="65704" y="7308"/>
                  </a:cubicBezTo>
                  <a:cubicBezTo>
                    <a:pt x="65846" y="7165"/>
                    <a:pt x="66030" y="7090"/>
                    <a:pt x="66210" y="7090"/>
                  </a:cubicBezTo>
                  <a:close/>
                  <a:moveTo>
                    <a:pt x="60371" y="6692"/>
                  </a:moveTo>
                  <a:cubicBezTo>
                    <a:pt x="60546" y="6692"/>
                    <a:pt x="60717" y="6754"/>
                    <a:pt x="60852" y="6889"/>
                  </a:cubicBezTo>
                  <a:cubicBezTo>
                    <a:pt x="61212" y="7188"/>
                    <a:pt x="61212" y="7667"/>
                    <a:pt x="60912" y="8027"/>
                  </a:cubicBezTo>
                  <a:cubicBezTo>
                    <a:pt x="59714" y="9224"/>
                    <a:pt x="58397" y="10302"/>
                    <a:pt x="56959" y="11201"/>
                  </a:cubicBezTo>
                  <a:cubicBezTo>
                    <a:pt x="55522" y="12039"/>
                    <a:pt x="54264" y="12998"/>
                    <a:pt x="53186" y="14196"/>
                  </a:cubicBezTo>
                  <a:cubicBezTo>
                    <a:pt x="53066" y="14375"/>
                    <a:pt x="52827" y="14495"/>
                    <a:pt x="52587" y="14495"/>
                  </a:cubicBezTo>
                  <a:cubicBezTo>
                    <a:pt x="52407" y="14495"/>
                    <a:pt x="52228" y="14435"/>
                    <a:pt x="52108" y="14315"/>
                  </a:cubicBezTo>
                  <a:cubicBezTo>
                    <a:pt x="51748" y="14016"/>
                    <a:pt x="51689" y="13537"/>
                    <a:pt x="51988" y="13237"/>
                  </a:cubicBezTo>
                  <a:cubicBezTo>
                    <a:pt x="53186" y="11920"/>
                    <a:pt x="54563" y="10782"/>
                    <a:pt x="56121" y="9883"/>
                  </a:cubicBezTo>
                  <a:cubicBezTo>
                    <a:pt x="57438" y="9045"/>
                    <a:pt x="58696" y="8086"/>
                    <a:pt x="59774" y="6948"/>
                  </a:cubicBezTo>
                  <a:cubicBezTo>
                    <a:pt x="59939" y="6784"/>
                    <a:pt x="60158" y="6692"/>
                    <a:pt x="60371" y="6692"/>
                  </a:cubicBezTo>
                  <a:close/>
                  <a:moveTo>
                    <a:pt x="75826" y="1"/>
                  </a:moveTo>
                  <a:lnTo>
                    <a:pt x="1" y="2516"/>
                  </a:lnTo>
                  <a:lnTo>
                    <a:pt x="1079" y="14854"/>
                  </a:lnTo>
                  <a:cubicBezTo>
                    <a:pt x="13357" y="16172"/>
                    <a:pt x="25755" y="16831"/>
                    <a:pt x="38093" y="16831"/>
                  </a:cubicBezTo>
                  <a:cubicBezTo>
                    <a:pt x="50071" y="16831"/>
                    <a:pt x="61990" y="16232"/>
                    <a:pt x="73909" y="14974"/>
                  </a:cubicBezTo>
                  <a:lnTo>
                    <a:pt x="75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4039825" y="1233225"/>
              <a:ext cx="3292650" cy="3547600"/>
            </a:xfrm>
            <a:custGeom>
              <a:avLst/>
              <a:gdLst/>
              <a:ahLst/>
              <a:cxnLst/>
              <a:rect l="l" t="t" r="r" b="b"/>
              <a:pathLst>
                <a:path w="131706" h="141904" extrusionOk="0">
                  <a:moveTo>
                    <a:pt x="107629" y="1514"/>
                  </a:moveTo>
                  <a:lnTo>
                    <a:pt x="105712" y="16487"/>
                  </a:lnTo>
                  <a:cubicBezTo>
                    <a:pt x="93793" y="17685"/>
                    <a:pt x="81874" y="18284"/>
                    <a:pt x="69896" y="18284"/>
                  </a:cubicBezTo>
                  <a:cubicBezTo>
                    <a:pt x="57558" y="18284"/>
                    <a:pt x="45160" y="17625"/>
                    <a:pt x="32882" y="16307"/>
                  </a:cubicBezTo>
                  <a:lnTo>
                    <a:pt x="31804" y="3969"/>
                  </a:lnTo>
                  <a:lnTo>
                    <a:pt x="107629" y="1514"/>
                  </a:lnTo>
                  <a:close/>
                  <a:moveTo>
                    <a:pt x="129430" y="44876"/>
                  </a:moveTo>
                  <a:lnTo>
                    <a:pt x="129430" y="44876"/>
                  </a:lnTo>
                  <a:cubicBezTo>
                    <a:pt x="128052" y="75961"/>
                    <a:pt x="123141" y="106806"/>
                    <a:pt x="114876" y="136872"/>
                  </a:cubicBezTo>
                  <a:cubicBezTo>
                    <a:pt x="112839" y="130404"/>
                    <a:pt x="107149" y="127768"/>
                    <a:pt x="104694" y="126930"/>
                  </a:cubicBezTo>
                  <a:cubicBezTo>
                    <a:pt x="118409" y="109561"/>
                    <a:pt x="126195" y="67216"/>
                    <a:pt x="129430" y="44876"/>
                  </a:cubicBezTo>
                  <a:close/>
                  <a:moveTo>
                    <a:pt x="30846" y="10498"/>
                  </a:moveTo>
                  <a:lnTo>
                    <a:pt x="31385" y="17146"/>
                  </a:lnTo>
                  <a:cubicBezTo>
                    <a:pt x="31444" y="17505"/>
                    <a:pt x="31684" y="17805"/>
                    <a:pt x="32103" y="17865"/>
                  </a:cubicBezTo>
                  <a:cubicBezTo>
                    <a:pt x="44621" y="19182"/>
                    <a:pt x="57258" y="19901"/>
                    <a:pt x="69896" y="19901"/>
                  </a:cubicBezTo>
                  <a:cubicBezTo>
                    <a:pt x="82114" y="19901"/>
                    <a:pt x="94332" y="19242"/>
                    <a:pt x="106431" y="17984"/>
                  </a:cubicBezTo>
                  <a:cubicBezTo>
                    <a:pt x="106790" y="17925"/>
                    <a:pt x="107089" y="17625"/>
                    <a:pt x="107149" y="17266"/>
                  </a:cubicBezTo>
                  <a:lnTo>
                    <a:pt x="107988" y="10797"/>
                  </a:lnTo>
                  <a:cubicBezTo>
                    <a:pt x="119008" y="10917"/>
                    <a:pt x="127094" y="11037"/>
                    <a:pt x="129430" y="11097"/>
                  </a:cubicBezTo>
                  <a:cubicBezTo>
                    <a:pt x="130148" y="17505"/>
                    <a:pt x="130208" y="23974"/>
                    <a:pt x="129729" y="30382"/>
                  </a:cubicBezTo>
                  <a:cubicBezTo>
                    <a:pt x="129609" y="31640"/>
                    <a:pt x="121584" y="104590"/>
                    <a:pt x="102777" y="126870"/>
                  </a:cubicBezTo>
                  <a:cubicBezTo>
                    <a:pt x="102538" y="127050"/>
                    <a:pt x="102538" y="127349"/>
                    <a:pt x="102597" y="127589"/>
                  </a:cubicBezTo>
                  <a:cubicBezTo>
                    <a:pt x="102717" y="127828"/>
                    <a:pt x="102897" y="128068"/>
                    <a:pt x="103196" y="128128"/>
                  </a:cubicBezTo>
                  <a:cubicBezTo>
                    <a:pt x="103556" y="128188"/>
                    <a:pt x="112540" y="130164"/>
                    <a:pt x="113857" y="139507"/>
                  </a:cubicBezTo>
                  <a:cubicBezTo>
                    <a:pt x="111462" y="139927"/>
                    <a:pt x="101819" y="140406"/>
                    <a:pt x="81036" y="140406"/>
                  </a:cubicBezTo>
                  <a:cubicBezTo>
                    <a:pt x="44741" y="140406"/>
                    <a:pt x="6888" y="139148"/>
                    <a:pt x="3235" y="137830"/>
                  </a:cubicBezTo>
                  <a:cubicBezTo>
                    <a:pt x="2875" y="134596"/>
                    <a:pt x="2217" y="106087"/>
                    <a:pt x="1977" y="75003"/>
                  </a:cubicBezTo>
                  <a:cubicBezTo>
                    <a:pt x="1678" y="31281"/>
                    <a:pt x="2336" y="13492"/>
                    <a:pt x="3055" y="11396"/>
                  </a:cubicBezTo>
                  <a:cubicBezTo>
                    <a:pt x="4133" y="11037"/>
                    <a:pt x="9583" y="10618"/>
                    <a:pt x="30846" y="10498"/>
                  </a:cubicBezTo>
                  <a:close/>
                  <a:moveTo>
                    <a:pt x="108534" y="1"/>
                  </a:moveTo>
                  <a:cubicBezTo>
                    <a:pt x="108492" y="1"/>
                    <a:pt x="108450" y="6"/>
                    <a:pt x="108407" y="17"/>
                  </a:cubicBezTo>
                  <a:lnTo>
                    <a:pt x="30846" y="2532"/>
                  </a:lnTo>
                  <a:cubicBezTo>
                    <a:pt x="30666" y="2532"/>
                    <a:pt x="30426" y="2592"/>
                    <a:pt x="30307" y="2772"/>
                  </a:cubicBezTo>
                  <a:cubicBezTo>
                    <a:pt x="30187" y="2951"/>
                    <a:pt x="30127" y="3131"/>
                    <a:pt x="30127" y="3371"/>
                  </a:cubicBezTo>
                  <a:lnTo>
                    <a:pt x="30666" y="9000"/>
                  </a:lnTo>
                  <a:cubicBezTo>
                    <a:pt x="3295" y="9180"/>
                    <a:pt x="2516" y="9839"/>
                    <a:pt x="2037" y="10198"/>
                  </a:cubicBezTo>
                  <a:cubicBezTo>
                    <a:pt x="1558" y="10558"/>
                    <a:pt x="1" y="11935"/>
                    <a:pt x="420" y="74404"/>
                  </a:cubicBezTo>
                  <a:cubicBezTo>
                    <a:pt x="659" y="103392"/>
                    <a:pt x="1258" y="136992"/>
                    <a:pt x="1797" y="138549"/>
                  </a:cubicBezTo>
                  <a:cubicBezTo>
                    <a:pt x="2037" y="139328"/>
                    <a:pt x="2336" y="140286"/>
                    <a:pt x="29648" y="141184"/>
                  </a:cubicBezTo>
                  <a:cubicBezTo>
                    <a:pt x="44861" y="141664"/>
                    <a:pt x="64086" y="141903"/>
                    <a:pt x="81036" y="141903"/>
                  </a:cubicBezTo>
                  <a:cubicBezTo>
                    <a:pt x="95231" y="141903"/>
                    <a:pt x="112480" y="141723"/>
                    <a:pt x="114995" y="140765"/>
                  </a:cubicBezTo>
                  <a:lnTo>
                    <a:pt x="115055" y="140765"/>
                  </a:lnTo>
                  <a:cubicBezTo>
                    <a:pt x="115115" y="140765"/>
                    <a:pt x="115175" y="140645"/>
                    <a:pt x="115295" y="140585"/>
                  </a:cubicBezTo>
                  <a:cubicBezTo>
                    <a:pt x="115295" y="140526"/>
                    <a:pt x="115355" y="140466"/>
                    <a:pt x="115415" y="140346"/>
                  </a:cubicBezTo>
                  <a:cubicBezTo>
                    <a:pt x="115534" y="139927"/>
                    <a:pt x="128471" y="98361"/>
                    <a:pt x="130867" y="46494"/>
                  </a:cubicBezTo>
                  <a:cubicBezTo>
                    <a:pt x="131466" y="39426"/>
                    <a:pt x="131706" y="33377"/>
                    <a:pt x="131226" y="30502"/>
                  </a:cubicBezTo>
                  <a:cubicBezTo>
                    <a:pt x="131706" y="23794"/>
                    <a:pt x="131586" y="16966"/>
                    <a:pt x="130747" y="10258"/>
                  </a:cubicBezTo>
                  <a:cubicBezTo>
                    <a:pt x="130687" y="9899"/>
                    <a:pt x="130388" y="9599"/>
                    <a:pt x="130029" y="9599"/>
                  </a:cubicBezTo>
                  <a:cubicBezTo>
                    <a:pt x="129789" y="9599"/>
                    <a:pt x="121045" y="9480"/>
                    <a:pt x="108108" y="9360"/>
                  </a:cubicBezTo>
                  <a:lnTo>
                    <a:pt x="109246" y="855"/>
                  </a:lnTo>
                  <a:cubicBezTo>
                    <a:pt x="109246" y="615"/>
                    <a:pt x="109186" y="436"/>
                    <a:pt x="109006" y="256"/>
                  </a:cubicBezTo>
                  <a:cubicBezTo>
                    <a:pt x="108907" y="108"/>
                    <a:pt x="108728" y="1"/>
                    <a:pt x="108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4250950" y="1593725"/>
              <a:ext cx="121300" cy="117575"/>
            </a:xfrm>
            <a:custGeom>
              <a:avLst/>
              <a:gdLst/>
              <a:ahLst/>
              <a:cxnLst/>
              <a:rect l="l" t="t" r="r" b="b"/>
              <a:pathLst>
                <a:path w="4852" h="4703" extrusionOk="0">
                  <a:moveTo>
                    <a:pt x="3983" y="1"/>
                  </a:moveTo>
                  <a:cubicBezTo>
                    <a:pt x="3774" y="1"/>
                    <a:pt x="3564" y="91"/>
                    <a:pt x="3414" y="270"/>
                  </a:cubicBezTo>
                  <a:lnTo>
                    <a:pt x="300" y="3385"/>
                  </a:lnTo>
                  <a:cubicBezTo>
                    <a:pt x="1" y="3684"/>
                    <a:pt x="1" y="4163"/>
                    <a:pt x="300" y="4463"/>
                  </a:cubicBezTo>
                  <a:cubicBezTo>
                    <a:pt x="480" y="4583"/>
                    <a:pt x="659" y="4702"/>
                    <a:pt x="839" y="4702"/>
                  </a:cubicBezTo>
                  <a:cubicBezTo>
                    <a:pt x="1079" y="4702"/>
                    <a:pt x="1258" y="4583"/>
                    <a:pt x="1438" y="4463"/>
                  </a:cubicBezTo>
                  <a:lnTo>
                    <a:pt x="4552" y="1348"/>
                  </a:lnTo>
                  <a:cubicBezTo>
                    <a:pt x="4852" y="1049"/>
                    <a:pt x="4852" y="570"/>
                    <a:pt x="4552" y="270"/>
                  </a:cubicBezTo>
                  <a:cubicBezTo>
                    <a:pt x="4403" y="91"/>
                    <a:pt x="4193" y="1"/>
                    <a:pt x="39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4212025" y="1710675"/>
              <a:ext cx="190175" cy="175800"/>
            </a:xfrm>
            <a:custGeom>
              <a:avLst/>
              <a:gdLst/>
              <a:ahLst/>
              <a:cxnLst/>
              <a:rect l="l" t="t" r="r" b="b"/>
              <a:pathLst>
                <a:path w="7607" h="7032" extrusionOk="0">
                  <a:moveTo>
                    <a:pt x="6699" y="0"/>
                  </a:moveTo>
                  <a:cubicBezTo>
                    <a:pt x="6536" y="0"/>
                    <a:pt x="6373" y="48"/>
                    <a:pt x="6229" y="144"/>
                  </a:cubicBezTo>
                  <a:cubicBezTo>
                    <a:pt x="4552" y="1402"/>
                    <a:pt x="3055" y="2779"/>
                    <a:pt x="1617" y="4337"/>
                  </a:cubicBezTo>
                  <a:cubicBezTo>
                    <a:pt x="1198" y="4816"/>
                    <a:pt x="779" y="5235"/>
                    <a:pt x="300" y="5654"/>
                  </a:cubicBezTo>
                  <a:cubicBezTo>
                    <a:pt x="0" y="5954"/>
                    <a:pt x="0" y="6493"/>
                    <a:pt x="300" y="6792"/>
                  </a:cubicBezTo>
                  <a:cubicBezTo>
                    <a:pt x="479" y="6912"/>
                    <a:pt x="659" y="7032"/>
                    <a:pt x="839" y="7032"/>
                  </a:cubicBezTo>
                  <a:cubicBezTo>
                    <a:pt x="1078" y="7032"/>
                    <a:pt x="1258" y="6912"/>
                    <a:pt x="1438" y="6792"/>
                  </a:cubicBezTo>
                  <a:cubicBezTo>
                    <a:pt x="1857" y="6313"/>
                    <a:pt x="2276" y="5894"/>
                    <a:pt x="2755" y="5415"/>
                  </a:cubicBezTo>
                  <a:cubicBezTo>
                    <a:pt x="4073" y="3917"/>
                    <a:pt x="5570" y="2600"/>
                    <a:pt x="7128" y="1402"/>
                  </a:cubicBezTo>
                  <a:cubicBezTo>
                    <a:pt x="7487" y="1162"/>
                    <a:pt x="7607" y="683"/>
                    <a:pt x="7367" y="324"/>
                  </a:cubicBezTo>
                  <a:cubicBezTo>
                    <a:pt x="7187" y="108"/>
                    <a:pt x="6943" y="0"/>
                    <a:pt x="66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4456075" y="1671950"/>
              <a:ext cx="136300" cy="97750"/>
            </a:xfrm>
            <a:custGeom>
              <a:avLst/>
              <a:gdLst/>
              <a:ahLst/>
              <a:cxnLst/>
              <a:rect l="l" t="t" r="r" b="b"/>
              <a:pathLst>
                <a:path w="5452" h="3910" extrusionOk="0">
                  <a:moveTo>
                    <a:pt x="4354" y="0"/>
                  </a:moveTo>
                  <a:cubicBezTo>
                    <a:pt x="4248" y="0"/>
                    <a:pt x="4134" y="24"/>
                    <a:pt x="4014" y="76"/>
                  </a:cubicBezTo>
                  <a:cubicBezTo>
                    <a:pt x="2636" y="615"/>
                    <a:pt x="1378" y="1454"/>
                    <a:pt x="300" y="2592"/>
                  </a:cubicBezTo>
                  <a:cubicBezTo>
                    <a:pt x="1" y="2891"/>
                    <a:pt x="1" y="3370"/>
                    <a:pt x="300" y="3670"/>
                  </a:cubicBezTo>
                  <a:cubicBezTo>
                    <a:pt x="420" y="3789"/>
                    <a:pt x="600" y="3909"/>
                    <a:pt x="839" y="3909"/>
                  </a:cubicBezTo>
                  <a:cubicBezTo>
                    <a:pt x="1019" y="3909"/>
                    <a:pt x="1259" y="3789"/>
                    <a:pt x="1378" y="3670"/>
                  </a:cubicBezTo>
                  <a:cubicBezTo>
                    <a:pt x="2277" y="2711"/>
                    <a:pt x="3415" y="1993"/>
                    <a:pt x="4613" y="1514"/>
                  </a:cubicBezTo>
                  <a:cubicBezTo>
                    <a:pt x="5451" y="1147"/>
                    <a:pt x="5097" y="0"/>
                    <a:pt x="4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6341225" y="1448000"/>
              <a:ext cx="175325" cy="136025"/>
            </a:xfrm>
            <a:custGeom>
              <a:avLst/>
              <a:gdLst/>
              <a:ahLst/>
              <a:cxnLst/>
              <a:rect l="l" t="t" r="r" b="b"/>
              <a:pathLst>
                <a:path w="7013" h="5441" extrusionOk="0">
                  <a:moveTo>
                    <a:pt x="5904" y="1"/>
                  </a:moveTo>
                  <a:cubicBezTo>
                    <a:pt x="5731" y="1"/>
                    <a:pt x="5552" y="69"/>
                    <a:pt x="5391" y="230"/>
                  </a:cubicBezTo>
                  <a:cubicBezTo>
                    <a:pt x="4672" y="829"/>
                    <a:pt x="3893" y="1428"/>
                    <a:pt x="3115" y="1967"/>
                  </a:cubicBezTo>
                  <a:cubicBezTo>
                    <a:pt x="2097" y="2566"/>
                    <a:pt x="1138" y="3284"/>
                    <a:pt x="300" y="4123"/>
                  </a:cubicBezTo>
                  <a:cubicBezTo>
                    <a:pt x="0" y="4422"/>
                    <a:pt x="0" y="4901"/>
                    <a:pt x="300" y="5201"/>
                  </a:cubicBezTo>
                  <a:cubicBezTo>
                    <a:pt x="479" y="5381"/>
                    <a:pt x="659" y="5441"/>
                    <a:pt x="839" y="5441"/>
                  </a:cubicBezTo>
                  <a:cubicBezTo>
                    <a:pt x="1078" y="5441"/>
                    <a:pt x="1258" y="5381"/>
                    <a:pt x="1438" y="5201"/>
                  </a:cubicBezTo>
                  <a:cubicBezTo>
                    <a:pt x="2156" y="4422"/>
                    <a:pt x="3055" y="3763"/>
                    <a:pt x="3953" y="3224"/>
                  </a:cubicBezTo>
                  <a:cubicBezTo>
                    <a:pt x="4792" y="2626"/>
                    <a:pt x="5630" y="2027"/>
                    <a:pt x="6409" y="1368"/>
                  </a:cubicBezTo>
                  <a:cubicBezTo>
                    <a:pt x="7013" y="810"/>
                    <a:pt x="6500" y="1"/>
                    <a:pt x="59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6471300" y="1437100"/>
              <a:ext cx="154000" cy="118600"/>
            </a:xfrm>
            <a:custGeom>
              <a:avLst/>
              <a:gdLst/>
              <a:ahLst/>
              <a:cxnLst/>
              <a:rect l="l" t="t" r="r" b="b"/>
              <a:pathLst>
                <a:path w="6160" h="4744" extrusionOk="0">
                  <a:moveTo>
                    <a:pt x="5045" y="0"/>
                  </a:moveTo>
                  <a:cubicBezTo>
                    <a:pt x="4911" y="0"/>
                    <a:pt x="4767" y="38"/>
                    <a:pt x="4620" y="127"/>
                  </a:cubicBezTo>
                  <a:cubicBezTo>
                    <a:pt x="3122" y="1025"/>
                    <a:pt x="1745" y="2163"/>
                    <a:pt x="547" y="3421"/>
                  </a:cubicBezTo>
                  <a:cubicBezTo>
                    <a:pt x="0" y="4013"/>
                    <a:pt x="562" y="4744"/>
                    <a:pt x="1153" y="4744"/>
                  </a:cubicBezTo>
                  <a:cubicBezTo>
                    <a:pt x="1338" y="4744"/>
                    <a:pt x="1527" y="4671"/>
                    <a:pt x="1685" y="4499"/>
                  </a:cubicBezTo>
                  <a:cubicBezTo>
                    <a:pt x="2763" y="3301"/>
                    <a:pt x="4021" y="2283"/>
                    <a:pt x="5458" y="1504"/>
                  </a:cubicBezTo>
                  <a:cubicBezTo>
                    <a:pt x="6159" y="1003"/>
                    <a:pt x="5730" y="0"/>
                    <a:pt x="50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6127100" y="1438325"/>
              <a:ext cx="239600" cy="195100"/>
            </a:xfrm>
            <a:custGeom>
              <a:avLst/>
              <a:gdLst/>
              <a:ahLst/>
              <a:cxnLst/>
              <a:rect l="l" t="t" r="r" b="b"/>
              <a:pathLst>
                <a:path w="9584" h="7804" extrusionOk="0">
                  <a:moveTo>
                    <a:pt x="8693" y="1"/>
                  </a:moveTo>
                  <a:cubicBezTo>
                    <a:pt x="8470" y="1"/>
                    <a:pt x="8251" y="93"/>
                    <a:pt x="8086" y="257"/>
                  </a:cubicBezTo>
                  <a:cubicBezTo>
                    <a:pt x="7008" y="1395"/>
                    <a:pt x="5750" y="2354"/>
                    <a:pt x="4373" y="3192"/>
                  </a:cubicBezTo>
                  <a:cubicBezTo>
                    <a:pt x="2875" y="4091"/>
                    <a:pt x="1498" y="5229"/>
                    <a:pt x="300" y="6546"/>
                  </a:cubicBezTo>
                  <a:cubicBezTo>
                    <a:pt x="1" y="6846"/>
                    <a:pt x="1" y="7325"/>
                    <a:pt x="360" y="7624"/>
                  </a:cubicBezTo>
                  <a:cubicBezTo>
                    <a:pt x="540" y="7744"/>
                    <a:pt x="659" y="7804"/>
                    <a:pt x="899" y="7804"/>
                  </a:cubicBezTo>
                  <a:cubicBezTo>
                    <a:pt x="1079" y="7804"/>
                    <a:pt x="1318" y="7684"/>
                    <a:pt x="1498" y="7505"/>
                  </a:cubicBezTo>
                  <a:cubicBezTo>
                    <a:pt x="2576" y="6307"/>
                    <a:pt x="3834" y="5348"/>
                    <a:pt x="5211" y="4510"/>
                  </a:cubicBezTo>
                  <a:cubicBezTo>
                    <a:pt x="6709" y="3611"/>
                    <a:pt x="8026" y="2533"/>
                    <a:pt x="9284" y="1336"/>
                  </a:cubicBezTo>
                  <a:cubicBezTo>
                    <a:pt x="9583" y="976"/>
                    <a:pt x="9524" y="497"/>
                    <a:pt x="9224" y="198"/>
                  </a:cubicBezTo>
                  <a:cubicBezTo>
                    <a:pt x="9062" y="63"/>
                    <a:pt x="8876" y="1"/>
                    <a:pt x="86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6768325" y="4306875"/>
              <a:ext cx="180825" cy="98750"/>
            </a:xfrm>
            <a:custGeom>
              <a:avLst/>
              <a:gdLst/>
              <a:ahLst/>
              <a:cxnLst/>
              <a:rect l="l" t="t" r="r" b="b"/>
              <a:pathLst>
                <a:path w="7233" h="3950" extrusionOk="0">
                  <a:moveTo>
                    <a:pt x="6372" y="0"/>
                  </a:moveTo>
                  <a:cubicBezTo>
                    <a:pt x="6301" y="0"/>
                    <a:pt x="6228" y="10"/>
                    <a:pt x="6155" y="31"/>
                  </a:cubicBezTo>
                  <a:cubicBezTo>
                    <a:pt x="4478" y="570"/>
                    <a:pt x="2861" y="1289"/>
                    <a:pt x="1423" y="2187"/>
                  </a:cubicBezTo>
                  <a:lnTo>
                    <a:pt x="944" y="2427"/>
                  </a:lnTo>
                  <a:cubicBezTo>
                    <a:pt x="1" y="2649"/>
                    <a:pt x="240" y="3950"/>
                    <a:pt x="1090" y="3950"/>
                  </a:cubicBezTo>
                  <a:cubicBezTo>
                    <a:pt x="1157" y="3950"/>
                    <a:pt x="1229" y="3942"/>
                    <a:pt x="1303" y="3924"/>
                  </a:cubicBezTo>
                  <a:cubicBezTo>
                    <a:pt x="1423" y="3924"/>
                    <a:pt x="1543" y="3864"/>
                    <a:pt x="1663" y="3804"/>
                  </a:cubicBezTo>
                  <a:lnTo>
                    <a:pt x="2142" y="3565"/>
                  </a:lnTo>
                  <a:cubicBezTo>
                    <a:pt x="3520" y="2726"/>
                    <a:pt x="5017" y="2067"/>
                    <a:pt x="6574" y="1588"/>
                  </a:cubicBezTo>
                  <a:cubicBezTo>
                    <a:pt x="6993" y="1468"/>
                    <a:pt x="7233" y="989"/>
                    <a:pt x="7113" y="570"/>
                  </a:cubicBezTo>
                  <a:cubicBezTo>
                    <a:pt x="7014" y="224"/>
                    <a:pt x="6711" y="0"/>
                    <a:pt x="6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6849750" y="4229650"/>
              <a:ext cx="129350" cy="67700"/>
            </a:xfrm>
            <a:custGeom>
              <a:avLst/>
              <a:gdLst/>
              <a:ahLst/>
              <a:cxnLst/>
              <a:rect l="l" t="t" r="r" b="b"/>
              <a:pathLst>
                <a:path w="5174" h="2708" extrusionOk="0">
                  <a:moveTo>
                    <a:pt x="4267" y="1"/>
                  </a:moveTo>
                  <a:cubicBezTo>
                    <a:pt x="4126" y="1"/>
                    <a:pt x="3983" y="40"/>
                    <a:pt x="3856" y="125"/>
                  </a:cubicBezTo>
                  <a:cubicBezTo>
                    <a:pt x="2958" y="604"/>
                    <a:pt x="1999" y="964"/>
                    <a:pt x="981" y="1203"/>
                  </a:cubicBezTo>
                  <a:cubicBezTo>
                    <a:pt x="1" y="1261"/>
                    <a:pt x="76" y="2707"/>
                    <a:pt x="1045" y="2707"/>
                  </a:cubicBezTo>
                  <a:cubicBezTo>
                    <a:pt x="1082" y="2707"/>
                    <a:pt x="1121" y="2705"/>
                    <a:pt x="1161" y="2701"/>
                  </a:cubicBezTo>
                  <a:lnTo>
                    <a:pt x="1281" y="2701"/>
                  </a:lnTo>
                  <a:cubicBezTo>
                    <a:pt x="2479" y="2461"/>
                    <a:pt x="3617" y="2042"/>
                    <a:pt x="4635" y="1443"/>
                  </a:cubicBezTo>
                  <a:cubicBezTo>
                    <a:pt x="5054" y="1263"/>
                    <a:pt x="5174" y="724"/>
                    <a:pt x="4934" y="365"/>
                  </a:cubicBezTo>
                  <a:cubicBezTo>
                    <a:pt x="4779" y="133"/>
                    <a:pt x="4525" y="1"/>
                    <a:pt x="4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6" name="Google Shape;2066;p71"/>
          <p:cNvGrpSpPr/>
          <p:nvPr/>
        </p:nvGrpSpPr>
        <p:grpSpPr>
          <a:xfrm>
            <a:off x="4696854" y="1398561"/>
            <a:ext cx="919947" cy="1109519"/>
            <a:chOff x="6416724" y="113236"/>
            <a:chExt cx="2549743" cy="3092305"/>
          </a:xfrm>
        </p:grpSpPr>
        <p:sp>
          <p:nvSpPr>
            <p:cNvPr id="2067" name="Google Shape;2067;p71"/>
            <p:cNvSpPr/>
            <p:nvPr/>
          </p:nvSpPr>
          <p:spPr>
            <a:xfrm>
              <a:off x="6416724" y="1058710"/>
              <a:ext cx="2467084" cy="2070578"/>
            </a:xfrm>
            <a:custGeom>
              <a:avLst/>
              <a:gdLst/>
              <a:ahLst/>
              <a:cxnLst/>
              <a:rect l="l" t="t" r="r" b="b"/>
              <a:pathLst>
                <a:path w="15371" h="12901" extrusionOk="0">
                  <a:moveTo>
                    <a:pt x="14380" y="3393"/>
                  </a:moveTo>
                  <a:cubicBezTo>
                    <a:pt x="14776" y="3512"/>
                    <a:pt x="15014" y="4265"/>
                    <a:pt x="14737" y="4700"/>
                  </a:cubicBezTo>
                  <a:cubicBezTo>
                    <a:pt x="14420" y="4344"/>
                    <a:pt x="14261" y="3829"/>
                    <a:pt x="14380" y="3393"/>
                  </a:cubicBezTo>
                  <a:close/>
                  <a:moveTo>
                    <a:pt x="13865" y="4304"/>
                  </a:moveTo>
                  <a:cubicBezTo>
                    <a:pt x="13944" y="4344"/>
                    <a:pt x="14023" y="4383"/>
                    <a:pt x="14063" y="4463"/>
                  </a:cubicBezTo>
                  <a:cubicBezTo>
                    <a:pt x="14222" y="5017"/>
                    <a:pt x="14142" y="5572"/>
                    <a:pt x="13905" y="6087"/>
                  </a:cubicBezTo>
                  <a:lnTo>
                    <a:pt x="13865" y="6087"/>
                  </a:lnTo>
                  <a:cubicBezTo>
                    <a:pt x="13825" y="5968"/>
                    <a:pt x="13746" y="5928"/>
                    <a:pt x="13746" y="5809"/>
                  </a:cubicBezTo>
                  <a:lnTo>
                    <a:pt x="13746" y="4502"/>
                  </a:lnTo>
                  <a:cubicBezTo>
                    <a:pt x="13746" y="4423"/>
                    <a:pt x="13825" y="4383"/>
                    <a:pt x="13865" y="4304"/>
                  </a:cubicBezTo>
                  <a:close/>
                  <a:moveTo>
                    <a:pt x="14605" y="5565"/>
                  </a:moveTo>
                  <a:cubicBezTo>
                    <a:pt x="14682" y="5565"/>
                    <a:pt x="14776" y="5695"/>
                    <a:pt x="14776" y="5730"/>
                  </a:cubicBezTo>
                  <a:cubicBezTo>
                    <a:pt x="14816" y="6206"/>
                    <a:pt x="14776" y="6681"/>
                    <a:pt x="14737" y="7117"/>
                  </a:cubicBezTo>
                  <a:cubicBezTo>
                    <a:pt x="14737" y="7156"/>
                    <a:pt x="14657" y="7196"/>
                    <a:pt x="14578" y="7315"/>
                  </a:cubicBezTo>
                  <a:cubicBezTo>
                    <a:pt x="14499" y="7117"/>
                    <a:pt x="14459" y="6958"/>
                    <a:pt x="14420" y="6760"/>
                  </a:cubicBezTo>
                  <a:cubicBezTo>
                    <a:pt x="14380" y="6443"/>
                    <a:pt x="14380" y="6126"/>
                    <a:pt x="14420" y="5809"/>
                  </a:cubicBezTo>
                  <a:cubicBezTo>
                    <a:pt x="14420" y="5730"/>
                    <a:pt x="14499" y="5611"/>
                    <a:pt x="14578" y="5572"/>
                  </a:cubicBezTo>
                  <a:cubicBezTo>
                    <a:pt x="14587" y="5567"/>
                    <a:pt x="14596" y="5565"/>
                    <a:pt x="14605" y="5565"/>
                  </a:cubicBezTo>
                  <a:close/>
                  <a:moveTo>
                    <a:pt x="2971" y="5549"/>
                  </a:moveTo>
                  <a:cubicBezTo>
                    <a:pt x="3126" y="5549"/>
                    <a:pt x="3284" y="5606"/>
                    <a:pt x="3407" y="5730"/>
                  </a:cubicBezTo>
                  <a:cubicBezTo>
                    <a:pt x="3764" y="5968"/>
                    <a:pt x="3883" y="6443"/>
                    <a:pt x="3685" y="6839"/>
                  </a:cubicBezTo>
                  <a:cubicBezTo>
                    <a:pt x="3328" y="7513"/>
                    <a:pt x="3328" y="8305"/>
                    <a:pt x="3685" y="8978"/>
                  </a:cubicBezTo>
                  <a:cubicBezTo>
                    <a:pt x="3804" y="9295"/>
                    <a:pt x="3883" y="9612"/>
                    <a:pt x="3605" y="9850"/>
                  </a:cubicBezTo>
                  <a:cubicBezTo>
                    <a:pt x="3439" y="9993"/>
                    <a:pt x="3230" y="10064"/>
                    <a:pt x="3021" y="10064"/>
                  </a:cubicBezTo>
                  <a:cubicBezTo>
                    <a:pt x="2881" y="10064"/>
                    <a:pt x="2742" y="10032"/>
                    <a:pt x="2615" y="9969"/>
                  </a:cubicBezTo>
                  <a:cubicBezTo>
                    <a:pt x="2100" y="9771"/>
                    <a:pt x="1744" y="9375"/>
                    <a:pt x="1625" y="8860"/>
                  </a:cubicBezTo>
                  <a:cubicBezTo>
                    <a:pt x="1466" y="8305"/>
                    <a:pt x="1466" y="7711"/>
                    <a:pt x="1625" y="7196"/>
                  </a:cubicBezTo>
                  <a:cubicBezTo>
                    <a:pt x="1625" y="7117"/>
                    <a:pt x="1664" y="7037"/>
                    <a:pt x="1664" y="6998"/>
                  </a:cubicBezTo>
                  <a:cubicBezTo>
                    <a:pt x="1744" y="6958"/>
                    <a:pt x="1823" y="6879"/>
                    <a:pt x="1902" y="6839"/>
                  </a:cubicBezTo>
                  <a:cubicBezTo>
                    <a:pt x="1942" y="6919"/>
                    <a:pt x="1981" y="6998"/>
                    <a:pt x="1981" y="7077"/>
                  </a:cubicBezTo>
                  <a:cubicBezTo>
                    <a:pt x="1981" y="7552"/>
                    <a:pt x="1942" y="8028"/>
                    <a:pt x="1942" y="8463"/>
                  </a:cubicBezTo>
                  <a:cubicBezTo>
                    <a:pt x="1981" y="8899"/>
                    <a:pt x="2219" y="9256"/>
                    <a:pt x="2536" y="9454"/>
                  </a:cubicBezTo>
                  <a:cubicBezTo>
                    <a:pt x="2655" y="9533"/>
                    <a:pt x="2774" y="9612"/>
                    <a:pt x="2932" y="9612"/>
                  </a:cubicBezTo>
                  <a:cubicBezTo>
                    <a:pt x="2968" y="9616"/>
                    <a:pt x="3002" y="9618"/>
                    <a:pt x="3033" y="9618"/>
                  </a:cubicBezTo>
                  <a:cubicBezTo>
                    <a:pt x="3310" y="9618"/>
                    <a:pt x="3395" y="9461"/>
                    <a:pt x="3289" y="9176"/>
                  </a:cubicBezTo>
                  <a:lnTo>
                    <a:pt x="3091" y="8543"/>
                  </a:lnTo>
                  <a:cubicBezTo>
                    <a:pt x="2892" y="8028"/>
                    <a:pt x="2932" y="7434"/>
                    <a:pt x="3209" y="6958"/>
                  </a:cubicBezTo>
                  <a:cubicBezTo>
                    <a:pt x="3209" y="6919"/>
                    <a:pt x="3249" y="6879"/>
                    <a:pt x="3249" y="6839"/>
                  </a:cubicBezTo>
                  <a:cubicBezTo>
                    <a:pt x="3447" y="6562"/>
                    <a:pt x="3368" y="6206"/>
                    <a:pt x="3091" y="6007"/>
                  </a:cubicBezTo>
                  <a:cubicBezTo>
                    <a:pt x="3005" y="5922"/>
                    <a:pt x="2927" y="5881"/>
                    <a:pt x="2833" y="5881"/>
                  </a:cubicBezTo>
                  <a:cubicBezTo>
                    <a:pt x="2711" y="5881"/>
                    <a:pt x="2563" y="5952"/>
                    <a:pt x="2338" y="6087"/>
                  </a:cubicBezTo>
                  <a:cubicBezTo>
                    <a:pt x="2390" y="5751"/>
                    <a:pt x="2678" y="5549"/>
                    <a:pt x="2971" y="5549"/>
                  </a:cubicBezTo>
                  <a:close/>
                  <a:moveTo>
                    <a:pt x="7271" y="10199"/>
                  </a:moveTo>
                  <a:cubicBezTo>
                    <a:pt x="7588" y="10199"/>
                    <a:pt x="7919" y="10311"/>
                    <a:pt x="8161" y="10484"/>
                  </a:cubicBezTo>
                  <a:cubicBezTo>
                    <a:pt x="8029" y="10550"/>
                    <a:pt x="7876" y="10581"/>
                    <a:pt x="7719" y="10581"/>
                  </a:cubicBezTo>
                  <a:cubicBezTo>
                    <a:pt x="7501" y="10581"/>
                    <a:pt x="7276" y="10520"/>
                    <a:pt x="7091" y="10404"/>
                  </a:cubicBezTo>
                  <a:cubicBezTo>
                    <a:pt x="7052" y="10325"/>
                    <a:pt x="7091" y="10246"/>
                    <a:pt x="7131" y="10206"/>
                  </a:cubicBezTo>
                  <a:cubicBezTo>
                    <a:pt x="7177" y="10201"/>
                    <a:pt x="7224" y="10199"/>
                    <a:pt x="7271" y="10199"/>
                  </a:cubicBezTo>
                  <a:close/>
                  <a:moveTo>
                    <a:pt x="4815" y="10467"/>
                  </a:moveTo>
                  <a:cubicBezTo>
                    <a:pt x="4857" y="10467"/>
                    <a:pt x="4885" y="10495"/>
                    <a:pt x="4913" y="10523"/>
                  </a:cubicBezTo>
                  <a:cubicBezTo>
                    <a:pt x="5348" y="10919"/>
                    <a:pt x="5903" y="11197"/>
                    <a:pt x="6497" y="11276"/>
                  </a:cubicBezTo>
                  <a:cubicBezTo>
                    <a:pt x="6735" y="11316"/>
                    <a:pt x="6933" y="11395"/>
                    <a:pt x="7131" y="11474"/>
                  </a:cubicBezTo>
                  <a:cubicBezTo>
                    <a:pt x="7131" y="11514"/>
                    <a:pt x="7171" y="11553"/>
                    <a:pt x="7171" y="11593"/>
                  </a:cubicBezTo>
                  <a:lnTo>
                    <a:pt x="7131" y="11593"/>
                  </a:lnTo>
                  <a:cubicBezTo>
                    <a:pt x="6893" y="11632"/>
                    <a:pt x="6695" y="11632"/>
                    <a:pt x="6458" y="11632"/>
                  </a:cubicBezTo>
                  <a:cubicBezTo>
                    <a:pt x="5943" y="11593"/>
                    <a:pt x="5467" y="11434"/>
                    <a:pt x="5032" y="11117"/>
                  </a:cubicBezTo>
                  <a:cubicBezTo>
                    <a:pt x="4913" y="10999"/>
                    <a:pt x="4794" y="10840"/>
                    <a:pt x="4715" y="10642"/>
                  </a:cubicBezTo>
                  <a:cubicBezTo>
                    <a:pt x="4715" y="10603"/>
                    <a:pt x="4715" y="10523"/>
                    <a:pt x="4754" y="10484"/>
                  </a:cubicBezTo>
                  <a:cubicBezTo>
                    <a:pt x="4777" y="10472"/>
                    <a:pt x="4797" y="10467"/>
                    <a:pt x="4815" y="10467"/>
                  </a:cubicBezTo>
                  <a:close/>
                  <a:moveTo>
                    <a:pt x="7923" y="11434"/>
                  </a:moveTo>
                  <a:cubicBezTo>
                    <a:pt x="8200" y="11434"/>
                    <a:pt x="8438" y="11474"/>
                    <a:pt x="8715" y="11514"/>
                  </a:cubicBezTo>
                  <a:cubicBezTo>
                    <a:pt x="8834" y="11553"/>
                    <a:pt x="8953" y="11593"/>
                    <a:pt x="9072" y="11632"/>
                  </a:cubicBezTo>
                  <a:cubicBezTo>
                    <a:pt x="8953" y="11712"/>
                    <a:pt x="8914" y="11831"/>
                    <a:pt x="8834" y="11831"/>
                  </a:cubicBezTo>
                  <a:lnTo>
                    <a:pt x="8795" y="11831"/>
                  </a:lnTo>
                  <a:cubicBezTo>
                    <a:pt x="8478" y="11831"/>
                    <a:pt x="8161" y="11791"/>
                    <a:pt x="7844" y="11751"/>
                  </a:cubicBezTo>
                  <a:cubicBezTo>
                    <a:pt x="7804" y="11751"/>
                    <a:pt x="7725" y="11593"/>
                    <a:pt x="7686" y="11514"/>
                  </a:cubicBezTo>
                  <a:cubicBezTo>
                    <a:pt x="7765" y="11474"/>
                    <a:pt x="7844" y="11434"/>
                    <a:pt x="7923" y="11434"/>
                  </a:cubicBezTo>
                  <a:close/>
                  <a:moveTo>
                    <a:pt x="11674" y="1"/>
                  </a:moveTo>
                  <a:cubicBezTo>
                    <a:pt x="11114" y="1"/>
                    <a:pt x="10547" y="136"/>
                    <a:pt x="10023" y="422"/>
                  </a:cubicBezTo>
                  <a:cubicBezTo>
                    <a:pt x="9904" y="462"/>
                    <a:pt x="9785" y="501"/>
                    <a:pt x="9666" y="501"/>
                  </a:cubicBezTo>
                  <a:cubicBezTo>
                    <a:pt x="9310" y="937"/>
                    <a:pt x="8874" y="1294"/>
                    <a:pt x="8438" y="1650"/>
                  </a:cubicBezTo>
                  <a:cubicBezTo>
                    <a:pt x="8082" y="1927"/>
                    <a:pt x="7686" y="2086"/>
                    <a:pt x="7210" y="2205"/>
                  </a:cubicBezTo>
                  <a:cubicBezTo>
                    <a:pt x="7289" y="2522"/>
                    <a:pt x="7369" y="2799"/>
                    <a:pt x="7487" y="3116"/>
                  </a:cubicBezTo>
                  <a:cubicBezTo>
                    <a:pt x="7567" y="3076"/>
                    <a:pt x="7646" y="3037"/>
                    <a:pt x="7725" y="2997"/>
                  </a:cubicBezTo>
                  <a:cubicBezTo>
                    <a:pt x="8200" y="2759"/>
                    <a:pt x="8636" y="2363"/>
                    <a:pt x="8953" y="1927"/>
                  </a:cubicBezTo>
                  <a:lnTo>
                    <a:pt x="8953" y="1888"/>
                  </a:lnTo>
                  <a:cubicBezTo>
                    <a:pt x="9032" y="1848"/>
                    <a:pt x="9112" y="1809"/>
                    <a:pt x="9191" y="1769"/>
                  </a:cubicBezTo>
                  <a:cubicBezTo>
                    <a:pt x="9230" y="1848"/>
                    <a:pt x="9270" y="1967"/>
                    <a:pt x="9270" y="2086"/>
                  </a:cubicBezTo>
                  <a:cubicBezTo>
                    <a:pt x="9230" y="2165"/>
                    <a:pt x="9191" y="2284"/>
                    <a:pt x="9112" y="2403"/>
                  </a:cubicBezTo>
                  <a:cubicBezTo>
                    <a:pt x="8676" y="3116"/>
                    <a:pt x="7923" y="3591"/>
                    <a:pt x="7091" y="3750"/>
                  </a:cubicBezTo>
                  <a:cubicBezTo>
                    <a:pt x="6537" y="3829"/>
                    <a:pt x="5982" y="3868"/>
                    <a:pt x="5428" y="3868"/>
                  </a:cubicBezTo>
                  <a:cubicBezTo>
                    <a:pt x="4635" y="3868"/>
                    <a:pt x="3843" y="4027"/>
                    <a:pt x="3130" y="4304"/>
                  </a:cubicBezTo>
                  <a:cubicBezTo>
                    <a:pt x="476" y="5374"/>
                    <a:pt x="1" y="8899"/>
                    <a:pt x="2259" y="10642"/>
                  </a:cubicBezTo>
                  <a:cubicBezTo>
                    <a:pt x="3605" y="11751"/>
                    <a:pt x="5269" y="12385"/>
                    <a:pt x="7012" y="12464"/>
                  </a:cubicBezTo>
                  <a:cubicBezTo>
                    <a:pt x="7844" y="12464"/>
                    <a:pt x="8636" y="12583"/>
                    <a:pt x="9428" y="12742"/>
                  </a:cubicBezTo>
                  <a:cubicBezTo>
                    <a:pt x="9983" y="12860"/>
                    <a:pt x="10577" y="12900"/>
                    <a:pt x="11171" y="12900"/>
                  </a:cubicBezTo>
                  <a:cubicBezTo>
                    <a:pt x="11568" y="12900"/>
                    <a:pt x="11924" y="12662"/>
                    <a:pt x="12162" y="12345"/>
                  </a:cubicBezTo>
                  <a:cubicBezTo>
                    <a:pt x="12597" y="11632"/>
                    <a:pt x="13310" y="11197"/>
                    <a:pt x="14142" y="11117"/>
                  </a:cubicBezTo>
                  <a:cubicBezTo>
                    <a:pt x="14420" y="11078"/>
                    <a:pt x="14657" y="10880"/>
                    <a:pt x="14737" y="10603"/>
                  </a:cubicBezTo>
                  <a:cubicBezTo>
                    <a:pt x="14776" y="10365"/>
                    <a:pt x="14855" y="10127"/>
                    <a:pt x="14855" y="9890"/>
                  </a:cubicBezTo>
                  <a:cubicBezTo>
                    <a:pt x="15014" y="8226"/>
                    <a:pt x="15133" y="6562"/>
                    <a:pt x="15291" y="4898"/>
                  </a:cubicBezTo>
                  <a:cubicBezTo>
                    <a:pt x="15370" y="3908"/>
                    <a:pt x="15212" y="2918"/>
                    <a:pt x="14816" y="2007"/>
                  </a:cubicBezTo>
                  <a:cubicBezTo>
                    <a:pt x="14234" y="733"/>
                    <a:pt x="12975" y="1"/>
                    <a:pt x="11674" y="1"/>
                  </a:cubicBezTo>
                  <a:close/>
                </a:path>
              </a:pathLst>
            </a:custGeom>
            <a:solidFill>
              <a:srgbClr val="FC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6423144" y="113236"/>
              <a:ext cx="2543323" cy="3092305"/>
            </a:xfrm>
            <a:custGeom>
              <a:avLst/>
              <a:gdLst/>
              <a:ahLst/>
              <a:cxnLst/>
              <a:rect l="l" t="t" r="r" b="b"/>
              <a:pathLst>
                <a:path w="15846" h="19267" extrusionOk="0">
                  <a:moveTo>
                    <a:pt x="9309" y="807"/>
                  </a:moveTo>
                  <a:lnTo>
                    <a:pt x="9388" y="886"/>
                  </a:lnTo>
                  <a:lnTo>
                    <a:pt x="8715" y="2748"/>
                  </a:lnTo>
                  <a:cubicBezTo>
                    <a:pt x="8636" y="2431"/>
                    <a:pt x="8517" y="2193"/>
                    <a:pt x="8438" y="1916"/>
                  </a:cubicBezTo>
                  <a:cubicBezTo>
                    <a:pt x="8438" y="1877"/>
                    <a:pt x="8438" y="1837"/>
                    <a:pt x="8477" y="1797"/>
                  </a:cubicBezTo>
                  <a:lnTo>
                    <a:pt x="9309" y="807"/>
                  </a:lnTo>
                  <a:close/>
                  <a:moveTo>
                    <a:pt x="9943" y="807"/>
                  </a:moveTo>
                  <a:cubicBezTo>
                    <a:pt x="10062" y="1401"/>
                    <a:pt x="10181" y="1995"/>
                    <a:pt x="10300" y="2510"/>
                  </a:cubicBezTo>
                  <a:lnTo>
                    <a:pt x="9032" y="3105"/>
                  </a:lnTo>
                  <a:cubicBezTo>
                    <a:pt x="9309" y="2273"/>
                    <a:pt x="9587" y="1560"/>
                    <a:pt x="9864" y="807"/>
                  </a:cubicBezTo>
                  <a:close/>
                  <a:moveTo>
                    <a:pt x="8121" y="2233"/>
                  </a:moveTo>
                  <a:lnTo>
                    <a:pt x="8160" y="2273"/>
                  </a:lnTo>
                  <a:cubicBezTo>
                    <a:pt x="8279" y="2629"/>
                    <a:pt x="8398" y="2986"/>
                    <a:pt x="8477" y="3342"/>
                  </a:cubicBezTo>
                  <a:cubicBezTo>
                    <a:pt x="8477" y="3382"/>
                    <a:pt x="8477" y="3382"/>
                    <a:pt x="8477" y="3421"/>
                  </a:cubicBezTo>
                  <a:cubicBezTo>
                    <a:pt x="8319" y="3936"/>
                    <a:pt x="8121" y="4491"/>
                    <a:pt x="7962" y="5006"/>
                  </a:cubicBezTo>
                  <a:lnTo>
                    <a:pt x="7368" y="3897"/>
                  </a:lnTo>
                  <a:cubicBezTo>
                    <a:pt x="7329" y="3818"/>
                    <a:pt x="7329" y="3778"/>
                    <a:pt x="7368" y="3738"/>
                  </a:cubicBezTo>
                  <a:lnTo>
                    <a:pt x="8121" y="2233"/>
                  </a:lnTo>
                  <a:close/>
                  <a:moveTo>
                    <a:pt x="10300" y="2946"/>
                  </a:moveTo>
                  <a:cubicBezTo>
                    <a:pt x="10300" y="3540"/>
                    <a:pt x="10181" y="4134"/>
                    <a:pt x="9943" y="4689"/>
                  </a:cubicBezTo>
                  <a:lnTo>
                    <a:pt x="9943" y="4729"/>
                  </a:lnTo>
                  <a:cubicBezTo>
                    <a:pt x="9943" y="4808"/>
                    <a:pt x="9903" y="4847"/>
                    <a:pt x="9824" y="4887"/>
                  </a:cubicBezTo>
                  <a:cubicBezTo>
                    <a:pt x="9309" y="5006"/>
                    <a:pt x="8874" y="5125"/>
                    <a:pt x="8319" y="5283"/>
                  </a:cubicBezTo>
                  <a:cubicBezTo>
                    <a:pt x="8517" y="4689"/>
                    <a:pt x="8675" y="4174"/>
                    <a:pt x="8874" y="3659"/>
                  </a:cubicBezTo>
                  <a:cubicBezTo>
                    <a:pt x="8874" y="3619"/>
                    <a:pt x="8874" y="3619"/>
                    <a:pt x="8913" y="3580"/>
                  </a:cubicBezTo>
                  <a:lnTo>
                    <a:pt x="10300" y="2946"/>
                  </a:lnTo>
                  <a:close/>
                  <a:moveTo>
                    <a:pt x="7220" y="4202"/>
                  </a:moveTo>
                  <a:lnTo>
                    <a:pt x="7725" y="5560"/>
                  </a:lnTo>
                  <a:cubicBezTo>
                    <a:pt x="7725" y="5600"/>
                    <a:pt x="7725" y="5640"/>
                    <a:pt x="7725" y="5640"/>
                  </a:cubicBezTo>
                  <a:cubicBezTo>
                    <a:pt x="7527" y="6194"/>
                    <a:pt x="7368" y="6709"/>
                    <a:pt x="7131" y="7264"/>
                  </a:cubicBezTo>
                  <a:cubicBezTo>
                    <a:pt x="6821" y="6257"/>
                    <a:pt x="6814" y="5175"/>
                    <a:pt x="7220" y="4202"/>
                  </a:cubicBezTo>
                  <a:close/>
                  <a:moveTo>
                    <a:pt x="9705" y="5323"/>
                  </a:moveTo>
                  <a:lnTo>
                    <a:pt x="9705" y="5362"/>
                  </a:lnTo>
                  <a:cubicBezTo>
                    <a:pt x="9230" y="6313"/>
                    <a:pt x="8477" y="7105"/>
                    <a:pt x="7487" y="7581"/>
                  </a:cubicBezTo>
                  <a:lnTo>
                    <a:pt x="7487" y="7502"/>
                  </a:lnTo>
                  <a:cubicBezTo>
                    <a:pt x="7725" y="6947"/>
                    <a:pt x="7923" y="6432"/>
                    <a:pt x="8121" y="5877"/>
                  </a:cubicBezTo>
                  <a:cubicBezTo>
                    <a:pt x="8160" y="5719"/>
                    <a:pt x="8279" y="5640"/>
                    <a:pt x="8438" y="5640"/>
                  </a:cubicBezTo>
                  <a:cubicBezTo>
                    <a:pt x="8834" y="5521"/>
                    <a:pt x="9230" y="5442"/>
                    <a:pt x="9705" y="5323"/>
                  </a:cubicBezTo>
                  <a:close/>
                  <a:moveTo>
                    <a:pt x="11735" y="5865"/>
                  </a:moveTo>
                  <a:cubicBezTo>
                    <a:pt x="13037" y="5865"/>
                    <a:pt x="14279" y="6596"/>
                    <a:pt x="14855" y="7858"/>
                  </a:cubicBezTo>
                  <a:cubicBezTo>
                    <a:pt x="15251" y="8769"/>
                    <a:pt x="15410" y="9799"/>
                    <a:pt x="15291" y="10750"/>
                  </a:cubicBezTo>
                  <a:lnTo>
                    <a:pt x="15291" y="10789"/>
                  </a:lnTo>
                  <a:cubicBezTo>
                    <a:pt x="15132" y="12453"/>
                    <a:pt x="15013" y="14117"/>
                    <a:pt x="14855" y="15781"/>
                  </a:cubicBezTo>
                  <a:cubicBezTo>
                    <a:pt x="14855" y="16018"/>
                    <a:pt x="14815" y="16256"/>
                    <a:pt x="14736" y="16494"/>
                  </a:cubicBezTo>
                  <a:cubicBezTo>
                    <a:pt x="14657" y="16771"/>
                    <a:pt x="14419" y="16969"/>
                    <a:pt x="14142" y="16969"/>
                  </a:cubicBezTo>
                  <a:cubicBezTo>
                    <a:pt x="13310" y="17088"/>
                    <a:pt x="12597" y="17523"/>
                    <a:pt x="12161" y="18236"/>
                  </a:cubicBezTo>
                  <a:cubicBezTo>
                    <a:pt x="11924" y="18553"/>
                    <a:pt x="11567" y="18751"/>
                    <a:pt x="11171" y="18791"/>
                  </a:cubicBezTo>
                  <a:cubicBezTo>
                    <a:pt x="10577" y="18791"/>
                    <a:pt x="10022" y="18751"/>
                    <a:pt x="9428" y="18593"/>
                  </a:cubicBezTo>
                  <a:cubicBezTo>
                    <a:pt x="8636" y="18435"/>
                    <a:pt x="7844" y="18355"/>
                    <a:pt x="7012" y="18355"/>
                  </a:cubicBezTo>
                  <a:cubicBezTo>
                    <a:pt x="5269" y="18276"/>
                    <a:pt x="3605" y="17642"/>
                    <a:pt x="2258" y="16533"/>
                  </a:cubicBezTo>
                  <a:cubicBezTo>
                    <a:pt x="0" y="14790"/>
                    <a:pt x="476" y="11265"/>
                    <a:pt x="3130" y="10195"/>
                  </a:cubicBezTo>
                  <a:cubicBezTo>
                    <a:pt x="3843" y="9878"/>
                    <a:pt x="4635" y="9720"/>
                    <a:pt x="5427" y="9720"/>
                  </a:cubicBezTo>
                  <a:cubicBezTo>
                    <a:pt x="5576" y="9730"/>
                    <a:pt x="5724" y="9735"/>
                    <a:pt x="5873" y="9735"/>
                  </a:cubicBezTo>
                  <a:cubicBezTo>
                    <a:pt x="6279" y="9735"/>
                    <a:pt x="6685" y="9699"/>
                    <a:pt x="7091" y="9641"/>
                  </a:cubicBezTo>
                  <a:cubicBezTo>
                    <a:pt x="7923" y="9482"/>
                    <a:pt x="8675" y="9007"/>
                    <a:pt x="9111" y="8294"/>
                  </a:cubicBezTo>
                  <a:cubicBezTo>
                    <a:pt x="9190" y="8175"/>
                    <a:pt x="9230" y="8056"/>
                    <a:pt x="9270" y="7937"/>
                  </a:cubicBezTo>
                  <a:cubicBezTo>
                    <a:pt x="9270" y="7858"/>
                    <a:pt x="9230" y="7739"/>
                    <a:pt x="9190" y="7660"/>
                  </a:cubicBezTo>
                  <a:cubicBezTo>
                    <a:pt x="9111" y="7700"/>
                    <a:pt x="9032" y="7739"/>
                    <a:pt x="8953" y="7779"/>
                  </a:cubicBezTo>
                  <a:lnTo>
                    <a:pt x="8953" y="7818"/>
                  </a:lnTo>
                  <a:cubicBezTo>
                    <a:pt x="8636" y="8254"/>
                    <a:pt x="8240" y="8650"/>
                    <a:pt x="7725" y="8888"/>
                  </a:cubicBezTo>
                  <a:cubicBezTo>
                    <a:pt x="7646" y="8928"/>
                    <a:pt x="7566" y="8967"/>
                    <a:pt x="7487" y="9007"/>
                  </a:cubicBezTo>
                  <a:cubicBezTo>
                    <a:pt x="7408" y="8690"/>
                    <a:pt x="7329" y="8413"/>
                    <a:pt x="7249" y="8096"/>
                  </a:cubicBezTo>
                  <a:cubicBezTo>
                    <a:pt x="7685" y="7977"/>
                    <a:pt x="8081" y="7779"/>
                    <a:pt x="8438" y="7541"/>
                  </a:cubicBezTo>
                  <a:cubicBezTo>
                    <a:pt x="8913" y="7185"/>
                    <a:pt x="9309" y="6828"/>
                    <a:pt x="9705" y="6392"/>
                  </a:cubicBezTo>
                  <a:cubicBezTo>
                    <a:pt x="9824" y="6392"/>
                    <a:pt x="9903" y="6353"/>
                    <a:pt x="10022" y="6313"/>
                  </a:cubicBezTo>
                  <a:cubicBezTo>
                    <a:pt x="10570" y="6009"/>
                    <a:pt x="11158" y="5865"/>
                    <a:pt x="11735" y="5865"/>
                  </a:cubicBezTo>
                  <a:close/>
                  <a:moveTo>
                    <a:pt x="9846" y="1"/>
                  </a:moveTo>
                  <a:cubicBezTo>
                    <a:pt x="9762" y="1"/>
                    <a:pt x="9665" y="49"/>
                    <a:pt x="9547" y="134"/>
                  </a:cubicBezTo>
                  <a:cubicBezTo>
                    <a:pt x="8438" y="1005"/>
                    <a:pt x="7566" y="2114"/>
                    <a:pt x="7051" y="3421"/>
                  </a:cubicBezTo>
                  <a:cubicBezTo>
                    <a:pt x="6616" y="4333"/>
                    <a:pt x="6457" y="5362"/>
                    <a:pt x="6576" y="6392"/>
                  </a:cubicBezTo>
                  <a:cubicBezTo>
                    <a:pt x="6576" y="6590"/>
                    <a:pt x="6616" y="6788"/>
                    <a:pt x="6655" y="6947"/>
                  </a:cubicBezTo>
                  <a:cubicBezTo>
                    <a:pt x="6338" y="6630"/>
                    <a:pt x="6021" y="6274"/>
                    <a:pt x="5665" y="5957"/>
                  </a:cubicBezTo>
                  <a:cubicBezTo>
                    <a:pt x="5407" y="5699"/>
                    <a:pt x="5081" y="5570"/>
                    <a:pt x="4754" y="5570"/>
                  </a:cubicBezTo>
                  <a:cubicBezTo>
                    <a:pt x="4427" y="5570"/>
                    <a:pt x="4100" y="5699"/>
                    <a:pt x="3843" y="5957"/>
                  </a:cubicBezTo>
                  <a:cubicBezTo>
                    <a:pt x="3565" y="6115"/>
                    <a:pt x="3565" y="6472"/>
                    <a:pt x="3843" y="6630"/>
                  </a:cubicBezTo>
                  <a:cubicBezTo>
                    <a:pt x="4001" y="6749"/>
                    <a:pt x="4160" y="6828"/>
                    <a:pt x="4358" y="6907"/>
                  </a:cubicBezTo>
                  <a:cubicBezTo>
                    <a:pt x="5388" y="7383"/>
                    <a:pt x="6259" y="8175"/>
                    <a:pt x="6734" y="9205"/>
                  </a:cubicBezTo>
                  <a:lnTo>
                    <a:pt x="5427" y="9205"/>
                  </a:lnTo>
                  <a:cubicBezTo>
                    <a:pt x="5368" y="9203"/>
                    <a:pt x="5308" y="9202"/>
                    <a:pt x="5248" y="9202"/>
                  </a:cubicBezTo>
                  <a:cubicBezTo>
                    <a:pt x="4120" y="9202"/>
                    <a:pt x="3001" y="9556"/>
                    <a:pt x="2060" y="10195"/>
                  </a:cubicBezTo>
                  <a:cubicBezTo>
                    <a:pt x="634" y="11225"/>
                    <a:pt x="0" y="13008"/>
                    <a:pt x="396" y="14711"/>
                  </a:cubicBezTo>
                  <a:cubicBezTo>
                    <a:pt x="753" y="15781"/>
                    <a:pt x="1466" y="16731"/>
                    <a:pt x="2417" y="17325"/>
                  </a:cubicBezTo>
                  <a:cubicBezTo>
                    <a:pt x="3843" y="18316"/>
                    <a:pt x="5546" y="18831"/>
                    <a:pt x="7249" y="18870"/>
                  </a:cubicBezTo>
                  <a:cubicBezTo>
                    <a:pt x="8002" y="18910"/>
                    <a:pt x="8755" y="19029"/>
                    <a:pt x="9468" y="19108"/>
                  </a:cubicBezTo>
                  <a:cubicBezTo>
                    <a:pt x="10022" y="19187"/>
                    <a:pt x="10577" y="19266"/>
                    <a:pt x="11131" y="19266"/>
                  </a:cubicBezTo>
                  <a:cubicBezTo>
                    <a:pt x="11726" y="19266"/>
                    <a:pt x="12280" y="18950"/>
                    <a:pt x="12597" y="18435"/>
                  </a:cubicBezTo>
                  <a:cubicBezTo>
                    <a:pt x="12914" y="17920"/>
                    <a:pt x="13429" y="17603"/>
                    <a:pt x="13983" y="17523"/>
                  </a:cubicBezTo>
                  <a:cubicBezTo>
                    <a:pt x="14261" y="17484"/>
                    <a:pt x="14498" y="17405"/>
                    <a:pt x="14736" y="17286"/>
                  </a:cubicBezTo>
                  <a:cubicBezTo>
                    <a:pt x="15093" y="17048"/>
                    <a:pt x="15330" y="16612"/>
                    <a:pt x="15330" y="16177"/>
                  </a:cubicBezTo>
                  <a:cubicBezTo>
                    <a:pt x="15370" y="15384"/>
                    <a:pt x="15410" y="14553"/>
                    <a:pt x="15489" y="13760"/>
                  </a:cubicBezTo>
                  <a:cubicBezTo>
                    <a:pt x="15568" y="12770"/>
                    <a:pt x="15608" y="11780"/>
                    <a:pt x="15726" y="10789"/>
                  </a:cubicBezTo>
                  <a:cubicBezTo>
                    <a:pt x="15845" y="9720"/>
                    <a:pt x="15647" y="8650"/>
                    <a:pt x="15211" y="7700"/>
                  </a:cubicBezTo>
                  <a:cubicBezTo>
                    <a:pt x="14559" y="6305"/>
                    <a:pt x="13172" y="5466"/>
                    <a:pt x="11735" y="5466"/>
                  </a:cubicBezTo>
                  <a:cubicBezTo>
                    <a:pt x="11253" y="5466"/>
                    <a:pt x="10767" y="5560"/>
                    <a:pt x="10300" y="5759"/>
                  </a:cubicBezTo>
                  <a:lnTo>
                    <a:pt x="9943" y="5957"/>
                  </a:lnTo>
                  <a:lnTo>
                    <a:pt x="9943" y="5917"/>
                  </a:lnTo>
                  <a:lnTo>
                    <a:pt x="10062" y="5640"/>
                  </a:lnTo>
                  <a:cubicBezTo>
                    <a:pt x="10933" y="3976"/>
                    <a:pt x="10973" y="1995"/>
                    <a:pt x="10141" y="292"/>
                  </a:cubicBezTo>
                  <a:cubicBezTo>
                    <a:pt x="10050" y="88"/>
                    <a:pt x="9960" y="1"/>
                    <a:pt x="98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8711889" y="1603268"/>
              <a:ext cx="114599" cy="209931"/>
            </a:xfrm>
            <a:custGeom>
              <a:avLst/>
              <a:gdLst/>
              <a:ahLst/>
              <a:cxnLst/>
              <a:rect l="l" t="t" r="r" b="b"/>
              <a:pathLst>
                <a:path w="714" h="1308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436"/>
                    <a:pt x="120" y="951"/>
                    <a:pt x="437" y="1307"/>
                  </a:cubicBezTo>
                  <a:cubicBezTo>
                    <a:pt x="714" y="872"/>
                    <a:pt x="476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8737408" y="1952825"/>
              <a:ext cx="63719" cy="279908"/>
            </a:xfrm>
            <a:custGeom>
              <a:avLst/>
              <a:gdLst/>
              <a:ahLst/>
              <a:cxnLst/>
              <a:rect l="l" t="t" r="r" b="b"/>
              <a:pathLst>
                <a:path w="397" h="1744" extrusionOk="0">
                  <a:moveTo>
                    <a:pt x="198" y="1"/>
                  </a:moveTo>
                  <a:cubicBezTo>
                    <a:pt x="119" y="40"/>
                    <a:pt x="0" y="159"/>
                    <a:pt x="0" y="238"/>
                  </a:cubicBezTo>
                  <a:cubicBezTo>
                    <a:pt x="0" y="555"/>
                    <a:pt x="0" y="872"/>
                    <a:pt x="0" y="1189"/>
                  </a:cubicBezTo>
                  <a:cubicBezTo>
                    <a:pt x="40" y="1387"/>
                    <a:pt x="79" y="1546"/>
                    <a:pt x="159" y="1744"/>
                  </a:cubicBezTo>
                  <a:cubicBezTo>
                    <a:pt x="278" y="1625"/>
                    <a:pt x="317" y="1585"/>
                    <a:pt x="317" y="1546"/>
                  </a:cubicBezTo>
                  <a:cubicBezTo>
                    <a:pt x="357" y="1110"/>
                    <a:pt x="396" y="635"/>
                    <a:pt x="396" y="159"/>
                  </a:cubicBezTo>
                  <a:cubicBezTo>
                    <a:pt x="357" y="120"/>
                    <a:pt x="238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8629231" y="1749478"/>
              <a:ext cx="76560" cy="286167"/>
            </a:xfrm>
            <a:custGeom>
              <a:avLst/>
              <a:gdLst/>
              <a:ahLst/>
              <a:cxnLst/>
              <a:rect l="l" t="t" r="r" b="b"/>
              <a:pathLst>
                <a:path w="477" h="1783" extrusionOk="0">
                  <a:moveTo>
                    <a:pt x="159" y="0"/>
                  </a:moveTo>
                  <a:cubicBezTo>
                    <a:pt x="80" y="79"/>
                    <a:pt x="1" y="159"/>
                    <a:pt x="1" y="198"/>
                  </a:cubicBezTo>
                  <a:cubicBezTo>
                    <a:pt x="1" y="634"/>
                    <a:pt x="1" y="1070"/>
                    <a:pt x="1" y="1545"/>
                  </a:cubicBezTo>
                  <a:cubicBezTo>
                    <a:pt x="1" y="1624"/>
                    <a:pt x="80" y="1703"/>
                    <a:pt x="120" y="1783"/>
                  </a:cubicBezTo>
                  <a:cubicBezTo>
                    <a:pt x="397" y="1307"/>
                    <a:pt x="476" y="713"/>
                    <a:pt x="357" y="159"/>
                  </a:cubicBezTo>
                  <a:cubicBezTo>
                    <a:pt x="278" y="79"/>
                    <a:pt x="199" y="4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7656594" y="2893804"/>
              <a:ext cx="222617" cy="57298"/>
            </a:xfrm>
            <a:custGeom>
              <a:avLst/>
              <a:gdLst/>
              <a:ahLst/>
              <a:cxnLst/>
              <a:rect l="l" t="t" r="r" b="b"/>
              <a:pathLst>
                <a:path w="1387" h="357" extrusionOk="0">
                  <a:moveTo>
                    <a:pt x="238" y="0"/>
                  </a:moveTo>
                  <a:cubicBezTo>
                    <a:pt x="159" y="0"/>
                    <a:pt x="79" y="40"/>
                    <a:pt x="0" y="80"/>
                  </a:cubicBezTo>
                  <a:cubicBezTo>
                    <a:pt x="40" y="159"/>
                    <a:pt x="79" y="317"/>
                    <a:pt x="159" y="317"/>
                  </a:cubicBezTo>
                  <a:cubicBezTo>
                    <a:pt x="475" y="357"/>
                    <a:pt x="792" y="357"/>
                    <a:pt x="1109" y="357"/>
                  </a:cubicBezTo>
                  <a:cubicBezTo>
                    <a:pt x="1189" y="357"/>
                    <a:pt x="1228" y="278"/>
                    <a:pt x="1387" y="198"/>
                  </a:cubicBezTo>
                  <a:cubicBezTo>
                    <a:pt x="1268" y="159"/>
                    <a:pt x="1149" y="119"/>
                    <a:pt x="1030" y="80"/>
                  </a:cubicBezTo>
                  <a:cubicBezTo>
                    <a:pt x="753" y="40"/>
                    <a:pt x="515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7548417" y="2690297"/>
              <a:ext cx="178158" cy="66767"/>
            </a:xfrm>
            <a:custGeom>
              <a:avLst/>
              <a:gdLst/>
              <a:ahLst/>
              <a:cxnLst/>
              <a:rect l="l" t="t" r="r" b="b"/>
              <a:pathLst>
                <a:path w="1110" h="416" extrusionOk="0">
                  <a:moveTo>
                    <a:pt x="80" y="1"/>
                  </a:moveTo>
                  <a:cubicBezTo>
                    <a:pt x="40" y="80"/>
                    <a:pt x="1" y="159"/>
                    <a:pt x="40" y="238"/>
                  </a:cubicBezTo>
                  <a:cubicBezTo>
                    <a:pt x="225" y="354"/>
                    <a:pt x="450" y="415"/>
                    <a:pt x="668" y="415"/>
                  </a:cubicBezTo>
                  <a:cubicBezTo>
                    <a:pt x="825" y="415"/>
                    <a:pt x="978" y="384"/>
                    <a:pt x="1110" y="318"/>
                  </a:cubicBezTo>
                  <a:cubicBezTo>
                    <a:pt x="833" y="120"/>
                    <a:pt x="436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7173326" y="2741174"/>
              <a:ext cx="394355" cy="184572"/>
            </a:xfrm>
            <a:custGeom>
              <a:avLst/>
              <a:gdLst/>
              <a:ahLst/>
              <a:cxnLst/>
              <a:rect l="l" t="t" r="r" b="b"/>
              <a:pathLst>
                <a:path w="2457" h="1150" extrusionOk="0">
                  <a:moveTo>
                    <a:pt x="80" y="1"/>
                  </a:moveTo>
                  <a:cubicBezTo>
                    <a:pt x="80" y="40"/>
                    <a:pt x="1" y="120"/>
                    <a:pt x="1" y="159"/>
                  </a:cubicBezTo>
                  <a:cubicBezTo>
                    <a:pt x="119" y="357"/>
                    <a:pt x="238" y="516"/>
                    <a:pt x="357" y="634"/>
                  </a:cubicBezTo>
                  <a:cubicBezTo>
                    <a:pt x="793" y="951"/>
                    <a:pt x="1268" y="1110"/>
                    <a:pt x="1783" y="1149"/>
                  </a:cubicBezTo>
                  <a:cubicBezTo>
                    <a:pt x="1981" y="1149"/>
                    <a:pt x="2219" y="1149"/>
                    <a:pt x="2457" y="1110"/>
                  </a:cubicBezTo>
                  <a:cubicBezTo>
                    <a:pt x="2457" y="1070"/>
                    <a:pt x="2457" y="1031"/>
                    <a:pt x="2457" y="991"/>
                  </a:cubicBezTo>
                  <a:cubicBezTo>
                    <a:pt x="2219" y="912"/>
                    <a:pt x="2021" y="833"/>
                    <a:pt x="1823" y="793"/>
                  </a:cubicBezTo>
                  <a:cubicBezTo>
                    <a:pt x="1229" y="674"/>
                    <a:pt x="674" y="436"/>
                    <a:pt x="238" y="40"/>
                  </a:cubicBezTo>
                  <a:cubicBezTo>
                    <a:pt x="199" y="1"/>
                    <a:pt x="119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6658438" y="1950738"/>
              <a:ext cx="387935" cy="727535"/>
            </a:xfrm>
            <a:custGeom>
              <a:avLst/>
              <a:gdLst/>
              <a:ahLst/>
              <a:cxnLst/>
              <a:rect l="l" t="t" r="r" b="b"/>
              <a:pathLst>
                <a:path w="2417" h="4533" extrusionOk="0">
                  <a:moveTo>
                    <a:pt x="1494" y="1"/>
                  </a:moveTo>
                  <a:cubicBezTo>
                    <a:pt x="1206" y="1"/>
                    <a:pt x="924" y="212"/>
                    <a:pt x="871" y="529"/>
                  </a:cubicBezTo>
                  <a:cubicBezTo>
                    <a:pt x="1058" y="404"/>
                    <a:pt x="1190" y="345"/>
                    <a:pt x="1308" y="345"/>
                  </a:cubicBezTo>
                  <a:cubicBezTo>
                    <a:pt x="1415" y="345"/>
                    <a:pt x="1511" y="395"/>
                    <a:pt x="1624" y="489"/>
                  </a:cubicBezTo>
                  <a:cubicBezTo>
                    <a:pt x="1862" y="648"/>
                    <a:pt x="1941" y="1004"/>
                    <a:pt x="1783" y="1281"/>
                  </a:cubicBezTo>
                  <a:cubicBezTo>
                    <a:pt x="1783" y="1321"/>
                    <a:pt x="1743" y="1400"/>
                    <a:pt x="1703" y="1440"/>
                  </a:cubicBezTo>
                  <a:cubicBezTo>
                    <a:pt x="1466" y="1915"/>
                    <a:pt x="1426" y="2470"/>
                    <a:pt x="1585" y="2985"/>
                  </a:cubicBezTo>
                  <a:lnTo>
                    <a:pt x="1822" y="3618"/>
                  </a:lnTo>
                  <a:cubicBezTo>
                    <a:pt x="1893" y="3939"/>
                    <a:pt x="1836" y="4100"/>
                    <a:pt x="1536" y="4100"/>
                  </a:cubicBezTo>
                  <a:cubicBezTo>
                    <a:pt x="1502" y="4100"/>
                    <a:pt x="1466" y="4098"/>
                    <a:pt x="1426" y="4094"/>
                  </a:cubicBezTo>
                  <a:cubicBezTo>
                    <a:pt x="1307" y="4054"/>
                    <a:pt x="1188" y="4015"/>
                    <a:pt x="1070" y="3935"/>
                  </a:cubicBezTo>
                  <a:cubicBezTo>
                    <a:pt x="713" y="3698"/>
                    <a:pt x="475" y="3341"/>
                    <a:pt x="475" y="2945"/>
                  </a:cubicBezTo>
                  <a:cubicBezTo>
                    <a:pt x="475" y="2470"/>
                    <a:pt x="515" y="2034"/>
                    <a:pt x="515" y="1559"/>
                  </a:cubicBezTo>
                  <a:cubicBezTo>
                    <a:pt x="515" y="1479"/>
                    <a:pt x="475" y="1400"/>
                    <a:pt x="436" y="1321"/>
                  </a:cubicBezTo>
                  <a:cubicBezTo>
                    <a:pt x="357" y="1361"/>
                    <a:pt x="277" y="1400"/>
                    <a:pt x="198" y="1479"/>
                  </a:cubicBezTo>
                  <a:cubicBezTo>
                    <a:pt x="158" y="1519"/>
                    <a:pt x="158" y="1559"/>
                    <a:pt x="119" y="1638"/>
                  </a:cubicBezTo>
                  <a:cubicBezTo>
                    <a:pt x="0" y="2192"/>
                    <a:pt x="0" y="2747"/>
                    <a:pt x="119" y="3302"/>
                  </a:cubicBezTo>
                  <a:cubicBezTo>
                    <a:pt x="277" y="3817"/>
                    <a:pt x="634" y="4252"/>
                    <a:pt x="1109" y="4450"/>
                  </a:cubicBezTo>
                  <a:cubicBezTo>
                    <a:pt x="1235" y="4506"/>
                    <a:pt x="1367" y="4533"/>
                    <a:pt x="1494" y="4533"/>
                  </a:cubicBezTo>
                  <a:cubicBezTo>
                    <a:pt x="1726" y="4533"/>
                    <a:pt x="1946" y="4445"/>
                    <a:pt x="2099" y="4292"/>
                  </a:cubicBezTo>
                  <a:cubicBezTo>
                    <a:pt x="2377" y="4054"/>
                    <a:pt x="2298" y="3737"/>
                    <a:pt x="2179" y="3460"/>
                  </a:cubicBezTo>
                  <a:cubicBezTo>
                    <a:pt x="1822" y="2787"/>
                    <a:pt x="1822" y="1994"/>
                    <a:pt x="2179" y="1321"/>
                  </a:cubicBezTo>
                  <a:cubicBezTo>
                    <a:pt x="2416" y="925"/>
                    <a:pt x="2298" y="449"/>
                    <a:pt x="1901" y="172"/>
                  </a:cubicBezTo>
                  <a:cubicBezTo>
                    <a:pt x="1783" y="53"/>
                    <a:pt x="1637" y="1"/>
                    <a:pt x="14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6" name="Google Shape;2076;p71"/>
          <p:cNvGrpSpPr/>
          <p:nvPr/>
        </p:nvGrpSpPr>
        <p:grpSpPr>
          <a:xfrm>
            <a:off x="7531700" y="3148036"/>
            <a:ext cx="703911" cy="565711"/>
            <a:chOff x="6144775" y="738625"/>
            <a:chExt cx="2159900" cy="1740650"/>
          </a:xfrm>
        </p:grpSpPr>
        <p:sp>
          <p:nvSpPr>
            <p:cNvPr id="2077" name="Google Shape;2077;p71"/>
            <p:cNvSpPr/>
            <p:nvPr/>
          </p:nvSpPr>
          <p:spPr>
            <a:xfrm>
              <a:off x="6191775" y="788675"/>
              <a:ext cx="2058100" cy="1647250"/>
            </a:xfrm>
            <a:custGeom>
              <a:avLst/>
              <a:gdLst/>
              <a:ahLst/>
              <a:cxnLst/>
              <a:rect l="l" t="t" r="r" b="b"/>
              <a:pathLst>
                <a:path w="82324" h="65890" extrusionOk="0">
                  <a:moveTo>
                    <a:pt x="30881" y="13942"/>
                  </a:moveTo>
                  <a:cubicBezTo>
                    <a:pt x="31069" y="13942"/>
                    <a:pt x="31262" y="14002"/>
                    <a:pt x="31441" y="14141"/>
                  </a:cubicBezTo>
                  <a:cubicBezTo>
                    <a:pt x="35277" y="17601"/>
                    <a:pt x="40542" y="20233"/>
                    <a:pt x="44980" y="23016"/>
                  </a:cubicBezTo>
                  <a:cubicBezTo>
                    <a:pt x="48891" y="25574"/>
                    <a:pt x="52651" y="28733"/>
                    <a:pt x="56864" y="30839"/>
                  </a:cubicBezTo>
                  <a:cubicBezTo>
                    <a:pt x="56959" y="30791"/>
                    <a:pt x="57069" y="30766"/>
                    <a:pt x="57183" y="30766"/>
                  </a:cubicBezTo>
                  <a:cubicBezTo>
                    <a:pt x="57428" y="30766"/>
                    <a:pt x="57687" y="30883"/>
                    <a:pt x="57841" y="31140"/>
                  </a:cubicBezTo>
                  <a:cubicBezTo>
                    <a:pt x="57917" y="31215"/>
                    <a:pt x="57992" y="31215"/>
                    <a:pt x="58067" y="31215"/>
                  </a:cubicBezTo>
                  <a:lnTo>
                    <a:pt x="57616" y="31215"/>
                  </a:lnTo>
                  <a:lnTo>
                    <a:pt x="57766" y="31290"/>
                  </a:lnTo>
                  <a:cubicBezTo>
                    <a:pt x="58142" y="31516"/>
                    <a:pt x="58293" y="32042"/>
                    <a:pt x="58067" y="32494"/>
                  </a:cubicBezTo>
                  <a:cubicBezTo>
                    <a:pt x="58593" y="32794"/>
                    <a:pt x="58669" y="33471"/>
                    <a:pt x="58217" y="33772"/>
                  </a:cubicBezTo>
                  <a:cubicBezTo>
                    <a:pt x="50245" y="40542"/>
                    <a:pt x="40166" y="44077"/>
                    <a:pt x="31742" y="50169"/>
                  </a:cubicBezTo>
                  <a:cubicBezTo>
                    <a:pt x="31572" y="50301"/>
                    <a:pt x="31408" y="50357"/>
                    <a:pt x="31256" y="50357"/>
                  </a:cubicBezTo>
                  <a:cubicBezTo>
                    <a:pt x="30801" y="50357"/>
                    <a:pt x="30463" y="49850"/>
                    <a:pt x="30463" y="49342"/>
                  </a:cubicBezTo>
                  <a:cubicBezTo>
                    <a:pt x="30237" y="49116"/>
                    <a:pt x="30162" y="48891"/>
                    <a:pt x="30162" y="48590"/>
                  </a:cubicBezTo>
                  <a:cubicBezTo>
                    <a:pt x="30388" y="42648"/>
                    <a:pt x="29485" y="36706"/>
                    <a:pt x="29936" y="30764"/>
                  </a:cubicBezTo>
                  <a:cubicBezTo>
                    <a:pt x="30162" y="27981"/>
                    <a:pt x="30087" y="25273"/>
                    <a:pt x="30162" y="22490"/>
                  </a:cubicBezTo>
                  <a:cubicBezTo>
                    <a:pt x="30313" y="20158"/>
                    <a:pt x="30839" y="17827"/>
                    <a:pt x="29936" y="15570"/>
                  </a:cubicBezTo>
                  <a:cubicBezTo>
                    <a:pt x="29861" y="15344"/>
                    <a:pt x="29861" y="15194"/>
                    <a:pt x="29936" y="14968"/>
                  </a:cubicBezTo>
                  <a:cubicBezTo>
                    <a:pt x="29881" y="14414"/>
                    <a:pt x="30356" y="13942"/>
                    <a:pt x="30881" y="13942"/>
                  </a:cubicBezTo>
                  <a:close/>
                  <a:moveTo>
                    <a:pt x="63031" y="1"/>
                  </a:moveTo>
                  <a:cubicBezTo>
                    <a:pt x="56487" y="1"/>
                    <a:pt x="49869" y="527"/>
                    <a:pt x="43325" y="527"/>
                  </a:cubicBezTo>
                  <a:cubicBezTo>
                    <a:pt x="36555" y="602"/>
                    <a:pt x="29786" y="1354"/>
                    <a:pt x="23017" y="1354"/>
                  </a:cubicBezTo>
                  <a:cubicBezTo>
                    <a:pt x="20810" y="1354"/>
                    <a:pt x="18537" y="1221"/>
                    <a:pt x="16286" y="1221"/>
                  </a:cubicBezTo>
                  <a:cubicBezTo>
                    <a:pt x="15161" y="1221"/>
                    <a:pt x="14041" y="1254"/>
                    <a:pt x="12938" y="1354"/>
                  </a:cubicBezTo>
                  <a:cubicBezTo>
                    <a:pt x="12110" y="1542"/>
                    <a:pt x="11264" y="1636"/>
                    <a:pt x="10409" y="1636"/>
                  </a:cubicBezTo>
                  <a:cubicBezTo>
                    <a:pt x="9553" y="1636"/>
                    <a:pt x="8688" y="1542"/>
                    <a:pt x="7823" y="1354"/>
                  </a:cubicBezTo>
                  <a:cubicBezTo>
                    <a:pt x="5642" y="2031"/>
                    <a:pt x="979" y="1580"/>
                    <a:pt x="603" y="4438"/>
                  </a:cubicBezTo>
                  <a:cubicBezTo>
                    <a:pt x="377" y="6920"/>
                    <a:pt x="302" y="9402"/>
                    <a:pt x="377" y="11960"/>
                  </a:cubicBezTo>
                  <a:cubicBezTo>
                    <a:pt x="452" y="14216"/>
                    <a:pt x="527" y="16473"/>
                    <a:pt x="527" y="18729"/>
                  </a:cubicBezTo>
                  <a:cubicBezTo>
                    <a:pt x="527" y="20384"/>
                    <a:pt x="1" y="23618"/>
                    <a:pt x="527" y="25198"/>
                  </a:cubicBezTo>
                  <a:cubicBezTo>
                    <a:pt x="603" y="25423"/>
                    <a:pt x="603" y="25649"/>
                    <a:pt x="527" y="25875"/>
                  </a:cubicBezTo>
                  <a:cubicBezTo>
                    <a:pt x="1054" y="28357"/>
                    <a:pt x="678" y="30839"/>
                    <a:pt x="603" y="33471"/>
                  </a:cubicBezTo>
                  <a:cubicBezTo>
                    <a:pt x="452" y="37232"/>
                    <a:pt x="903" y="41068"/>
                    <a:pt x="1054" y="44829"/>
                  </a:cubicBezTo>
                  <a:cubicBezTo>
                    <a:pt x="1129" y="48665"/>
                    <a:pt x="1204" y="52651"/>
                    <a:pt x="1505" y="56487"/>
                  </a:cubicBezTo>
                  <a:cubicBezTo>
                    <a:pt x="1731" y="59646"/>
                    <a:pt x="1430" y="62354"/>
                    <a:pt x="4438" y="64009"/>
                  </a:cubicBezTo>
                  <a:cubicBezTo>
                    <a:pt x="6250" y="64585"/>
                    <a:pt x="8016" y="64688"/>
                    <a:pt x="9786" y="64688"/>
                  </a:cubicBezTo>
                  <a:cubicBezTo>
                    <a:pt x="10774" y="64688"/>
                    <a:pt x="11764" y="64656"/>
                    <a:pt x="12763" y="64656"/>
                  </a:cubicBezTo>
                  <a:cubicBezTo>
                    <a:pt x="13245" y="64656"/>
                    <a:pt x="13729" y="64664"/>
                    <a:pt x="14216" y="64686"/>
                  </a:cubicBezTo>
                  <a:cubicBezTo>
                    <a:pt x="17075" y="64836"/>
                    <a:pt x="19858" y="65062"/>
                    <a:pt x="22641" y="65287"/>
                  </a:cubicBezTo>
                  <a:cubicBezTo>
                    <a:pt x="28507" y="65664"/>
                    <a:pt x="34374" y="65814"/>
                    <a:pt x="40241" y="65889"/>
                  </a:cubicBezTo>
                  <a:cubicBezTo>
                    <a:pt x="50897" y="65889"/>
                    <a:pt x="61612" y="65248"/>
                    <a:pt x="72283" y="65248"/>
                  </a:cubicBezTo>
                  <a:cubicBezTo>
                    <a:pt x="73738" y="65248"/>
                    <a:pt x="75192" y="65260"/>
                    <a:pt x="76645" y="65287"/>
                  </a:cubicBezTo>
                  <a:cubicBezTo>
                    <a:pt x="76796" y="65287"/>
                    <a:pt x="76871" y="65287"/>
                    <a:pt x="77021" y="65363"/>
                  </a:cubicBezTo>
                  <a:lnTo>
                    <a:pt x="77096" y="65363"/>
                  </a:lnTo>
                  <a:cubicBezTo>
                    <a:pt x="77403" y="65578"/>
                    <a:pt x="77738" y="65674"/>
                    <a:pt x="78084" y="65674"/>
                  </a:cubicBezTo>
                  <a:cubicBezTo>
                    <a:pt x="80033" y="65674"/>
                    <a:pt x="82323" y="62638"/>
                    <a:pt x="81685" y="60850"/>
                  </a:cubicBezTo>
                  <a:cubicBezTo>
                    <a:pt x="81609" y="60699"/>
                    <a:pt x="81609" y="60474"/>
                    <a:pt x="81685" y="60323"/>
                  </a:cubicBezTo>
                  <a:cubicBezTo>
                    <a:pt x="81685" y="60248"/>
                    <a:pt x="81685" y="60173"/>
                    <a:pt x="81685" y="60098"/>
                  </a:cubicBezTo>
                  <a:cubicBezTo>
                    <a:pt x="81609" y="49944"/>
                    <a:pt x="80481" y="39940"/>
                    <a:pt x="81233" y="29861"/>
                  </a:cubicBezTo>
                  <a:cubicBezTo>
                    <a:pt x="81609" y="25047"/>
                    <a:pt x="81910" y="20233"/>
                    <a:pt x="81910" y="15420"/>
                  </a:cubicBezTo>
                  <a:cubicBezTo>
                    <a:pt x="81910" y="11584"/>
                    <a:pt x="82136" y="6168"/>
                    <a:pt x="80256" y="2708"/>
                  </a:cubicBezTo>
                  <a:cubicBezTo>
                    <a:pt x="80105" y="2483"/>
                    <a:pt x="80105" y="2257"/>
                    <a:pt x="80180" y="2107"/>
                  </a:cubicBezTo>
                  <a:cubicBezTo>
                    <a:pt x="79202" y="828"/>
                    <a:pt x="77698" y="76"/>
                    <a:pt x="76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6928900" y="1137200"/>
              <a:ext cx="727725" cy="910400"/>
            </a:xfrm>
            <a:custGeom>
              <a:avLst/>
              <a:gdLst/>
              <a:ahLst/>
              <a:cxnLst/>
              <a:rect l="l" t="t" r="r" b="b"/>
              <a:pathLst>
                <a:path w="29109" h="36416" extrusionOk="0">
                  <a:moveTo>
                    <a:pt x="2557" y="3058"/>
                  </a:moveTo>
                  <a:lnTo>
                    <a:pt x="2557" y="3058"/>
                  </a:lnTo>
                  <a:cubicBezTo>
                    <a:pt x="5942" y="5616"/>
                    <a:pt x="9853" y="7571"/>
                    <a:pt x="13313" y="9903"/>
                  </a:cubicBezTo>
                  <a:cubicBezTo>
                    <a:pt x="17826" y="12836"/>
                    <a:pt x="22264" y="16597"/>
                    <a:pt x="27153" y="18853"/>
                  </a:cubicBezTo>
                  <a:cubicBezTo>
                    <a:pt x="19707" y="25021"/>
                    <a:pt x="10380" y="28406"/>
                    <a:pt x="2407" y="33972"/>
                  </a:cubicBezTo>
                  <a:cubicBezTo>
                    <a:pt x="2557" y="27729"/>
                    <a:pt x="1805" y="21561"/>
                    <a:pt x="2257" y="15394"/>
                  </a:cubicBezTo>
                  <a:cubicBezTo>
                    <a:pt x="2482" y="12761"/>
                    <a:pt x="2332" y="10204"/>
                    <a:pt x="2482" y="7571"/>
                  </a:cubicBezTo>
                  <a:cubicBezTo>
                    <a:pt x="2633" y="6067"/>
                    <a:pt x="2633" y="4563"/>
                    <a:pt x="2557" y="3058"/>
                  </a:cubicBezTo>
                  <a:close/>
                  <a:moveTo>
                    <a:pt x="1396" y="1"/>
                  </a:moveTo>
                  <a:cubicBezTo>
                    <a:pt x="871" y="1"/>
                    <a:pt x="396" y="473"/>
                    <a:pt x="451" y="1027"/>
                  </a:cubicBezTo>
                  <a:cubicBezTo>
                    <a:pt x="376" y="1253"/>
                    <a:pt x="376" y="1403"/>
                    <a:pt x="451" y="1629"/>
                  </a:cubicBezTo>
                  <a:cubicBezTo>
                    <a:pt x="1354" y="3810"/>
                    <a:pt x="752" y="6217"/>
                    <a:pt x="677" y="8549"/>
                  </a:cubicBezTo>
                  <a:cubicBezTo>
                    <a:pt x="527" y="11332"/>
                    <a:pt x="602" y="14040"/>
                    <a:pt x="451" y="16823"/>
                  </a:cubicBezTo>
                  <a:cubicBezTo>
                    <a:pt x="0" y="22765"/>
                    <a:pt x="828" y="28707"/>
                    <a:pt x="677" y="34649"/>
                  </a:cubicBezTo>
                  <a:cubicBezTo>
                    <a:pt x="677" y="34950"/>
                    <a:pt x="752" y="35175"/>
                    <a:pt x="978" y="35326"/>
                  </a:cubicBezTo>
                  <a:cubicBezTo>
                    <a:pt x="921" y="35892"/>
                    <a:pt x="1291" y="36415"/>
                    <a:pt x="1765" y="36415"/>
                  </a:cubicBezTo>
                  <a:cubicBezTo>
                    <a:pt x="1922" y="36415"/>
                    <a:pt x="2089" y="36358"/>
                    <a:pt x="2257" y="36228"/>
                  </a:cubicBezTo>
                  <a:cubicBezTo>
                    <a:pt x="10681" y="30061"/>
                    <a:pt x="20760" y="26601"/>
                    <a:pt x="28732" y="19831"/>
                  </a:cubicBezTo>
                  <a:cubicBezTo>
                    <a:pt x="29108" y="19530"/>
                    <a:pt x="29108" y="18853"/>
                    <a:pt x="28582" y="18553"/>
                  </a:cubicBezTo>
                  <a:cubicBezTo>
                    <a:pt x="28808" y="18176"/>
                    <a:pt x="28657" y="17650"/>
                    <a:pt x="28281" y="17349"/>
                  </a:cubicBezTo>
                  <a:lnTo>
                    <a:pt x="28131" y="17274"/>
                  </a:lnTo>
                  <a:lnTo>
                    <a:pt x="28582" y="17274"/>
                  </a:lnTo>
                  <a:cubicBezTo>
                    <a:pt x="28507" y="17274"/>
                    <a:pt x="28356" y="17274"/>
                    <a:pt x="28356" y="17199"/>
                  </a:cubicBezTo>
                  <a:cubicBezTo>
                    <a:pt x="28202" y="16942"/>
                    <a:pt x="27943" y="16825"/>
                    <a:pt x="27674" y="16825"/>
                  </a:cubicBezTo>
                  <a:cubicBezTo>
                    <a:pt x="27549" y="16825"/>
                    <a:pt x="27422" y="16850"/>
                    <a:pt x="27303" y="16898"/>
                  </a:cubicBezTo>
                  <a:cubicBezTo>
                    <a:pt x="23166" y="14792"/>
                    <a:pt x="19331" y="11633"/>
                    <a:pt x="15419" y="9075"/>
                  </a:cubicBezTo>
                  <a:cubicBezTo>
                    <a:pt x="11057" y="6292"/>
                    <a:pt x="5792" y="3660"/>
                    <a:pt x="1956" y="200"/>
                  </a:cubicBezTo>
                  <a:cubicBezTo>
                    <a:pt x="1777" y="61"/>
                    <a:pt x="1584" y="1"/>
                    <a:pt x="139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6144775" y="738625"/>
              <a:ext cx="2159900" cy="1740650"/>
            </a:xfrm>
            <a:custGeom>
              <a:avLst/>
              <a:gdLst/>
              <a:ahLst/>
              <a:cxnLst/>
              <a:rect l="l" t="t" r="r" b="b"/>
              <a:pathLst>
                <a:path w="86396" h="69626" extrusionOk="0">
                  <a:moveTo>
                    <a:pt x="77848" y="2078"/>
                  </a:moveTo>
                  <a:cubicBezTo>
                    <a:pt x="79503" y="2078"/>
                    <a:pt x="81007" y="2830"/>
                    <a:pt x="82060" y="4109"/>
                  </a:cubicBezTo>
                  <a:cubicBezTo>
                    <a:pt x="81985" y="4259"/>
                    <a:pt x="82060" y="4560"/>
                    <a:pt x="82136" y="4710"/>
                  </a:cubicBezTo>
                  <a:cubicBezTo>
                    <a:pt x="84016" y="8170"/>
                    <a:pt x="83865" y="13661"/>
                    <a:pt x="83865" y="17422"/>
                  </a:cubicBezTo>
                  <a:cubicBezTo>
                    <a:pt x="83865" y="22235"/>
                    <a:pt x="83565" y="27049"/>
                    <a:pt x="83189" y="31863"/>
                  </a:cubicBezTo>
                  <a:cubicBezTo>
                    <a:pt x="82436" y="41942"/>
                    <a:pt x="83489" y="52021"/>
                    <a:pt x="83565" y="62100"/>
                  </a:cubicBezTo>
                  <a:cubicBezTo>
                    <a:pt x="83565" y="62175"/>
                    <a:pt x="83640" y="62250"/>
                    <a:pt x="83640" y="62325"/>
                  </a:cubicBezTo>
                  <a:cubicBezTo>
                    <a:pt x="83565" y="62476"/>
                    <a:pt x="83565" y="62701"/>
                    <a:pt x="83640" y="62852"/>
                  </a:cubicBezTo>
                  <a:cubicBezTo>
                    <a:pt x="84219" y="64654"/>
                    <a:pt x="81879" y="67723"/>
                    <a:pt x="79873" y="67723"/>
                  </a:cubicBezTo>
                  <a:cubicBezTo>
                    <a:pt x="79534" y="67723"/>
                    <a:pt x="79205" y="67635"/>
                    <a:pt x="78901" y="67440"/>
                  </a:cubicBezTo>
                  <a:lnTo>
                    <a:pt x="78826" y="67440"/>
                  </a:lnTo>
                  <a:cubicBezTo>
                    <a:pt x="78676" y="67365"/>
                    <a:pt x="78525" y="67365"/>
                    <a:pt x="78450" y="67365"/>
                  </a:cubicBezTo>
                  <a:cubicBezTo>
                    <a:pt x="77342" y="67351"/>
                    <a:pt x="76235" y="67345"/>
                    <a:pt x="75129" y="67345"/>
                  </a:cubicBezTo>
                  <a:cubicBezTo>
                    <a:pt x="64063" y="67345"/>
                    <a:pt x="53055" y="67966"/>
                    <a:pt x="42046" y="67966"/>
                  </a:cubicBezTo>
                  <a:cubicBezTo>
                    <a:pt x="36179" y="67966"/>
                    <a:pt x="30312" y="67741"/>
                    <a:pt x="24445" y="67365"/>
                  </a:cubicBezTo>
                  <a:cubicBezTo>
                    <a:pt x="21662" y="67214"/>
                    <a:pt x="18804" y="66913"/>
                    <a:pt x="16021" y="66838"/>
                  </a:cubicBezTo>
                  <a:cubicBezTo>
                    <a:pt x="15410" y="66810"/>
                    <a:pt x="14801" y="66803"/>
                    <a:pt x="14195" y="66803"/>
                  </a:cubicBezTo>
                  <a:cubicBezTo>
                    <a:pt x="13531" y="66803"/>
                    <a:pt x="12870" y="66812"/>
                    <a:pt x="12211" y="66812"/>
                  </a:cubicBezTo>
                  <a:cubicBezTo>
                    <a:pt x="10210" y="66812"/>
                    <a:pt x="8227" y="66732"/>
                    <a:pt x="6243" y="66086"/>
                  </a:cubicBezTo>
                  <a:cubicBezTo>
                    <a:pt x="3235" y="64431"/>
                    <a:pt x="3536" y="61724"/>
                    <a:pt x="3310" y="58564"/>
                  </a:cubicBezTo>
                  <a:cubicBezTo>
                    <a:pt x="3009" y="54729"/>
                    <a:pt x="2934" y="50817"/>
                    <a:pt x="2783" y="46981"/>
                  </a:cubicBezTo>
                  <a:cubicBezTo>
                    <a:pt x="2708" y="43070"/>
                    <a:pt x="2257" y="39385"/>
                    <a:pt x="2407" y="35549"/>
                  </a:cubicBezTo>
                  <a:cubicBezTo>
                    <a:pt x="2483" y="32916"/>
                    <a:pt x="2783" y="30509"/>
                    <a:pt x="2257" y="27952"/>
                  </a:cubicBezTo>
                  <a:cubicBezTo>
                    <a:pt x="2332" y="27726"/>
                    <a:pt x="2332" y="27501"/>
                    <a:pt x="2257" y="27350"/>
                  </a:cubicBezTo>
                  <a:cubicBezTo>
                    <a:pt x="1806" y="25695"/>
                    <a:pt x="2257" y="22536"/>
                    <a:pt x="2257" y="20806"/>
                  </a:cubicBezTo>
                  <a:cubicBezTo>
                    <a:pt x="2257" y="18550"/>
                    <a:pt x="2257" y="16293"/>
                    <a:pt x="2182" y="14037"/>
                  </a:cubicBezTo>
                  <a:cubicBezTo>
                    <a:pt x="2106" y="11555"/>
                    <a:pt x="2182" y="9073"/>
                    <a:pt x="2407" y="6591"/>
                  </a:cubicBezTo>
                  <a:cubicBezTo>
                    <a:pt x="2783" y="3732"/>
                    <a:pt x="7447" y="4184"/>
                    <a:pt x="9628" y="3507"/>
                  </a:cubicBezTo>
                  <a:cubicBezTo>
                    <a:pt x="10493" y="3657"/>
                    <a:pt x="11339" y="3732"/>
                    <a:pt x="12185" y="3732"/>
                  </a:cubicBezTo>
                  <a:cubicBezTo>
                    <a:pt x="13031" y="3732"/>
                    <a:pt x="13878" y="3657"/>
                    <a:pt x="14743" y="3507"/>
                  </a:cubicBezTo>
                  <a:cubicBezTo>
                    <a:pt x="16015" y="3362"/>
                    <a:pt x="17311" y="3318"/>
                    <a:pt x="18611" y="3318"/>
                  </a:cubicBezTo>
                  <a:cubicBezTo>
                    <a:pt x="20691" y="3318"/>
                    <a:pt x="22785" y="3432"/>
                    <a:pt x="24821" y="3432"/>
                  </a:cubicBezTo>
                  <a:cubicBezTo>
                    <a:pt x="31591" y="3432"/>
                    <a:pt x="38360" y="2679"/>
                    <a:pt x="45130" y="2604"/>
                  </a:cubicBezTo>
                  <a:cubicBezTo>
                    <a:pt x="51673" y="2604"/>
                    <a:pt x="58292" y="2153"/>
                    <a:pt x="64836" y="2078"/>
                  </a:cubicBezTo>
                  <a:close/>
                  <a:moveTo>
                    <a:pt x="77261" y="1"/>
                  </a:moveTo>
                  <a:cubicBezTo>
                    <a:pt x="75799" y="1"/>
                    <a:pt x="74270" y="197"/>
                    <a:pt x="73110" y="197"/>
                  </a:cubicBezTo>
                  <a:cubicBezTo>
                    <a:pt x="66115" y="197"/>
                    <a:pt x="59120" y="273"/>
                    <a:pt x="52125" y="573"/>
                  </a:cubicBezTo>
                  <a:cubicBezTo>
                    <a:pt x="44979" y="799"/>
                    <a:pt x="37834" y="950"/>
                    <a:pt x="30688" y="1326"/>
                  </a:cubicBezTo>
                  <a:cubicBezTo>
                    <a:pt x="28612" y="1461"/>
                    <a:pt x="26536" y="1488"/>
                    <a:pt x="24460" y="1488"/>
                  </a:cubicBezTo>
                  <a:cubicBezTo>
                    <a:pt x="23076" y="1488"/>
                    <a:pt x="21692" y="1476"/>
                    <a:pt x="20309" y="1476"/>
                  </a:cubicBezTo>
                  <a:cubicBezTo>
                    <a:pt x="18185" y="1476"/>
                    <a:pt x="15574" y="1926"/>
                    <a:pt x="13164" y="1926"/>
                  </a:cubicBezTo>
                  <a:cubicBezTo>
                    <a:pt x="12159" y="1926"/>
                    <a:pt x="11190" y="1848"/>
                    <a:pt x="10305" y="1626"/>
                  </a:cubicBezTo>
                  <a:cubicBezTo>
                    <a:pt x="10212" y="1533"/>
                    <a:pt x="10061" y="1469"/>
                    <a:pt x="9907" y="1469"/>
                  </a:cubicBezTo>
                  <a:cubicBezTo>
                    <a:pt x="9811" y="1469"/>
                    <a:pt x="9714" y="1494"/>
                    <a:pt x="9628" y="1551"/>
                  </a:cubicBezTo>
                  <a:cubicBezTo>
                    <a:pt x="9567" y="1531"/>
                    <a:pt x="9502" y="1522"/>
                    <a:pt x="9435" y="1522"/>
                  </a:cubicBezTo>
                  <a:cubicBezTo>
                    <a:pt x="9252" y="1522"/>
                    <a:pt x="9061" y="1592"/>
                    <a:pt x="8951" y="1702"/>
                  </a:cubicBezTo>
                  <a:cubicBezTo>
                    <a:pt x="6845" y="2228"/>
                    <a:pt x="4062" y="1476"/>
                    <a:pt x="2407" y="3131"/>
                  </a:cubicBezTo>
                  <a:cubicBezTo>
                    <a:pt x="903" y="4485"/>
                    <a:pt x="677" y="6215"/>
                    <a:pt x="602" y="8245"/>
                  </a:cubicBezTo>
                  <a:cubicBezTo>
                    <a:pt x="452" y="12006"/>
                    <a:pt x="602" y="15692"/>
                    <a:pt x="602" y="19377"/>
                  </a:cubicBezTo>
                  <a:cubicBezTo>
                    <a:pt x="602" y="21709"/>
                    <a:pt x="0" y="24417"/>
                    <a:pt x="376" y="26824"/>
                  </a:cubicBezTo>
                  <a:cubicBezTo>
                    <a:pt x="301" y="26974"/>
                    <a:pt x="301" y="27200"/>
                    <a:pt x="376" y="27425"/>
                  </a:cubicBezTo>
                  <a:cubicBezTo>
                    <a:pt x="1505" y="31186"/>
                    <a:pt x="602" y="35549"/>
                    <a:pt x="677" y="39460"/>
                  </a:cubicBezTo>
                  <a:cubicBezTo>
                    <a:pt x="828" y="43897"/>
                    <a:pt x="1053" y="48335"/>
                    <a:pt x="1204" y="52773"/>
                  </a:cubicBezTo>
                  <a:cubicBezTo>
                    <a:pt x="1354" y="57812"/>
                    <a:pt x="376" y="64958"/>
                    <a:pt x="5491" y="67666"/>
                  </a:cubicBezTo>
                  <a:lnTo>
                    <a:pt x="5566" y="67666"/>
                  </a:lnTo>
                  <a:cubicBezTo>
                    <a:pt x="5642" y="67666"/>
                    <a:pt x="5642" y="67666"/>
                    <a:pt x="5717" y="67741"/>
                  </a:cubicBezTo>
                  <a:cubicBezTo>
                    <a:pt x="8288" y="68542"/>
                    <a:pt x="11025" y="68658"/>
                    <a:pt x="13782" y="68658"/>
                  </a:cubicBezTo>
                  <a:cubicBezTo>
                    <a:pt x="14903" y="68658"/>
                    <a:pt x="16027" y="68638"/>
                    <a:pt x="17144" y="68638"/>
                  </a:cubicBezTo>
                  <a:cubicBezTo>
                    <a:pt x="18182" y="68638"/>
                    <a:pt x="19214" y="68655"/>
                    <a:pt x="20233" y="68719"/>
                  </a:cubicBezTo>
                  <a:cubicBezTo>
                    <a:pt x="26476" y="69245"/>
                    <a:pt x="32719" y="69546"/>
                    <a:pt x="39037" y="69621"/>
                  </a:cubicBezTo>
                  <a:cubicBezTo>
                    <a:pt x="39613" y="69624"/>
                    <a:pt x="40188" y="69626"/>
                    <a:pt x="40763" y="69626"/>
                  </a:cubicBezTo>
                  <a:cubicBezTo>
                    <a:pt x="51752" y="69626"/>
                    <a:pt x="62644" y="69056"/>
                    <a:pt x="73616" y="69056"/>
                  </a:cubicBezTo>
                  <a:cubicBezTo>
                    <a:pt x="75200" y="69056"/>
                    <a:pt x="76786" y="69067"/>
                    <a:pt x="78375" y="69095"/>
                  </a:cubicBezTo>
                  <a:cubicBezTo>
                    <a:pt x="78875" y="69373"/>
                    <a:pt x="79406" y="69498"/>
                    <a:pt x="79945" y="69498"/>
                  </a:cubicBezTo>
                  <a:cubicBezTo>
                    <a:pt x="83051" y="69498"/>
                    <a:pt x="86395" y="65338"/>
                    <a:pt x="85370" y="62325"/>
                  </a:cubicBezTo>
                  <a:lnTo>
                    <a:pt x="85370" y="62325"/>
                  </a:lnTo>
                  <a:cubicBezTo>
                    <a:pt x="85295" y="62400"/>
                    <a:pt x="85295" y="62400"/>
                    <a:pt x="85295" y="62400"/>
                  </a:cubicBezTo>
                  <a:cubicBezTo>
                    <a:pt x="85295" y="62250"/>
                    <a:pt x="85295" y="62175"/>
                    <a:pt x="85295" y="62100"/>
                  </a:cubicBezTo>
                  <a:cubicBezTo>
                    <a:pt x="85219" y="51494"/>
                    <a:pt x="84166" y="41039"/>
                    <a:pt x="84994" y="30434"/>
                  </a:cubicBezTo>
                  <a:cubicBezTo>
                    <a:pt x="85370" y="25169"/>
                    <a:pt x="85595" y="19904"/>
                    <a:pt x="85520" y="14714"/>
                  </a:cubicBezTo>
                  <a:cubicBezTo>
                    <a:pt x="85520" y="11705"/>
                    <a:pt x="85295" y="8095"/>
                    <a:pt x="84166" y="5162"/>
                  </a:cubicBezTo>
                  <a:cubicBezTo>
                    <a:pt x="84542" y="4786"/>
                    <a:pt x="84542" y="4259"/>
                    <a:pt x="84166" y="3958"/>
                  </a:cubicBezTo>
                  <a:cubicBezTo>
                    <a:pt x="83038" y="2454"/>
                    <a:pt x="82060" y="1250"/>
                    <a:pt x="80255" y="498"/>
                  </a:cubicBezTo>
                  <a:cubicBezTo>
                    <a:pt x="79417" y="111"/>
                    <a:pt x="78358" y="1"/>
                    <a:pt x="7726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0" name="Google Shape;2080;p71"/>
          <p:cNvGrpSpPr/>
          <p:nvPr/>
        </p:nvGrpSpPr>
        <p:grpSpPr>
          <a:xfrm>
            <a:off x="7526984" y="1399538"/>
            <a:ext cx="713330" cy="704868"/>
            <a:chOff x="1543475" y="111925"/>
            <a:chExt cx="2188800" cy="2168825"/>
          </a:xfrm>
        </p:grpSpPr>
        <p:sp>
          <p:nvSpPr>
            <p:cNvPr id="2081" name="Google Shape;2081;p71"/>
            <p:cNvSpPr/>
            <p:nvPr/>
          </p:nvSpPr>
          <p:spPr>
            <a:xfrm>
              <a:off x="1558525" y="151100"/>
              <a:ext cx="2130500" cy="2123475"/>
            </a:xfrm>
            <a:custGeom>
              <a:avLst/>
              <a:gdLst/>
              <a:ahLst/>
              <a:cxnLst/>
              <a:rect l="l" t="t" r="r" b="b"/>
              <a:pathLst>
                <a:path w="85220" h="84939" extrusionOk="0">
                  <a:moveTo>
                    <a:pt x="41453" y="18828"/>
                  </a:moveTo>
                  <a:cubicBezTo>
                    <a:pt x="47127" y="18828"/>
                    <a:pt x="53505" y="20500"/>
                    <a:pt x="56337" y="25127"/>
                  </a:cubicBezTo>
                  <a:cubicBezTo>
                    <a:pt x="58142" y="28061"/>
                    <a:pt x="58969" y="33401"/>
                    <a:pt x="54757" y="34755"/>
                  </a:cubicBezTo>
                  <a:cubicBezTo>
                    <a:pt x="54444" y="34815"/>
                    <a:pt x="54130" y="34845"/>
                    <a:pt x="53821" y="34845"/>
                  </a:cubicBezTo>
                  <a:cubicBezTo>
                    <a:pt x="52200" y="34845"/>
                    <a:pt x="50689" y="34039"/>
                    <a:pt x="49868" y="32649"/>
                  </a:cubicBezTo>
                  <a:lnTo>
                    <a:pt x="49567" y="32047"/>
                  </a:lnTo>
                  <a:cubicBezTo>
                    <a:pt x="47762" y="30769"/>
                    <a:pt x="46709" y="28362"/>
                    <a:pt x="44377" y="27835"/>
                  </a:cubicBezTo>
                  <a:cubicBezTo>
                    <a:pt x="43688" y="27591"/>
                    <a:pt x="42933" y="27491"/>
                    <a:pt x="42156" y="27491"/>
                  </a:cubicBezTo>
                  <a:cubicBezTo>
                    <a:pt x="40307" y="27491"/>
                    <a:pt x="38339" y="28058"/>
                    <a:pt x="36856" y="28587"/>
                  </a:cubicBezTo>
                  <a:cubicBezTo>
                    <a:pt x="33998" y="29941"/>
                    <a:pt x="33697" y="33852"/>
                    <a:pt x="36329" y="35507"/>
                  </a:cubicBezTo>
                  <a:cubicBezTo>
                    <a:pt x="38360" y="37162"/>
                    <a:pt x="41519" y="37688"/>
                    <a:pt x="43851" y="38215"/>
                  </a:cubicBezTo>
                  <a:cubicBezTo>
                    <a:pt x="50094" y="40095"/>
                    <a:pt x="57390" y="41675"/>
                    <a:pt x="58443" y="48896"/>
                  </a:cubicBezTo>
                  <a:cubicBezTo>
                    <a:pt x="59195" y="53935"/>
                    <a:pt x="57916" y="59576"/>
                    <a:pt x="53478" y="62434"/>
                  </a:cubicBezTo>
                  <a:cubicBezTo>
                    <a:pt x="49587" y="65259"/>
                    <a:pt x="44941" y="66498"/>
                    <a:pt x="40234" y="66498"/>
                  </a:cubicBezTo>
                  <a:cubicBezTo>
                    <a:pt x="38300" y="66498"/>
                    <a:pt x="36355" y="66289"/>
                    <a:pt x="34449" y="65894"/>
                  </a:cubicBezTo>
                  <a:cubicBezTo>
                    <a:pt x="28733" y="64540"/>
                    <a:pt x="21738" y="58974"/>
                    <a:pt x="23844" y="52055"/>
                  </a:cubicBezTo>
                  <a:cubicBezTo>
                    <a:pt x="24439" y="49812"/>
                    <a:pt x="25769" y="48957"/>
                    <a:pt x="27256" y="48957"/>
                  </a:cubicBezTo>
                  <a:cubicBezTo>
                    <a:pt x="28961" y="48957"/>
                    <a:pt x="30872" y="50082"/>
                    <a:pt x="32117" y="51528"/>
                  </a:cubicBezTo>
                  <a:cubicBezTo>
                    <a:pt x="34671" y="54081"/>
                    <a:pt x="35950" y="58687"/>
                    <a:pt x="40074" y="58687"/>
                  </a:cubicBezTo>
                  <a:cubicBezTo>
                    <a:pt x="40202" y="58687"/>
                    <a:pt x="40333" y="58683"/>
                    <a:pt x="40466" y="58674"/>
                  </a:cubicBezTo>
                  <a:cubicBezTo>
                    <a:pt x="43099" y="58674"/>
                    <a:pt x="49041" y="57620"/>
                    <a:pt x="50094" y="54913"/>
                  </a:cubicBezTo>
                  <a:cubicBezTo>
                    <a:pt x="51899" y="50400"/>
                    <a:pt x="45957" y="47466"/>
                    <a:pt x="42798" y="46639"/>
                  </a:cubicBezTo>
                  <a:cubicBezTo>
                    <a:pt x="35803" y="44307"/>
                    <a:pt x="24821" y="42653"/>
                    <a:pt x="24295" y="33100"/>
                  </a:cubicBezTo>
                  <a:cubicBezTo>
                    <a:pt x="24069" y="25353"/>
                    <a:pt x="28507" y="21367"/>
                    <a:pt x="35502" y="19486"/>
                  </a:cubicBezTo>
                  <a:cubicBezTo>
                    <a:pt x="37226" y="19071"/>
                    <a:pt x="39288" y="18828"/>
                    <a:pt x="41453" y="18828"/>
                  </a:cubicBezTo>
                  <a:close/>
                  <a:moveTo>
                    <a:pt x="20934" y="0"/>
                  </a:moveTo>
                  <a:cubicBezTo>
                    <a:pt x="16364" y="0"/>
                    <a:pt x="11383" y="1993"/>
                    <a:pt x="7672" y="4895"/>
                  </a:cubicBezTo>
                  <a:cubicBezTo>
                    <a:pt x="3009" y="9031"/>
                    <a:pt x="301" y="14898"/>
                    <a:pt x="151" y="21141"/>
                  </a:cubicBezTo>
                  <a:cubicBezTo>
                    <a:pt x="0" y="24150"/>
                    <a:pt x="527" y="27158"/>
                    <a:pt x="1730" y="29941"/>
                  </a:cubicBezTo>
                  <a:cubicBezTo>
                    <a:pt x="1956" y="30994"/>
                    <a:pt x="2482" y="33100"/>
                    <a:pt x="3535" y="33401"/>
                  </a:cubicBezTo>
                  <a:lnTo>
                    <a:pt x="3761" y="33928"/>
                  </a:lnTo>
                  <a:cubicBezTo>
                    <a:pt x="3912" y="34680"/>
                    <a:pt x="3912" y="35507"/>
                    <a:pt x="3761" y="36335"/>
                  </a:cubicBezTo>
                  <a:cubicBezTo>
                    <a:pt x="3836" y="37914"/>
                    <a:pt x="3987" y="39494"/>
                    <a:pt x="4288" y="41148"/>
                  </a:cubicBezTo>
                  <a:cubicBezTo>
                    <a:pt x="4588" y="44307"/>
                    <a:pt x="5190" y="47391"/>
                    <a:pt x="6093" y="50475"/>
                  </a:cubicBezTo>
                  <a:cubicBezTo>
                    <a:pt x="7973" y="57620"/>
                    <a:pt x="12110" y="64014"/>
                    <a:pt x="16773" y="69655"/>
                  </a:cubicBezTo>
                  <a:cubicBezTo>
                    <a:pt x="22264" y="75522"/>
                    <a:pt x="29033" y="78681"/>
                    <a:pt x="36856" y="80260"/>
                  </a:cubicBezTo>
                  <a:cubicBezTo>
                    <a:pt x="39187" y="80787"/>
                    <a:pt x="41294" y="80561"/>
                    <a:pt x="43625" y="80787"/>
                  </a:cubicBezTo>
                  <a:cubicBezTo>
                    <a:pt x="44603" y="80975"/>
                    <a:pt x="45600" y="81069"/>
                    <a:pt x="46606" y="81069"/>
                  </a:cubicBezTo>
                  <a:cubicBezTo>
                    <a:pt x="47612" y="81069"/>
                    <a:pt x="48627" y="80975"/>
                    <a:pt x="49642" y="80787"/>
                  </a:cubicBezTo>
                  <a:lnTo>
                    <a:pt x="50620" y="80862"/>
                  </a:lnTo>
                  <a:cubicBezTo>
                    <a:pt x="51147" y="82442"/>
                    <a:pt x="53779" y="83194"/>
                    <a:pt x="54757" y="83495"/>
                  </a:cubicBezTo>
                  <a:cubicBezTo>
                    <a:pt x="57344" y="84457"/>
                    <a:pt x="60076" y="84939"/>
                    <a:pt x="62837" y="84939"/>
                  </a:cubicBezTo>
                  <a:cubicBezTo>
                    <a:pt x="63527" y="84939"/>
                    <a:pt x="64219" y="84909"/>
                    <a:pt x="64911" y="84848"/>
                  </a:cubicBezTo>
                  <a:cubicBezTo>
                    <a:pt x="71154" y="84322"/>
                    <a:pt x="77397" y="79809"/>
                    <a:pt x="80556" y="74469"/>
                  </a:cubicBezTo>
                  <a:cubicBezTo>
                    <a:pt x="85219" y="65894"/>
                    <a:pt x="83414" y="56342"/>
                    <a:pt x="78224" y="48896"/>
                  </a:cubicBezTo>
                  <a:lnTo>
                    <a:pt x="78224" y="48595"/>
                  </a:lnTo>
                  <a:cubicBezTo>
                    <a:pt x="79503" y="44307"/>
                    <a:pt x="78751" y="39042"/>
                    <a:pt x="77698" y="34755"/>
                  </a:cubicBezTo>
                  <a:cubicBezTo>
                    <a:pt x="75893" y="25955"/>
                    <a:pt x="70928" y="17455"/>
                    <a:pt x="63858" y="12115"/>
                  </a:cubicBezTo>
                  <a:cubicBezTo>
                    <a:pt x="59195" y="8354"/>
                    <a:pt x="53478" y="4669"/>
                    <a:pt x="47687" y="3541"/>
                  </a:cubicBezTo>
                  <a:cubicBezTo>
                    <a:pt x="46853" y="3493"/>
                    <a:pt x="46012" y="3468"/>
                    <a:pt x="45166" y="3468"/>
                  </a:cubicBezTo>
                  <a:cubicBezTo>
                    <a:pt x="43340" y="3468"/>
                    <a:pt x="41489" y="3585"/>
                    <a:pt x="39639" y="3842"/>
                  </a:cubicBezTo>
                  <a:cubicBezTo>
                    <a:pt x="38312" y="4041"/>
                    <a:pt x="36517" y="4707"/>
                    <a:pt x="35029" y="4707"/>
                  </a:cubicBezTo>
                  <a:cubicBezTo>
                    <a:pt x="34829" y="4707"/>
                    <a:pt x="34635" y="4696"/>
                    <a:pt x="34449" y="4669"/>
                  </a:cubicBezTo>
                  <a:lnTo>
                    <a:pt x="34374" y="4669"/>
                  </a:lnTo>
                  <a:cubicBezTo>
                    <a:pt x="33998" y="3541"/>
                    <a:pt x="32268" y="3240"/>
                    <a:pt x="31365" y="2788"/>
                  </a:cubicBezTo>
                  <a:cubicBezTo>
                    <a:pt x="28507" y="1660"/>
                    <a:pt x="25574" y="382"/>
                    <a:pt x="22490" y="81"/>
                  </a:cubicBezTo>
                  <a:cubicBezTo>
                    <a:pt x="21978" y="26"/>
                    <a:pt x="21459" y="0"/>
                    <a:pt x="209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2109475" y="582700"/>
              <a:ext cx="970300" cy="1234400"/>
            </a:xfrm>
            <a:custGeom>
              <a:avLst/>
              <a:gdLst/>
              <a:ahLst/>
              <a:cxnLst/>
              <a:rect l="l" t="t" r="r" b="b"/>
              <a:pathLst>
                <a:path w="38812" h="49376" extrusionOk="0">
                  <a:moveTo>
                    <a:pt x="20644" y="1841"/>
                  </a:moveTo>
                  <a:cubicBezTo>
                    <a:pt x="20859" y="1841"/>
                    <a:pt x="21074" y="1843"/>
                    <a:pt x="21286" y="1846"/>
                  </a:cubicBezTo>
                  <a:cubicBezTo>
                    <a:pt x="25273" y="1846"/>
                    <a:pt x="29259" y="3200"/>
                    <a:pt x="32418" y="5757"/>
                  </a:cubicBezTo>
                  <a:cubicBezTo>
                    <a:pt x="33847" y="7036"/>
                    <a:pt x="34825" y="8766"/>
                    <a:pt x="35201" y="10646"/>
                  </a:cubicBezTo>
                  <a:cubicBezTo>
                    <a:pt x="35968" y="13510"/>
                    <a:pt x="34267" y="15886"/>
                    <a:pt x="32107" y="15886"/>
                  </a:cubicBezTo>
                  <a:cubicBezTo>
                    <a:pt x="31090" y="15886"/>
                    <a:pt x="29970" y="15359"/>
                    <a:pt x="28958" y="14106"/>
                  </a:cubicBezTo>
                  <a:cubicBezTo>
                    <a:pt x="28958" y="13881"/>
                    <a:pt x="28808" y="13655"/>
                    <a:pt x="28657" y="13505"/>
                  </a:cubicBezTo>
                  <a:cubicBezTo>
                    <a:pt x="25799" y="11098"/>
                    <a:pt x="24596" y="8916"/>
                    <a:pt x="20685" y="8691"/>
                  </a:cubicBezTo>
                  <a:cubicBezTo>
                    <a:pt x="20452" y="8670"/>
                    <a:pt x="20202" y="8660"/>
                    <a:pt x="19938" y="8660"/>
                  </a:cubicBezTo>
                  <a:cubicBezTo>
                    <a:pt x="17297" y="8660"/>
                    <a:pt x="13307" y="9716"/>
                    <a:pt x="12486" y="12452"/>
                  </a:cubicBezTo>
                  <a:cubicBezTo>
                    <a:pt x="9929" y="20424"/>
                    <a:pt x="23091" y="21327"/>
                    <a:pt x="27755" y="22907"/>
                  </a:cubicBezTo>
                  <a:cubicBezTo>
                    <a:pt x="33246" y="24787"/>
                    <a:pt x="36254" y="28172"/>
                    <a:pt x="36254" y="34189"/>
                  </a:cubicBezTo>
                  <a:cubicBezTo>
                    <a:pt x="36179" y="41635"/>
                    <a:pt x="30087" y="45622"/>
                    <a:pt x="23768" y="47126"/>
                  </a:cubicBezTo>
                  <a:lnTo>
                    <a:pt x="23768" y="47201"/>
                  </a:lnTo>
                  <a:cubicBezTo>
                    <a:pt x="22110" y="47616"/>
                    <a:pt x="20423" y="47819"/>
                    <a:pt x="18745" y="47819"/>
                  </a:cubicBezTo>
                  <a:cubicBezTo>
                    <a:pt x="14943" y="47819"/>
                    <a:pt x="11185" y="46777"/>
                    <a:pt x="7898" y="44794"/>
                  </a:cubicBezTo>
                  <a:cubicBezTo>
                    <a:pt x="5416" y="43290"/>
                    <a:pt x="3686" y="40883"/>
                    <a:pt x="2934" y="38100"/>
                  </a:cubicBezTo>
                  <a:cubicBezTo>
                    <a:pt x="2407" y="36144"/>
                    <a:pt x="3009" y="32308"/>
                    <a:pt x="5642" y="32008"/>
                  </a:cubicBezTo>
                  <a:cubicBezTo>
                    <a:pt x="5760" y="31991"/>
                    <a:pt x="5877" y="31984"/>
                    <a:pt x="5994" y="31984"/>
                  </a:cubicBezTo>
                  <a:cubicBezTo>
                    <a:pt x="7519" y="31984"/>
                    <a:pt x="8956" y="33286"/>
                    <a:pt x="10004" y="34264"/>
                  </a:cubicBezTo>
                  <a:cubicBezTo>
                    <a:pt x="12035" y="36370"/>
                    <a:pt x="13163" y="39980"/>
                    <a:pt x="16096" y="41184"/>
                  </a:cubicBezTo>
                  <a:cubicBezTo>
                    <a:pt x="17108" y="41588"/>
                    <a:pt x="18213" y="41755"/>
                    <a:pt x="19345" y="41755"/>
                  </a:cubicBezTo>
                  <a:cubicBezTo>
                    <a:pt x="21582" y="41755"/>
                    <a:pt x="23927" y="41105"/>
                    <a:pt x="25874" y="40356"/>
                  </a:cubicBezTo>
                  <a:cubicBezTo>
                    <a:pt x="32418" y="37874"/>
                    <a:pt x="29259" y="31556"/>
                    <a:pt x="24596" y="29149"/>
                  </a:cubicBezTo>
                  <a:cubicBezTo>
                    <a:pt x="18127" y="25765"/>
                    <a:pt x="8951" y="26291"/>
                    <a:pt x="4739" y="19221"/>
                  </a:cubicBezTo>
                  <a:cubicBezTo>
                    <a:pt x="2031" y="14633"/>
                    <a:pt x="4212" y="8240"/>
                    <a:pt x="8124" y="5231"/>
                  </a:cubicBezTo>
                  <a:cubicBezTo>
                    <a:pt x="11561" y="2581"/>
                    <a:pt x="16362" y="1841"/>
                    <a:pt x="20644" y="1841"/>
                  </a:cubicBezTo>
                  <a:close/>
                  <a:moveTo>
                    <a:pt x="19838" y="0"/>
                  </a:moveTo>
                  <a:cubicBezTo>
                    <a:pt x="13571" y="0"/>
                    <a:pt x="6665" y="2286"/>
                    <a:pt x="3385" y="7939"/>
                  </a:cubicBezTo>
                  <a:cubicBezTo>
                    <a:pt x="0" y="13881"/>
                    <a:pt x="2332" y="21026"/>
                    <a:pt x="7672" y="24636"/>
                  </a:cubicBezTo>
                  <a:cubicBezTo>
                    <a:pt x="10455" y="26517"/>
                    <a:pt x="13840" y="27419"/>
                    <a:pt x="17074" y="28397"/>
                  </a:cubicBezTo>
                  <a:cubicBezTo>
                    <a:pt x="20609" y="29450"/>
                    <a:pt x="27529" y="30578"/>
                    <a:pt x="28056" y="35317"/>
                  </a:cubicBezTo>
                  <a:cubicBezTo>
                    <a:pt x="28432" y="38401"/>
                    <a:pt x="23844" y="39153"/>
                    <a:pt x="21888" y="39604"/>
                  </a:cubicBezTo>
                  <a:cubicBezTo>
                    <a:pt x="21076" y="39772"/>
                    <a:pt x="20286" y="39878"/>
                    <a:pt x="19524" y="39878"/>
                  </a:cubicBezTo>
                  <a:cubicBezTo>
                    <a:pt x="17887" y="39878"/>
                    <a:pt x="16378" y="39387"/>
                    <a:pt x="15043" y="37950"/>
                  </a:cubicBezTo>
                  <a:cubicBezTo>
                    <a:pt x="12712" y="35543"/>
                    <a:pt x="11584" y="32008"/>
                    <a:pt x="8274" y="30729"/>
                  </a:cubicBezTo>
                  <a:cubicBezTo>
                    <a:pt x="7352" y="30362"/>
                    <a:pt x="6529" y="30197"/>
                    <a:pt x="5802" y="30197"/>
                  </a:cubicBezTo>
                  <a:cubicBezTo>
                    <a:pt x="1007" y="30197"/>
                    <a:pt x="328" y="37381"/>
                    <a:pt x="2482" y="41560"/>
                  </a:cubicBezTo>
                  <a:cubicBezTo>
                    <a:pt x="5524" y="47460"/>
                    <a:pt x="12500" y="49376"/>
                    <a:pt x="18837" y="49376"/>
                  </a:cubicBezTo>
                  <a:cubicBezTo>
                    <a:pt x="20336" y="49376"/>
                    <a:pt x="21800" y="49269"/>
                    <a:pt x="23167" y="49081"/>
                  </a:cubicBezTo>
                  <a:cubicBezTo>
                    <a:pt x="28657" y="48254"/>
                    <a:pt x="34374" y="45170"/>
                    <a:pt x="36856" y="39905"/>
                  </a:cubicBezTo>
                  <a:cubicBezTo>
                    <a:pt x="38811" y="35693"/>
                    <a:pt x="38586" y="29826"/>
                    <a:pt x="35878" y="25990"/>
                  </a:cubicBezTo>
                  <a:cubicBezTo>
                    <a:pt x="33170" y="22154"/>
                    <a:pt x="27680" y="20951"/>
                    <a:pt x="23468" y="19747"/>
                  </a:cubicBezTo>
                  <a:cubicBezTo>
                    <a:pt x="22114" y="19296"/>
                    <a:pt x="20685" y="18995"/>
                    <a:pt x="19256" y="18694"/>
                  </a:cubicBezTo>
                  <a:cubicBezTo>
                    <a:pt x="16773" y="18018"/>
                    <a:pt x="9553" y="13730"/>
                    <a:pt x="16397" y="11248"/>
                  </a:cubicBezTo>
                  <a:cubicBezTo>
                    <a:pt x="17620" y="10778"/>
                    <a:pt x="18901" y="10543"/>
                    <a:pt x="20204" y="10543"/>
                  </a:cubicBezTo>
                  <a:cubicBezTo>
                    <a:pt x="20985" y="10543"/>
                    <a:pt x="21775" y="10628"/>
                    <a:pt x="22565" y="10797"/>
                  </a:cubicBezTo>
                  <a:cubicBezTo>
                    <a:pt x="24521" y="11248"/>
                    <a:pt x="25874" y="13580"/>
                    <a:pt x="27379" y="14783"/>
                  </a:cubicBezTo>
                  <a:lnTo>
                    <a:pt x="27454" y="14783"/>
                  </a:lnTo>
                  <a:cubicBezTo>
                    <a:pt x="27454" y="15009"/>
                    <a:pt x="27529" y="15159"/>
                    <a:pt x="27604" y="15310"/>
                  </a:cubicBezTo>
                  <a:cubicBezTo>
                    <a:pt x="28978" y="17039"/>
                    <a:pt x="30502" y="17769"/>
                    <a:pt x="31913" y="17769"/>
                  </a:cubicBezTo>
                  <a:cubicBezTo>
                    <a:pt x="34983" y="17769"/>
                    <a:pt x="37526" y="14317"/>
                    <a:pt x="36856" y="10195"/>
                  </a:cubicBezTo>
                  <a:cubicBezTo>
                    <a:pt x="35728" y="2899"/>
                    <a:pt x="27379" y="417"/>
                    <a:pt x="21286" y="41"/>
                  </a:cubicBezTo>
                  <a:cubicBezTo>
                    <a:pt x="20809" y="14"/>
                    <a:pt x="20325" y="0"/>
                    <a:pt x="198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1543475" y="111925"/>
              <a:ext cx="2188800" cy="2168825"/>
            </a:xfrm>
            <a:custGeom>
              <a:avLst/>
              <a:gdLst/>
              <a:ahLst/>
              <a:cxnLst/>
              <a:rect l="l" t="t" r="r" b="b"/>
              <a:pathLst>
                <a:path w="87552" h="86753" extrusionOk="0">
                  <a:moveTo>
                    <a:pt x="21821" y="1865"/>
                  </a:moveTo>
                  <a:cubicBezTo>
                    <a:pt x="24124" y="1865"/>
                    <a:pt x="26413" y="2314"/>
                    <a:pt x="28507" y="3152"/>
                  </a:cubicBezTo>
                  <a:cubicBezTo>
                    <a:pt x="30011" y="3679"/>
                    <a:pt x="33998" y="4656"/>
                    <a:pt x="34825" y="6311"/>
                  </a:cubicBezTo>
                  <a:cubicBezTo>
                    <a:pt x="34956" y="6573"/>
                    <a:pt x="35240" y="6734"/>
                    <a:pt x="35528" y="6734"/>
                  </a:cubicBezTo>
                  <a:cubicBezTo>
                    <a:pt x="35736" y="6734"/>
                    <a:pt x="35946" y="6651"/>
                    <a:pt x="36104" y="6462"/>
                  </a:cubicBezTo>
                  <a:cubicBezTo>
                    <a:pt x="36198" y="6463"/>
                    <a:pt x="36291" y="6464"/>
                    <a:pt x="36384" y="6464"/>
                  </a:cubicBezTo>
                  <a:cubicBezTo>
                    <a:pt x="40003" y="6464"/>
                    <a:pt x="43366" y="5454"/>
                    <a:pt x="46907" y="5454"/>
                  </a:cubicBezTo>
                  <a:cubicBezTo>
                    <a:pt x="48261" y="5454"/>
                    <a:pt x="49642" y="5602"/>
                    <a:pt x="51072" y="6010"/>
                  </a:cubicBezTo>
                  <a:cubicBezTo>
                    <a:pt x="56939" y="7590"/>
                    <a:pt x="62655" y="11877"/>
                    <a:pt x="67093" y="16014"/>
                  </a:cubicBezTo>
                  <a:cubicBezTo>
                    <a:pt x="75291" y="23535"/>
                    <a:pt x="81308" y="38127"/>
                    <a:pt x="78450" y="49259"/>
                  </a:cubicBezTo>
                  <a:cubicBezTo>
                    <a:pt x="78450" y="49334"/>
                    <a:pt x="78450" y="49409"/>
                    <a:pt x="78450" y="49485"/>
                  </a:cubicBezTo>
                  <a:cubicBezTo>
                    <a:pt x="78375" y="49710"/>
                    <a:pt x="78375" y="50011"/>
                    <a:pt x="78525" y="50237"/>
                  </a:cubicBezTo>
                  <a:cubicBezTo>
                    <a:pt x="84091" y="58586"/>
                    <a:pt x="85596" y="69342"/>
                    <a:pt x="78901" y="77615"/>
                  </a:cubicBezTo>
                  <a:cubicBezTo>
                    <a:pt x="76118" y="81000"/>
                    <a:pt x="72358" y="83407"/>
                    <a:pt x="68146" y="84460"/>
                  </a:cubicBezTo>
                  <a:cubicBezTo>
                    <a:pt x="66641" y="84798"/>
                    <a:pt x="65099" y="84968"/>
                    <a:pt x="63558" y="84968"/>
                  </a:cubicBezTo>
                  <a:cubicBezTo>
                    <a:pt x="62016" y="84968"/>
                    <a:pt x="60474" y="84798"/>
                    <a:pt x="58969" y="84460"/>
                  </a:cubicBezTo>
                  <a:cubicBezTo>
                    <a:pt x="57014" y="84084"/>
                    <a:pt x="53554" y="83181"/>
                    <a:pt x="52426" y="81301"/>
                  </a:cubicBezTo>
                  <a:cubicBezTo>
                    <a:pt x="52350" y="81150"/>
                    <a:pt x="52200" y="81075"/>
                    <a:pt x="52125" y="81000"/>
                  </a:cubicBezTo>
                  <a:cubicBezTo>
                    <a:pt x="51957" y="80721"/>
                    <a:pt x="51707" y="80566"/>
                    <a:pt x="51436" y="80566"/>
                  </a:cubicBezTo>
                  <a:cubicBezTo>
                    <a:pt x="51341" y="80566"/>
                    <a:pt x="51244" y="80585"/>
                    <a:pt x="51147" y="80624"/>
                  </a:cubicBezTo>
                  <a:cubicBezTo>
                    <a:pt x="50051" y="80968"/>
                    <a:pt x="48968" y="81078"/>
                    <a:pt x="47882" y="81078"/>
                  </a:cubicBezTo>
                  <a:cubicBezTo>
                    <a:pt x="46359" y="81078"/>
                    <a:pt x="44830" y="80862"/>
                    <a:pt x="43249" y="80774"/>
                  </a:cubicBezTo>
                  <a:cubicBezTo>
                    <a:pt x="39865" y="80549"/>
                    <a:pt x="36555" y="80022"/>
                    <a:pt x="33321" y="79120"/>
                  </a:cubicBezTo>
                  <a:cubicBezTo>
                    <a:pt x="27680" y="77390"/>
                    <a:pt x="22565" y="74231"/>
                    <a:pt x="18428" y="69943"/>
                  </a:cubicBezTo>
                  <a:cubicBezTo>
                    <a:pt x="9177" y="60316"/>
                    <a:pt x="6770" y="47680"/>
                    <a:pt x="5717" y="34893"/>
                  </a:cubicBezTo>
                  <a:cubicBezTo>
                    <a:pt x="5717" y="34592"/>
                    <a:pt x="5642" y="34366"/>
                    <a:pt x="5491" y="34216"/>
                  </a:cubicBezTo>
                  <a:cubicBezTo>
                    <a:pt x="5416" y="33990"/>
                    <a:pt x="5266" y="33689"/>
                    <a:pt x="5040" y="33539"/>
                  </a:cubicBezTo>
                  <a:cubicBezTo>
                    <a:pt x="3912" y="32862"/>
                    <a:pt x="3987" y="31508"/>
                    <a:pt x="3536" y="30380"/>
                  </a:cubicBezTo>
                  <a:cubicBezTo>
                    <a:pt x="2483" y="27747"/>
                    <a:pt x="2031" y="24889"/>
                    <a:pt x="2107" y="22031"/>
                  </a:cubicBezTo>
                  <a:cubicBezTo>
                    <a:pt x="2031" y="16916"/>
                    <a:pt x="4363" y="11877"/>
                    <a:pt x="7673" y="8116"/>
                  </a:cubicBezTo>
                  <a:cubicBezTo>
                    <a:pt x="10907" y="4431"/>
                    <a:pt x="16398" y="2249"/>
                    <a:pt x="21287" y="1873"/>
                  </a:cubicBezTo>
                  <a:cubicBezTo>
                    <a:pt x="21465" y="1868"/>
                    <a:pt x="21643" y="1865"/>
                    <a:pt x="21821" y="1865"/>
                  </a:cubicBezTo>
                  <a:close/>
                  <a:moveTo>
                    <a:pt x="21580" y="0"/>
                  </a:moveTo>
                  <a:cubicBezTo>
                    <a:pt x="16415" y="0"/>
                    <a:pt x="10939" y="2624"/>
                    <a:pt x="7221" y="6010"/>
                  </a:cubicBezTo>
                  <a:cubicBezTo>
                    <a:pt x="3009" y="9846"/>
                    <a:pt x="1054" y="15337"/>
                    <a:pt x="452" y="20828"/>
                  </a:cubicBezTo>
                  <a:cubicBezTo>
                    <a:pt x="1" y="24588"/>
                    <a:pt x="602" y="32561"/>
                    <a:pt x="3987" y="34968"/>
                  </a:cubicBezTo>
                  <a:cubicBezTo>
                    <a:pt x="4514" y="41587"/>
                    <a:pt x="5115" y="47755"/>
                    <a:pt x="7071" y="54148"/>
                  </a:cubicBezTo>
                  <a:cubicBezTo>
                    <a:pt x="9102" y="60541"/>
                    <a:pt x="13088" y="66107"/>
                    <a:pt x="17225" y="71222"/>
                  </a:cubicBezTo>
                  <a:cubicBezTo>
                    <a:pt x="21211" y="75961"/>
                    <a:pt x="27229" y="78969"/>
                    <a:pt x="32870" y="80850"/>
                  </a:cubicBezTo>
                  <a:cubicBezTo>
                    <a:pt x="35803" y="81827"/>
                    <a:pt x="38887" y="82354"/>
                    <a:pt x="41971" y="82504"/>
                  </a:cubicBezTo>
                  <a:cubicBezTo>
                    <a:pt x="43974" y="82553"/>
                    <a:pt x="45977" y="82856"/>
                    <a:pt x="47960" y="82856"/>
                  </a:cubicBezTo>
                  <a:cubicBezTo>
                    <a:pt x="49029" y="82856"/>
                    <a:pt x="50093" y="82768"/>
                    <a:pt x="51147" y="82504"/>
                  </a:cubicBezTo>
                  <a:cubicBezTo>
                    <a:pt x="53403" y="85964"/>
                    <a:pt x="59496" y="86566"/>
                    <a:pt x="63106" y="86716"/>
                  </a:cubicBezTo>
                  <a:cubicBezTo>
                    <a:pt x="63489" y="86741"/>
                    <a:pt x="63870" y="86753"/>
                    <a:pt x="64247" y="86753"/>
                  </a:cubicBezTo>
                  <a:cubicBezTo>
                    <a:pt x="69647" y="86753"/>
                    <a:pt x="74448" y="84285"/>
                    <a:pt x="78525" y="80699"/>
                  </a:cubicBezTo>
                  <a:cubicBezTo>
                    <a:pt x="87551" y="72501"/>
                    <a:pt x="86348" y="58962"/>
                    <a:pt x="80180" y="49560"/>
                  </a:cubicBezTo>
                  <a:cubicBezTo>
                    <a:pt x="82963" y="38278"/>
                    <a:pt x="77322" y="24739"/>
                    <a:pt x="70026" y="16465"/>
                  </a:cubicBezTo>
                  <a:cubicBezTo>
                    <a:pt x="65588" y="11651"/>
                    <a:pt x="60173" y="7815"/>
                    <a:pt x="54156" y="5183"/>
                  </a:cubicBezTo>
                  <a:cubicBezTo>
                    <a:pt x="51673" y="4055"/>
                    <a:pt x="48891" y="3453"/>
                    <a:pt x="46183" y="3453"/>
                  </a:cubicBezTo>
                  <a:cubicBezTo>
                    <a:pt x="42723" y="3453"/>
                    <a:pt x="39263" y="4732"/>
                    <a:pt x="35878" y="4732"/>
                  </a:cubicBezTo>
                  <a:cubicBezTo>
                    <a:pt x="35051" y="3679"/>
                    <a:pt x="33923" y="3378"/>
                    <a:pt x="32719" y="2851"/>
                  </a:cubicBezTo>
                  <a:cubicBezTo>
                    <a:pt x="29786" y="1497"/>
                    <a:pt x="26702" y="595"/>
                    <a:pt x="23618" y="143"/>
                  </a:cubicBezTo>
                  <a:cubicBezTo>
                    <a:pt x="22948" y="46"/>
                    <a:pt x="22267" y="0"/>
                    <a:pt x="215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4" name="Google Shape;2084;p71"/>
          <p:cNvGrpSpPr/>
          <p:nvPr/>
        </p:nvGrpSpPr>
        <p:grpSpPr>
          <a:xfrm>
            <a:off x="7531520" y="3871639"/>
            <a:ext cx="704140" cy="741000"/>
            <a:chOff x="5125600" y="3064050"/>
            <a:chExt cx="2160600" cy="2280000"/>
          </a:xfrm>
        </p:grpSpPr>
        <p:sp>
          <p:nvSpPr>
            <p:cNvPr id="2085" name="Google Shape;2085;p71"/>
            <p:cNvSpPr/>
            <p:nvPr/>
          </p:nvSpPr>
          <p:spPr>
            <a:xfrm>
              <a:off x="5165100" y="3103425"/>
              <a:ext cx="2111675" cy="2236425"/>
            </a:xfrm>
            <a:custGeom>
              <a:avLst/>
              <a:gdLst/>
              <a:ahLst/>
              <a:cxnLst/>
              <a:rect l="l" t="t" r="r" b="b"/>
              <a:pathLst>
                <a:path w="84467" h="89457" extrusionOk="0">
                  <a:moveTo>
                    <a:pt x="37830" y="17119"/>
                  </a:moveTo>
                  <a:cubicBezTo>
                    <a:pt x="40242" y="17119"/>
                    <a:pt x="42701" y="17451"/>
                    <a:pt x="44829" y="17451"/>
                  </a:cubicBezTo>
                  <a:cubicBezTo>
                    <a:pt x="45054" y="17451"/>
                    <a:pt x="44829" y="17451"/>
                    <a:pt x="44829" y="17751"/>
                  </a:cubicBezTo>
                  <a:cubicBezTo>
                    <a:pt x="44904" y="19632"/>
                    <a:pt x="45054" y="21437"/>
                    <a:pt x="45355" y="23317"/>
                  </a:cubicBezTo>
                  <a:cubicBezTo>
                    <a:pt x="45581" y="25423"/>
                    <a:pt x="45054" y="28357"/>
                    <a:pt x="45882" y="30538"/>
                  </a:cubicBezTo>
                  <a:lnTo>
                    <a:pt x="45882" y="30764"/>
                  </a:lnTo>
                  <a:cubicBezTo>
                    <a:pt x="46449" y="31047"/>
                    <a:pt x="47234" y="31113"/>
                    <a:pt x="48037" y="31113"/>
                  </a:cubicBezTo>
                  <a:cubicBezTo>
                    <a:pt x="48726" y="31113"/>
                    <a:pt x="49428" y="31065"/>
                    <a:pt x="50018" y="31065"/>
                  </a:cubicBezTo>
                  <a:lnTo>
                    <a:pt x="56036" y="31065"/>
                  </a:lnTo>
                  <a:lnTo>
                    <a:pt x="56261" y="31290"/>
                  </a:lnTo>
                  <a:cubicBezTo>
                    <a:pt x="56261" y="33697"/>
                    <a:pt x="56261" y="36330"/>
                    <a:pt x="56562" y="38661"/>
                  </a:cubicBezTo>
                  <a:lnTo>
                    <a:pt x="55509" y="38812"/>
                  </a:lnTo>
                  <a:cubicBezTo>
                    <a:pt x="53604" y="38812"/>
                    <a:pt x="50829" y="39380"/>
                    <a:pt x="48344" y="39380"/>
                  </a:cubicBezTo>
                  <a:cubicBezTo>
                    <a:pt x="47102" y="39380"/>
                    <a:pt x="45932" y="39238"/>
                    <a:pt x="44979" y="38812"/>
                  </a:cubicBezTo>
                  <a:lnTo>
                    <a:pt x="44979" y="38812"/>
                  </a:lnTo>
                  <a:cubicBezTo>
                    <a:pt x="45280" y="39865"/>
                    <a:pt x="44829" y="41294"/>
                    <a:pt x="44829" y="42272"/>
                  </a:cubicBezTo>
                  <a:lnTo>
                    <a:pt x="44829" y="48063"/>
                  </a:lnTo>
                  <a:cubicBezTo>
                    <a:pt x="44829" y="51298"/>
                    <a:pt x="44603" y="54457"/>
                    <a:pt x="45129" y="57691"/>
                  </a:cubicBezTo>
                  <a:cubicBezTo>
                    <a:pt x="45581" y="60850"/>
                    <a:pt x="46935" y="63031"/>
                    <a:pt x="50319" y="63257"/>
                  </a:cubicBezTo>
                  <a:cubicBezTo>
                    <a:pt x="50569" y="63300"/>
                    <a:pt x="50863" y="63322"/>
                    <a:pt x="51186" y="63322"/>
                  </a:cubicBezTo>
                  <a:cubicBezTo>
                    <a:pt x="53103" y="63322"/>
                    <a:pt x="56070" y="62567"/>
                    <a:pt x="57164" y="61151"/>
                  </a:cubicBezTo>
                  <a:cubicBezTo>
                    <a:pt x="57991" y="63482"/>
                    <a:pt x="57314" y="67394"/>
                    <a:pt x="57314" y="69951"/>
                  </a:cubicBezTo>
                  <a:cubicBezTo>
                    <a:pt x="55511" y="71987"/>
                    <a:pt x="52447" y="72448"/>
                    <a:pt x="49585" y="72448"/>
                  </a:cubicBezTo>
                  <a:cubicBezTo>
                    <a:pt x="48747" y="72448"/>
                    <a:pt x="47927" y="72409"/>
                    <a:pt x="47160" y="72358"/>
                  </a:cubicBezTo>
                  <a:cubicBezTo>
                    <a:pt x="42497" y="72057"/>
                    <a:pt x="37307" y="70177"/>
                    <a:pt x="34975" y="65438"/>
                  </a:cubicBezTo>
                  <a:cubicBezTo>
                    <a:pt x="32869" y="60850"/>
                    <a:pt x="33396" y="55585"/>
                    <a:pt x="33396" y="50470"/>
                  </a:cubicBezTo>
                  <a:lnTo>
                    <a:pt x="33396" y="44829"/>
                  </a:lnTo>
                  <a:cubicBezTo>
                    <a:pt x="33396" y="43550"/>
                    <a:pt x="33922" y="40843"/>
                    <a:pt x="33170" y="39564"/>
                  </a:cubicBezTo>
                  <a:lnTo>
                    <a:pt x="33170" y="38962"/>
                  </a:lnTo>
                  <a:cubicBezTo>
                    <a:pt x="31816" y="38962"/>
                    <a:pt x="30538" y="38737"/>
                    <a:pt x="29259" y="38737"/>
                  </a:cubicBezTo>
                  <a:cubicBezTo>
                    <a:pt x="28707" y="38737"/>
                    <a:pt x="28056" y="38971"/>
                    <a:pt x="27549" y="38971"/>
                  </a:cubicBezTo>
                  <a:cubicBezTo>
                    <a:pt x="27295" y="38971"/>
                    <a:pt x="27078" y="38912"/>
                    <a:pt x="26927" y="38737"/>
                  </a:cubicBezTo>
                  <a:cubicBezTo>
                    <a:pt x="25348" y="37157"/>
                    <a:pt x="27604" y="32494"/>
                    <a:pt x="26702" y="30538"/>
                  </a:cubicBezTo>
                  <a:lnTo>
                    <a:pt x="26852" y="30538"/>
                  </a:lnTo>
                  <a:cubicBezTo>
                    <a:pt x="26852" y="30237"/>
                    <a:pt x="29710" y="29184"/>
                    <a:pt x="30538" y="28883"/>
                  </a:cubicBezTo>
                  <a:cubicBezTo>
                    <a:pt x="32117" y="28206"/>
                    <a:pt x="33471" y="27153"/>
                    <a:pt x="34449" y="25724"/>
                  </a:cubicBezTo>
                  <a:cubicBezTo>
                    <a:pt x="35953" y="23693"/>
                    <a:pt x="37683" y="19858"/>
                    <a:pt x="36630" y="17150"/>
                  </a:cubicBezTo>
                  <a:cubicBezTo>
                    <a:pt x="37028" y="17128"/>
                    <a:pt x="37428" y="17119"/>
                    <a:pt x="37830" y="17119"/>
                  </a:cubicBezTo>
                  <a:close/>
                  <a:moveTo>
                    <a:pt x="12386" y="1"/>
                  </a:moveTo>
                  <a:cubicBezTo>
                    <a:pt x="10305" y="1"/>
                    <a:pt x="8249" y="151"/>
                    <a:pt x="6243" y="602"/>
                  </a:cubicBezTo>
                  <a:cubicBezTo>
                    <a:pt x="2858" y="1430"/>
                    <a:pt x="527" y="3009"/>
                    <a:pt x="301" y="6469"/>
                  </a:cubicBezTo>
                  <a:cubicBezTo>
                    <a:pt x="0" y="9703"/>
                    <a:pt x="527" y="13163"/>
                    <a:pt x="527" y="16322"/>
                  </a:cubicBezTo>
                  <a:cubicBezTo>
                    <a:pt x="527" y="23543"/>
                    <a:pt x="527" y="30463"/>
                    <a:pt x="1053" y="37383"/>
                  </a:cubicBezTo>
                  <a:cubicBezTo>
                    <a:pt x="1805" y="51222"/>
                    <a:pt x="1805" y="65137"/>
                    <a:pt x="1805" y="79202"/>
                  </a:cubicBezTo>
                  <a:cubicBezTo>
                    <a:pt x="1805" y="81083"/>
                    <a:pt x="1580" y="83490"/>
                    <a:pt x="2332" y="85370"/>
                  </a:cubicBezTo>
                  <a:cubicBezTo>
                    <a:pt x="3159" y="87175"/>
                    <a:pt x="5265" y="87777"/>
                    <a:pt x="7070" y="88003"/>
                  </a:cubicBezTo>
                  <a:cubicBezTo>
                    <a:pt x="9966" y="88740"/>
                    <a:pt x="13009" y="88850"/>
                    <a:pt x="15994" y="88850"/>
                  </a:cubicBezTo>
                  <a:cubicBezTo>
                    <a:pt x="17273" y="88850"/>
                    <a:pt x="18541" y="88830"/>
                    <a:pt x="19782" y="88830"/>
                  </a:cubicBezTo>
                  <a:lnTo>
                    <a:pt x="30989" y="88830"/>
                  </a:lnTo>
                  <a:cubicBezTo>
                    <a:pt x="37333" y="88830"/>
                    <a:pt x="43677" y="89399"/>
                    <a:pt x="50022" y="89399"/>
                  </a:cubicBezTo>
                  <a:cubicBezTo>
                    <a:pt x="50973" y="89399"/>
                    <a:pt x="51925" y="89386"/>
                    <a:pt x="52877" y="89357"/>
                  </a:cubicBezTo>
                  <a:cubicBezTo>
                    <a:pt x="56537" y="89357"/>
                    <a:pt x="60298" y="89457"/>
                    <a:pt x="64092" y="89457"/>
                  </a:cubicBezTo>
                  <a:cubicBezTo>
                    <a:pt x="65989" y="89457"/>
                    <a:pt x="67895" y="89432"/>
                    <a:pt x="69800" y="89357"/>
                  </a:cubicBezTo>
                  <a:cubicBezTo>
                    <a:pt x="72132" y="89131"/>
                    <a:pt x="74463" y="89056"/>
                    <a:pt x="76795" y="89056"/>
                  </a:cubicBezTo>
                  <a:lnTo>
                    <a:pt x="76945" y="88830"/>
                  </a:lnTo>
                  <a:cubicBezTo>
                    <a:pt x="77174" y="88967"/>
                    <a:pt x="77472" y="89021"/>
                    <a:pt x="77804" y="89021"/>
                  </a:cubicBezTo>
                  <a:cubicBezTo>
                    <a:pt x="78563" y="89021"/>
                    <a:pt x="79499" y="88739"/>
                    <a:pt x="80180" y="88529"/>
                  </a:cubicBezTo>
                  <a:cubicBezTo>
                    <a:pt x="83865" y="87175"/>
                    <a:pt x="84091" y="85370"/>
                    <a:pt x="83865" y="81609"/>
                  </a:cubicBezTo>
                  <a:cubicBezTo>
                    <a:pt x="83339" y="74690"/>
                    <a:pt x="84317" y="67770"/>
                    <a:pt x="83865" y="60850"/>
                  </a:cubicBezTo>
                  <a:cubicBezTo>
                    <a:pt x="83339" y="53328"/>
                    <a:pt x="82812" y="45882"/>
                    <a:pt x="82812" y="38210"/>
                  </a:cubicBezTo>
                  <a:cubicBezTo>
                    <a:pt x="82812" y="31215"/>
                    <a:pt x="83339" y="24295"/>
                    <a:pt x="83564" y="17375"/>
                  </a:cubicBezTo>
                  <a:cubicBezTo>
                    <a:pt x="83564" y="14517"/>
                    <a:pt x="83865" y="11809"/>
                    <a:pt x="83865" y="8876"/>
                  </a:cubicBezTo>
                  <a:cubicBezTo>
                    <a:pt x="84467" y="6695"/>
                    <a:pt x="82436" y="3461"/>
                    <a:pt x="80706" y="2483"/>
                  </a:cubicBezTo>
                  <a:cubicBezTo>
                    <a:pt x="78675" y="1430"/>
                    <a:pt x="75516" y="1430"/>
                    <a:pt x="73185" y="1430"/>
                  </a:cubicBezTo>
                  <a:lnTo>
                    <a:pt x="65438" y="1430"/>
                  </a:lnTo>
                  <a:cubicBezTo>
                    <a:pt x="60473" y="1655"/>
                    <a:pt x="55509" y="1655"/>
                    <a:pt x="50846" y="1655"/>
                  </a:cubicBezTo>
                  <a:cubicBezTo>
                    <a:pt x="50357" y="1674"/>
                    <a:pt x="49873" y="1684"/>
                    <a:pt x="49392" y="1684"/>
                  </a:cubicBezTo>
                  <a:cubicBezTo>
                    <a:pt x="47950" y="1684"/>
                    <a:pt x="46540" y="1599"/>
                    <a:pt x="45129" y="1430"/>
                  </a:cubicBezTo>
                  <a:cubicBezTo>
                    <a:pt x="44076" y="1430"/>
                    <a:pt x="42555" y="1062"/>
                    <a:pt x="41213" y="1062"/>
                  </a:cubicBezTo>
                  <a:cubicBezTo>
                    <a:pt x="40541" y="1062"/>
                    <a:pt x="39914" y="1154"/>
                    <a:pt x="39413" y="1430"/>
                  </a:cubicBezTo>
                  <a:lnTo>
                    <a:pt x="39413" y="1655"/>
                  </a:lnTo>
                  <a:cubicBezTo>
                    <a:pt x="34449" y="1655"/>
                    <a:pt x="29785" y="678"/>
                    <a:pt x="24972" y="602"/>
                  </a:cubicBezTo>
                  <a:cubicBezTo>
                    <a:pt x="20810" y="602"/>
                    <a:pt x="16548" y="1"/>
                    <a:pt x="12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6539650" y="3863100"/>
              <a:ext cx="25" cy="9425"/>
            </a:xfrm>
            <a:custGeom>
              <a:avLst/>
              <a:gdLst/>
              <a:ahLst/>
              <a:cxnLst/>
              <a:rect l="l" t="t" r="r" b="b"/>
              <a:pathLst>
                <a:path w="1" h="377" fill="none" extrusionOk="0">
                  <a:moveTo>
                    <a:pt x="1" y="1"/>
                  </a:moveTo>
                  <a:lnTo>
                    <a:pt x="1" y="377"/>
                  </a:lnTo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5789375" y="3488825"/>
              <a:ext cx="836800" cy="1437825"/>
            </a:xfrm>
            <a:custGeom>
              <a:avLst/>
              <a:gdLst/>
              <a:ahLst/>
              <a:cxnLst/>
              <a:rect l="l" t="t" r="r" b="b"/>
              <a:pathLst>
                <a:path w="33472" h="57513" extrusionOk="0">
                  <a:moveTo>
                    <a:pt x="12336" y="1884"/>
                  </a:moveTo>
                  <a:cubicBezTo>
                    <a:pt x="14442" y="1884"/>
                    <a:pt x="16548" y="1959"/>
                    <a:pt x="18579" y="2110"/>
                  </a:cubicBezTo>
                  <a:cubicBezTo>
                    <a:pt x="18729" y="4366"/>
                    <a:pt x="19105" y="6472"/>
                    <a:pt x="19181" y="8729"/>
                  </a:cubicBezTo>
                  <a:cubicBezTo>
                    <a:pt x="19030" y="10684"/>
                    <a:pt x="19256" y="12715"/>
                    <a:pt x="19632" y="14596"/>
                  </a:cubicBezTo>
                  <a:cubicBezTo>
                    <a:pt x="19632" y="15047"/>
                    <a:pt x="19858" y="15348"/>
                    <a:pt x="20234" y="15498"/>
                  </a:cubicBezTo>
                  <a:cubicBezTo>
                    <a:pt x="21210" y="15755"/>
                    <a:pt x="22222" y="15872"/>
                    <a:pt x="23221" y="15872"/>
                  </a:cubicBezTo>
                  <a:cubicBezTo>
                    <a:pt x="23684" y="15872"/>
                    <a:pt x="24144" y="15847"/>
                    <a:pt x="24596" y="15799"/>
                  </a:cubicBezTo>
                  <a:lnTo>
                    <a:pt x="30012" y="15799"/>
                  </a:lnTo>
                  <a:cubicBezTo>
                    <a:pt x="30012" y="16852"/>
                    <a:pt x="30012" y="19635"/>
                    <a:pt x="30162" y="21741"/>
                  </a:cubicBezTo>
                  <a:lnTo>
                    <a:pt x="30087" y="21741"/>
                  </a:lnTo>
                  <a:cubicBezTo>
                    <a:pt x="27821" y="21794"/>
                    <a:pt x="25407" y="22363"/>
                    <a:pt x="23078" y="22363"/>
                  </a:cubicBezTo>
                  <a:cubicBezTo>
                    <a:pt x="22083" y="22363"/>
                    <a:pt x="21104" y="22259"/>
                    <a:pt x="20158" y="21967"/>
                  </a:cubicBezTo>
                  <a:cubicBezTo>
                    <a:pt x="19996" y="21642"/>
                    <a:pt x="19706" y="21502"/>
                    <a:pt x="19417" y="21502"/>
                  </a:cubicBezTo>
                  <a:cubicBezTo>
                    <a:pt x="18902" y="21502"/>
                    <a:pt x="18386" y="21943"/>
                    <a:pt x="18579" y="22568"/>
                  </a:cubicBezTo>
                  <a:cubicBezTo>
                    <a:pt x="19030" y="24374"/>
                    <a:pt x="18579" y="26705"/>
                    <a:pt x="18579" y="28510"/>
                  </a:cubicBezTo>
                  <a:lnTo>
                    <a:pt x="18579" y="34678"/>
                  </a:lnTo>
                  <a:cubicBezTo>
                    <a:pt x="18504" y="38288"/>
                    <a:pt x="18353" y="42350"/>
                    <a:pt x="20234" y="45584"/>
                  </a:cubicBezTo>
                  <a:cubicBezTo>
                    <a:pt x="21318" y="47392"/>
                    <a:pt x="23476" y="48170"/>
                    <a:pt x="25744" y="48170"/>
                  </a:cubicBezTo>
                  <a:cubicBezTo>
                    <a:pt x="27722" y="48170"/>
                    <a:pt x="29784" y="47578"/>
                    <a:pt x="31290" y="46562"/>
                  </a:cubicBezTo>
                  <a:lnTo>
                    <a:pt x="31290" y="46562"/>
                  </a:lnTo>
                  <a:cubicBezTo>
                    <a:pt x="31591" y="48743"/>
                    <a:pt x="31290" y="51150"/>
                    <a:pt x="31140" y="53331"/>
                  </a:cubicBezTo>
                  <a:cubicBezTo>
                    <a:pt x="29270" y="54984"/>
                    <a:pt x="26770" y="55505"/>
                    <a:pt x="24253" y="55505"/>
                  </a:cubicBezTo>
                  <a:cubicBezTo>
                    <a:pt x="22418" y="55505"/>
                    <a:pt x="20573" y="55228"/>
                    <a:pt x="18955" y="54911"/>
                  </a:cubicBezTo>
                  <a:cubicBezTo>
                    <a:pt x="14367" y="54234"/>
                    <a:pt x="10681" y="50925"/>
                    <a:pt x="9478" y="46487"/>
                  </a:cubicBezTo>
                  <a:cubicBezTo>
                    <a:pt x="8199" y="42275"/>
                    <a:pt x="8876" y="37311"/>
                    <a:pt x="8876" y="32948"/>
                  </a:cubicBezTo>
                  <a:cubicBezTo>
                    <a:pt x="8876" y="29940"/>
                    <a:pt x="9628" y="26028"/>
                    <a:pt x="8575" y="23170"/>
                  </a:cubicBezTo>
                  <a:lnTo>
                    <a:pt x="8575" y="23095"/>
                  </a:lnTo>
                  <a:cubicBezTo>
                    <a:pt x="8650" y="22568"/>
                    <a:pt x="8274" y="22042"/>
                    <a:pt x="7748" y="21967"/>
                  </a:cubicBezTo>
                  <a:cubicBezTo>
                    <a:pt x="6620" y="21967"/>
                    <a:pt x="5449" y="21713"/>
                    <a:pt x="4300" y="21713"/>
                  </a:cubicBezTo>
                  <a:cubicBezTo>
                    <a:pt x="3917" y="21713"/>
                    <a:pt x="3536" y="21741"/>
                    <a:pt x="3160" y="21816"/>
                  </a:cubicBezTo>
                  <a:cubicBezTo>
                    <a:pt x="3014" y="21841"/>
                    <a:pt x="2882" y="21852"/>
                    <a:pt x="2764" y="21852"/>
                  </a:cubicBezTo>
                  <a:cubicBezTo>
                    <a:pt x="1426" y="21852"/>
                    <a:pt x="1818" y="20365"/>
                    <a:pt x="1956" y="19259"/>
                  </a:cubicBezTo>
                  <a:cubicBezTo>
                    <a:pt x="2257" y="17830"/>
                    <a:pt x="2408" y="16326"/>
                    <a:pt x="2257" y="14821"/>
                  </a:cubicBezTo>
                  <a:cubicBezTo>
                    <a:pt x="3085" y="14144"/>
                    <a:pt x="4664" y="13994"/>
                    <a:pt x="5567" y="13543"/>
                  </a:cubicBezTo>
                  <a:cubicBezTo>
                    <a:pt x="6996" y="12866"/>
                    <a:pt x="8350" y="11888"/>
                    <a:pt x="9327" y="10684"/>
                  </a:cubicBezTo>
                  <a:cubicBezTo>
                    <a:pt x="11133" y="8202"/>
                    <a:pt x="12863" y="5043"/>
                    <a:pt x="12336" y="1884"/>
                  </a:cubicBezTo>
                  <a:close/>
                  <a:moveTo>
                    <a:pt x="11032" y="0"/>
                  </a:moveTo>
                  <a:cubicBezTo>
                    <a:pt x="10102" y="0"/>
                    <a:pt x="9506" y="1326"/>
                    <a:pt x="10456" y="1959"/>
                  </a:cubicBezTo>
                  <a:cubicBezTo>
                    <a:pt x="11133" y="5194"/>
                    <a:pt x="8951" y="9105"/>
                    <a:pt x="6544" y="10985"/>
                  </a:cubicBezTo>
                  <a:cubicBezTo>
                    <a:pt x="5040" y="12113"/>
                    <a:pt x="2483" y="12264"/>
                    <a:pt x="1129" y="13543"/>
                  </a:cubicBezTo>
                  <a:cubicBezTo>
                    <a:pt x="527" y="13618"/>
                    <a:pt x="151" y="14295"/>
                    <a:pt x="452" y="14896"/>
                  </a:cubicBezTo>
                  <a:cubicBezTo>
                    <a:pt x="979" y="16025"/>
                    <a:pt x="452" y="17679"/>
                    <a:pt x="226" y="18808"/>
                  </a:cubicBezTo>
                  <a:cubicBezTo>
                    <a:pt x="1" y="19936"/>
                    <a:pt x="1" y="21064"/>
                    <a:pt x="226" y="22192"/>
                  </a:cubicBezTo>
                  <a:cubicBezTo>
                    <a:pt x="377" y="23095"/>
                    <a:pt x="1204" y="23772"/>
                    <a:pt x="2182" y="23847"/>
                  </a:cubicBezTo>
                  <a:cubicBezTo>
                    <a:pt x="2972" y="23772"/>
                    <a:pt x="3761" y="23734"/>
                    <a:pt x="4551" y="23734"/>
                  </a:cubicBezTo>
                  <a:cubicBezTo>
                    <a:pt x="5341" y="23734"/>
                    <a:pt x="6131" y="23772"/>
                    <a:pt x="6921" y="23847"/>
                  </a:cubicBezTo>
                  <a:cubicBezTo>
                    <a:pt x="7597" y="25803"/>
                    <a:pt x="7146" y="28134"/>
                    <a:pt x="7146" y="30240"/>
                  </a:cubicBezTo>
                  <a:cubicBezTo>
                    <a:pt x="7146" y="33475"/>
                    <a:pt x="7146" y="36709"/>
                    <a:pt x="7071" y="40018"/>
                  </a:cubicBezTo>
                  <a:cubicBezTo>
                    <a:pt x="7071" y="44607"/>
                    <a:pt x="7748" y="49119"/>
                    <a:pt x="10832" y="52655"/>
                  </a:cubicBezTo>
                  <a:cubicBezTo>
                    <a:pt x="13482" y="55754"/>
                    <a:pt x="18547" y="57512"/>
                    <a:pt x="23367" y="57512"/>
                  </a:cubicBezTo>
                  <a:cubicBezTo>
                    <a:pt x="26617" y="57512"/>
                    <a:pt x="29756" y="56713"/>
                    <a:pt x="31967" y="54986"/>
                  </a:cubicBezTo>
                  <a:cubicBezTo>
                    <a:pt x="32418" y="54986"/>
                    <a:pt x="32870" y="54610"/>
                    <a:pt x="32795" y="54159"/>
                  </a:cubicBezTo>
                  <a:lnTo>
                    <a:pt x="32795" y="53933"/>
                  </a:lnTo>
                  <a:lnTo>
                    <a:pt x="32795" y="53858"/>
                  </a:lnTo>
                  <a:cubicBezTo>
                    <a:pt x="32870" y="50925"/>
                    <a:pt x="33472" y="47916"/>
                    <a:pt x="32644" y="45133"/>
                  </a:cubicBezTo>
                  <a:cubicBezTo>
                    <a:pt x="32893" y="44510"/>
                    <a:pt x="32369" y="43836"/>
                    <a:pt x="31839" y="43836"/>
                  </a:cubicBezTo>
                  <a:cubicBezTo>
                    <a:pt x="31730" y="43836"/>
                    <a:pt x="31619" y="43865"/>
                    <a:pt x="31516" y="43930"/>
                  </a:cubicBezTo>
                  <a:cubicBezTo>
                    <a:pt x="31065" y="43930"/>
                    <a:pt x="30764" y="44306"/>
                    <a:pt x="30764" y="44682"/>
                  </a:cubicBezTo>
                  <a:cubicBezTo>
                    <a:pt x="29497" y="45838"/>
                    <a:pt x="27665" y="46269"/>
                    <a:pt x="25919" y="46269"/>
                  </a:cubicBezTo>
                  <a:cubicBezTo>
                    <a:pt x="25281" y="46269"/>
                    <a:pt x="24654" y="46211"/>
                    <a:pt x="24070" y="46111"/>
                  </a:cubicBezTo>
                  <a:cubicBezTo>
                    <a:pt x="19858" y="45509"/>
                    <a:pt x="20234" y="39191"/>
                    <a:pt x="20234" y="36107"/>
                  </a:cubicBezTo>
                  <a:cubicBezTo>
                    <a:pt x="20234" y="33550"/>
                    <a:pt x="20309" y="31068"/>
                    <a:pt x="20309" y="28586"/>
                  </a:cubicBezTo>
                  <a:cubicBezTo>
                    <a:pt x="20309" y="27081"/>
                    <a:pt x="20534" y="25502"/>
                    <a:pt x="20459" y="23922"/>
                  </a:cubicBezTo>
                  <a:lnTo>
                    <a:pt x="20459" y="23922"/>
                  </a:lnTo>
                  <a:cubicBezTo>
                    <a:pt x="21264" y="24095"/>
                    <a:pt x="22078" y="24160"/>
                    <a:pt x="22897" y="24160"/>
                  </a:cubicBezTo>
                  <a:cubicBezTo>
                    <a:pt x="25294" y="24160"/>
                    <a:pt x="27732" y="23602"/>
                    <a:pt x="30087" y="23546"/>
                  </a:cubicBezTo>
                  <a:cubicBezTo>
                    <a:pt x="30237" y="23546"/>
                    <a:pt x="30463" y="23471"/>
                    <a:pt x="30538" y="23396"/>
                  </a:cubicBezTo>
                  <a:cubicBezTo>
                    <a:pt x="30727" y="23558"/>
                    <a:pt x="30984" y="23642"/>
                    <a:pt x="31228" y="23642"/>
                  </a:cubicBezTo>
                  <a:cubicBezTo>
                    <a:pt x="31665" y="23642"/>
                    <a:pt x="32064" y="23373"/>
                    <a:pt x="31967" y="22794"/>
                  </a:cubicBezTo>
                  <a:cubicBezTo>
                    <a:pt x="31742" y="20312"/>
                    <a:pt x="31742" y="17228"/>
                    <a:pt x="31742" y="15348"/>
                  </a:cubicBezTo>
                  <a:cubicBezTo>
                    <a:pt x="31742" y="15047"/>
                    <a:pt x="31441" y="14746"/>
                    <a:pt x="31140" y="14746"/>
                  </a:cubicBezTo>
                  <a:cubicBezTo>
                    <a:pt x="30989" y="14520"/>
                    <a:pt x="30764" y="14445"/>
                    <a:pt x="30538" y="14445"/>
                  </a:cubicBezTo>
                  <a:lnTo>
                    <a:pt x="25423" y="14445"/>
                  </a:lnTo>
                  <a:cubicBezTo>
                    <a:pt x="25066" y="14464"/>
                    <a:pt x="24714" y="14473"/>
                    <a:pt x="24365" y="14473"/>
                  </a:cubicBezTo>
                  <a:cubicBezTo>
                    <a:pt x="23317" y="14473"/>
                    <a:pt x="22302" y="14389"/>
                    <a:pt x="21287" y="14220"/>
                  </a:cubicBezTo>
                  <a:cubicBezTo>
                    <a:pt x="20685" y="12189"/>
                    <a:pt x="20911" y="10083"/>
                    <a:pt x="20835" y="7977"/>
                  </a:cubicBezTo>
                  <a:cubicBezTo>
                    <a:pt x="20835" y="5871"/>
                    <a:pt x="20384" y="3840"/>
                    <a:pt x="20309" y="1809"/>
                  </a:cubicBezTo>
                  <a:cubicBezTo>
                    <a:pt x="20534" y="1207"/>
                    <a:pt x="20158" y="530"/>
                    <a:pt x="19557" y="455"/>
                  </a:cubicBezTo>
                  <a:cubicBezTo>
                    <a:pt x="17390" y="269"/>
                    <a:pt x="15173" y="135"/>
                    <a:pt x="12989" y="135"/>
                  </a:cubicBezTo>
                  <a:cubicBezTo>
                    <a:pt x="12519" y="135"/>
                    <a:pt x="12050" y="141"/>
                    <a:pt x="11584" y="154"/>
                  </a:cubicBezTo>
                  <a:cubicBezTo>
                    <a:pt x="11393" y="47"/>
                    <a:pt x="11207" y="0"/>
                    <a:pt x="110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5125600" y="3064050"/>
              <a:ext cx="2160600" cy="2280000"/>
            </a:xfrm>
            <a:custGeom>
              <a:avLst/>
              <a:gdLst/>
              <a:ahLst/>
              <a:cxnLst/>
              <a:rect l="l" t="t" r="r" b="b"/>
              <a:pathLst>
                <a:path w="86424" h="91200" extrusionOk="0">
                  <a:moveTo>
                    <a:pt x="13295" y="1941"/>
                  </a:moveTo>
                  <a:cubicBezTo>
                    <a:pt x="13713" y="1941"/>
                    <a:pt x="14122" y="1946"/>
                    <a:pt x="14517" y="1952"/>
                  </a:cubicBezTo>
                  <a:cubicBezTo>
                    <a:pt x="23468" y="1952"/>
                    <a:pt x="32343" y="3381"/>
                    <a:pt x="41219" y="3531"/>
                  </a:cubicBezTo>
                  <a:cubicBezTo>
                    <a:pt x="41258" y="3539"/>
                    <a:pt x="41298" y="3543"/>
                    <a:pt x="41337" y="3543"/>
                  </a:cubicBezTo>
                  <a:cubicBezTo>
                    <a:pt x="41671" y="3543"/>
                    <a:pt x="41979" y="3274"/>
                    <a:pt x="42046" y="3005"/>
                  </a:cubicBezTo>
                  <a:cubicBezTo>
                    <a:pt x="42444" y="2955"/>
                    <a:pt x="42854" y="2934"/>
                    <a:pt x="43272" y="2934"/>
                  </a:cubicBezTo>
                  <a:cubicBezTo>
                    <a:pt x="45383" y="2934"/>
                    <a:pt x="47697" y="3468"/>
                    <a:pt x="49643" y="3531"/>
                  </a:cubicBezTo>
                  <a:cubicBezTo>
                    <a:pt x="50926" y="3578"/>
                    <a:pt x="52208" y="3596"/>
                    <a:pt x="53491" y="3596"/>
                  </a:cubicBezTo>
                  <a:cubicBezTo>
                    <a:pt x="56345" y="3596"/>
                    <a:pt x="59199" y="3508"/>
                    <a:pt x="62053" y="3456"/>
                  </a:cubicBezTo>
                  <a:cubicBezTo>
                    <a:pt x="63543" y="3429"/>
                    <a:pt x="67266" y="3080"/>
                    <a:pt x="71249" y="3080"/>
                  </a:cubicBezTo>
                  <a:cubicBezTo>
                    <a:pt x="78326" y="3080"/>
                    <a:pt x="86224" y="4182"/>
                    <a:pt x="83866" y="10150"/>
                  </a:cubicBezTo>
                  <a:cubicBezTo>
                    <a:pt x="83715" y="10451"/>
                    <a:pt x="83791" y="10827"/>
                    <a:pt x="84016" y="10978"/>
                  </a:cubicBezTo>
                  <a:cubicBezTo>
                    <a:pt x="83791" y="24516"/>
                    <a:pt x="82662" y="37829"/>
                    <a:pt x="83414" y="51293"/>
                  </a:cubicBezTo>
                  <a:cubicBezTo>
                    <a:pt x="83715" y="58288"/>
                    <a:pt x="84317" y="65208"/>
                    <a:pt x="84091" y="72203"/>
                  </a:cubicBezTo>
                  <a:cubicBezTo>
                    <a:pt x="84016" y="75588"/>
                    <a:pt x="83941" y="79047"/>
                    <a:pt x="84091" y="82507"/>
                  </a:cubicBezTo>
                  <a:cubicBezTo>
                    <a:pt x="84242" y="83711"/>
                    <a:pt x="84167" y="84839"/>
                    <a:pt x="84016" y="85967"/>
                  </a:cubicBezTo>
                  <a:cubicBezTo>
                    <a:pt x="83697" y="87818"/>
                    <a:pt x="81050" y="89019"/>
                    <a:pt x="79152" y="89019"/>
                  </a:cubicBezTo>
                  <a:cubicBezTo>
                    <a:pt x="78813" y="89019"/>
                    <a:pt x="78498" y="88980"/>
                    <a:pt x="78225" y="88901"/>
                  </a:cubicBezTo>
                  <a:cubicBezTo>
                    <a:pt x="78124" y="88851"/>
                    <a:pt x="78016" y="88825"/>
                    <a:pt x="77910" y="88825"/>
                  </a:cubicBezTo>
                  <a:cubicBezTo>
                    <a:pt x="77698" y="88825"/>
                    <a:pt x="77498" y="88926"/>
                    <a:pt x="77397" y="89126"/>
                  </a:cubicBezTo>
                  <a:cubicBezTo>
                    <a:pt x="69369" y="89126"/>
                    <a:pt x="61401" y="89306"/>
                    <a:pt x="53436" y="89306"/>
                  </a:cubicBezTo>
                  <a:cubicBezTo>
                    <a:pt x="48789" y="89306"/>
                    <a:pt x="44144" y="89245"/>
                    <a:pt x="39489" y="89051"/>
                  </a:cubicBezTo>
                  <a:cubicBezTo>
                    <a:pt x="35377" y="88851"/>
                    <a:pt x="31265" y="88817"/>
                    <a:pt x="27153" y="88817"/>
                  </a:cubicBezTo>
                  <a:cubicBezTo>
                    <a:pt x="25098" y="88817"/>
                    <a:pt x="23042" y="88825"/>
                    <a:pt x="20986" y="88825"/>
                  </a:cubicBezTo>
                  <a:cubicBezTo>
                    <a:pt x="20064" y="88863"/>
                    <a:pt x="19138" y="88882"/>
                    <a:pt x="18210" y="88882"/>
                  </a:cubicBezTo>
                  <a:cubicBezTo>
                    <a:pt x="15425" y="88882"/>
                    <a:pt x="12618" y="88713"/>
                    <a:pt x="9854" y="88374"/>
                  </a:cubicBezTo>
                  <a:cubicBezTo>
                    <a:pt x="8801" y="88224"/>
                    <a:pt x="7673" y="87923"/>
                    <a:pt x="6620" y="87697"/>
                  </a:cubicBezTo>
                  <a:cubicBezTo>
                    <a:pt x="3235" y="86795"/>
                    <a:pt x="3837" y="82808"/>
                    <a:pt x="3912" y="80326"/>
                  </a:cubicBezTo>
                  <a:lnTo>
                    <a:pt x="3912" y="80176"/>
                  </a:lnTo>
                  <a:cubicBezTo>
                    <a:pt x="3912" y="60469"/>
                    <a:pt x="2708" y="41365"/>
                    <a:pt x="2633" y="21959"/>
                  </a:cubicBezTo>
                  <a:cubicBezTo>
                    <a:pt x="2633" y="17597"/>
                    <a:pt x="2257" y="13234"/>
                    <a:pt x="2257" y="8872"/>
                  </a:cubicBezTo>
                  <a:cubicBezTo>
                    <a:pt x="2257" y="2564"/>
                    <a:pt x="8389" y="1941"/>
                    <a:pt x="13295" y="1941"/>
                  </a:cubicBezTo>
                  <a:close/>
                  <a:moveTo>
                    <a:pt x="14790" y="1"/>
                  </a:moveTo>
                  <a:cubicBezTo>
                    <a:pt x="13296" y="1"/>
                    <a:pt x="11802" y="45"/>
                    <a:pt x="10305" y="147"/>
                  </a:cubicBezTo>
                  <a:cubicBezTo>
                    <a:pt x="7297" y="372"/>
                    <a:pt x="4288" y="1200"/>
                    <a:pt x="2107" y="3381"/>
                  </a:cubicBezTo>
                  <a:cubicBezTo>
                    <a:pt x="1" y="5637"/>
                    <a:pt x="527" y="10150"/>
                    <a:pt x="678" y="13008"/>
                  </a:cubicBezTo>
                  <a:cubicBezTo>
                    <a:pt x="1355" y="23990"/>
                    <a:pt x="1355" y="35122"/>
                    <a:pt x="1731" y="46103"/>
                  </a:cubicBezTo>
                  <a:cubicBezTo>
                    <a:pt x="2182" y="57385"/>
                    <a:pt x="2182" y="67991"/>
                    <a:pt x="2182" y="80100"/>
                  </a:cubicBezTo>
                  <a:cubicBezTo>
                    <a:pt x="2107" y="85290"/>
                    <a:pt x="2558" y="88825"/>
                    <a:pt x="8049" y="89803"/>
                  </a:cubicBezTo>
                  <a:cubicBezTo>
                    <a:pt x="12458" y="90553"/>
                    <a:pt x="16919" y="90708"/>
                    <a:pt x="21386" y="90708"/>
                  </a:cubicBezTo>
                  <a:cubicBezTo>
                    <a:pt x="24539" y="90708"/>
                    <a:pt x="27696" y="90631"/>
                    <a:pt x="30839" y="90631"/>
                  </a:cubicBezTo>
                  <a:cubicBezTo>
                    <a:pt x="37576" y="90631"/>
                    <a:pt x="44312" y="91199"/>
                    <a:pt x="51049" y="91199"/>
                  </a:cubicBezTo>
                  <a:cubicBezTo>
                    <a:pt x="52060" y="91199"/>
                    <a:pt x="53070" y="91187"/>
                    <a:pt x="54081" y="91157"/>
                  </a:cubicBezTo>
                  <a:cubicBezTo>
                    <a:pt x="61978" y="90932"/>
                    <a:pt x="70026" y="90856"/>
                    <a:pt x="77999" y="90856"/>
                  </a:cubicBezTo>
                  <a:cubicBezTo>
                    <a:pt x="78149" y="90856"/>
                    <a:pt x="78300" y="90781"/>
                    <a:pt x="78450" y="90706"/>
                  </a:cubicBezTo>
                  <a:cubicBezTo>
                    <a:pt x="78780" y="90757"/>
                    <a:pt x="79109" y="90782"/>
                    <a:pt x="79434" y="90782"/>
                  </a:cubicBezTo>
                  <a:cubicBezTo>
                    <a:pt x="82443" y="90782"/>
                    <a:pt x="85150" y="88653"/>
                    <a:pt x="85897" y="85666"/>
                  </a:cubicBezTo>
                  <a:cubicBezTo>
                    <a:pt x="86423" y="82357"/>
                    <a:pt x="85671" y="78521"/>
                    <a:pt x="85746" y="75136"/>
                  </a:cubicBezTo>
                  <a:cubicBezTo>
                    <a:pt x="85897" y="70623"/>
                    <a:pt x="86122" y="66261"/>
                    <a:pt x="85897" y="61748"/>
                  </a:cubicBezTo>
                  <a:cubicBezTo>
                    <a:pt x="85370" y="53249"/>
                    <a:pt x="84693" y="44749"/>
                    <a:pt x="84844" y="36175"/>
                  </a:cubicBezTo>
                  <a:cubicBezTo>
                    <a:pt x="84994" y="27375"/>
                    <a:pt x="85746" y="18574"/>
                    <a:pt x="85897" y="9849"/>
                  </a:cubicBezTo>
                  <a:cubicBezTo>
                    <a:pt x="85897" y="9774"/>
                    <a:pt x="85897" y="9699"/>
                    <a:pt x="85897" y="9699"/>
                  </a:cubicBezTo>
                  <a:cubicBezTo>
                    <a:pt x="86348" y="7217"/>
                    <a:pt x="84844" y="4885"/>
                    <a:pt x="83114" y="3230"/>
                  </a:cubicBezTo>
                  <a:cubicBezTo>
                    <a:pt x="81456" y="1620"/>
                    <a:pt x="78665" y="1322"/>
                    <a:pt x="76018" y="1322"/>
                  </a:cubicBezTo>
                  <a:cubicBezTo>
                    <a:pt x="74461" y="1322"/>
                    <a:pt x="72954" y="1425"/>
                    <a:pt x="71756" y="1425"/>
                  </a:cubicBezTo>
                  <a:cubicBezTo>
                    <a:pt x="65664" y="1425"/>
                    <a:pt x="59496" y="1726"/>
                    <a:pt x="53404" y="1726"/>
                  </a:cubicBezTo>
                  <a:cubicBezTo>
                    <a:pt x="52977" y="1739"/>
                    <a:pt x="52551" y="1746"/>
                    <a:pt x="52125" y="1746"/>
                  </a:cubicBezTo>
                  <a:cubicBezTo>
                    <a:pt x="50146" y="1746"/>
                    <a:pt x="48177" y="1611"/>
                    <a:pt x="46258" y="1425"/>
                  </a:cubicBezTo>
                  <a:cubicBezTo>
                    <a:pt x="45040" y="1290"/>
                    <a:pt x="43848" y="1100"/>
                    <a:pt x="42668" y="1100"/>
                  </a:cubicBezTo>
                  <a:cubicBezTo>
                    <a:pt x="41881" y="1100"/>
                    <a:pt x="41098" y="1185"/>
                    <a:pt x="40316" y="1425"/>
                  </a:cubicBezTo>
                  <a:cubicBezTo>
                    <a:pt x="40166" y="1500"/>
                    <a:pt x="40015" y="1576"/>
                    <a:pt x="39940" y="1651"/>
                  </a:cubicBezTo>
                  <a:cubicBezTo>
                    <a:pt x="31572" y="1395"/>
                    <a:pt x="23204" y="1"/>
                    <a:pt x="1479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9" name="Google Shape;2089;p71"/>
          <p:cNvGrpSpPr/>
          <p:nvPr/>
        </p:nvGrpSpPr>
        <p:grpSpPr>
          <a:xfrm>
            <a:off x="7527903" y="2262298"/>
            <a:ext cx="711489" cy="727846"/>
            <a:chOff x="1519025" y="2933550"/>
            <a:chExt cx="2183150" cy="2239525"/>
          </a:xfrm>
        </p:grpSpPr>
        <p:sp>
          <p:nvSpPr>
            <p:cNvPr id="2090" name="Google Shape;2090;p71"/>
            <p:cNvSpPr/>
            <p:nvPr/>
          </p:nvSpPr>
          <p:spPr>
            <a:xfrm>
              <a:off x="1549125" y="2971375"/>
              <a:ext cx="2153050" cy="2193025"/>
            </a:xfrm>
            <a:custGeom>
              <a:avLst/>
              <a:gdLst/>
              <a:ahLst/>
              <a:cxnLst/>
              <a:rect l="l" t="t" r="r" b="b"/>
              <a:pathLst>
                <a:path w="86122" h="87721" extrusionOk="0">
                  <a:moveTo>
                    <a:pt x="32765" y="20730"/>
                  </a:moveTo>
                  <a:cubicBezTo>
                    <a:pt x="39256" y="20730"/>
                    <a:pt x="38856" y="30735"/>
                    <a:pt x="39338" y="35895"/>
                  </a:cubicBezTo>
                  <a:cubicBezTo>
                    <a:pt x="39563" y="39882"/>
                    <a:pt x="40090" y="44921"/>
                    <a:pt x="42196" y="48682"/>
                  </a:cubicBezTo>
                  <a:cubicBezTo>
                    <a:pt x="43202" y="50175"/>
                    <a:pt x="44208" y="50827"/>
                    <a:pt x="45171" y="50827"/>
                  </a:cubicBezTo>
                  <a:cubicBezTo>
                    <a:pt x="46442" y="50827"/>
                    <a:pt x="47638" y="49694"/>
                    <a:pt x="48665" y="47855"/>
                  </a:cubicBezTo>
                  <a:cubicBezTo>
                    <a:pt x="50470" y="45222"/>
                    <a:pt x="57013" y="33188"/>
                    <a:pt x="50771" y="32135"/>
                  </a:cubicBezTo>
                  <a:cubicBezTo>
                    <a:pt x="50674" y="32129"/>
                    <a:pt x="50577" y="32126"/>
                    <a:pt x="50481" y="32126"/>
                  </a:cubicBezTo>
                  <a:cubicBezTo>
                    <a:pt x="49225" y="32126"/>
                    <a:pt x="47993" y="32580"/>
                    <a:pt x="47085" y="33488"/>
                  </a:cubicBezTo>
                  <a:cubicBezTo>
                    <a:pt x="47912" y="31909"/>
                    <a:pt x="47912" y="30029"/>
                    <a:pt x="48965" y="28449"/>
                  </a:cubicBezTo>
                  <a:cubicBezTo>
                    <a:pt x="50545" y="25290"/>
                    <a:pt x="53554" y="23033"/>
                    <a:pt x="57013" y="22281"/>
                  </a:cubicBezTo>
                  <a:cubicBezTo>
                    <a:pt x="58367" y="22003"/>
                    <a:pt x="60036" y="21724"/>
                    <a:pt x="61653" y="21724"/>
                  </a:cubicBezTo>
                  <a:cubicBezTo>
                    <a:pt x="63092" y="21724"/>
                    <a:pt x="64490" y="21945"/>
                    <a:pt x="65588" y="22582"/>
                  </a:cubicBezTo>
                  <a:cubicBezTo>
                    <a:pt x="68446" y="24162"/>
                    <a:pt x="69198" y="27622"/>
                    <a:pt x="69198" y="30856"/>
                  </a:cubicBezTo>
                  <a:cubicBezTo>
                    <a:pt x="69123" y="37324"/>
                    <a:pt x="66942" y="43718"/>
                    <a:pt x="63031" y="48908"/>
                  </a:cubicBezTo>
                  <a:cubicBezTo>
                    <a:pt x="58894" y="55075"/>
                    <a:pt x="54456" y="61393"/>
                    <a:pt x="48213" y="65154"/>
                  </a:cubicBezTo>
                  <a:cubicBezTo>
                    <a:pt x="45814" y="66550"/>
                    <a:pt x="42960" y="67769"/>
                    <a:pt x="40222" y="67769"/>
                  </a:cubicBezTo>
                  <a:cubicBezTo>
                    <a:pt x="38239" y="67769"/>
                    <a:pt x="36317" y="67129"/>
                    <a:pt x="34674" y="65455"/>
                  </a:cubicBezTo>
                  <a:cubicBezTo>
                    <a:pt x="31515" y="61995"/>
                    <a:pt x="30538" y="56880"/>
                    <a:pt x="29710" y="52367"/>
                  </a:cubicBezTo>
                  <a:cubicBezTo>
                    <a:pt x="28958" y="47629"/>
                    <a:pt x="28131" y="42514"/>
                    <a:pt x="26100" y="38302"/>
                  </a:cubicBezTo>
                  <a:cubicBezTo>
                    <a:pt x="25273" y="36647"/>
                    <a:pt x="24295" y="33789"/>
                    <a:pt x="22414" y="33789"/>
                  </a:cubicBezTo>
                  <a:cubicBezTo>
                    <a:pt x="20609" y="33789"/>
                    <a:pt x="19331" y="36121"/>
                    <a:pt x="18278" y="37249"/>
                  </a:cubicBezTo>
                  <a:lnTo>
                    <a:pt x="18052" y="36948"/>
                  </a:lnTo>
                  <a:cubicBezTo>
                    <a:pt x="16999" y="35895"/>
                    <a:pt x="15946" y="34541"/>
                    <a:pt x="14893" y="33488"/>
                  </a:cubicBezTo>
                  <a:cubicBezTo>
                    <a:pt x="19331" y="28975"/>
                    <a:pt x="24520" y="22582"/>
                    <a:pt x="30763" y="21003"/>
                  </a:cubicBezTo>
                  <a:cubicBezTo>
                    <a:pt x="31495" y="20817"/>
                    <a:pt x="32160" y="20730"/>
                    <a:pt x="32765" y="20730"/>
                  </a:cubicBezTo>
                  <a:close/>
                  <a:moveTo>
                    <a:pt x="53779" y="0"/>
                  </a:moveTo>
                  <a:cubicBezTo>
                    <a:pt x="50541" y="0"/>
                    <a:pt x="47316" y="131"/>
                    <a:pt x="44152" y="544"/>
                  </a:cubicBezTo>
                  <a:cubicBezTo>
                    <a:pt x="43670" y="785"/>
                    <a:pt x="42936" y="857"/>
                    <a:pt x="42151" y="857"/>
                  </a:cubicBezTo>
                  <a:cubicBezTo>
                    <a:pt x="40975" y="857"/>
                    <a:pt x="39684" y="695"/>
                    <a:pt x="38962" y="695"/>
                  </a:cubicBezTo>
                  <a:cubicBezTo>
                    <a:pt x="35351" y="695"/>
                    <a:pt x="31666" y="920"/>
                    <a:pt x="28056" y="1221"/>
                  </a:cubicBezTo>
                  <a:cubicBezTo>
                    <a:pt x="21587" y="1447"/>
                    <a:pt x="15043" y="1447"/>
                    <a:pt x="8575" y="1447"/>
                  </a:cubicBezTo>
                  <a:cubicBezTo>
                    <a:pt x="8224" y="1447"/>
                    <a:pt x="7855" y="1443"/>
                    <a:pt x="7477" y="1443"/>
                  </a:cubicBezTo>
                  <a:cubicBezTo>
                    <a:pt x="5021" y="1443"/>
                    <a:pt x="2161" y="1612"/>
                    <a:pt x="1053" y="4154"/>
                  </a:cubicBezTo>
                  <a:cubicBezTo>
                    <a:pt x="226" y="6561"/>
                    <a:pt x="752" y="10247"/>
                    <a:pt x="752" y="12654"/>
                  </a:cubicBezTo>
                  <a:cubicBezTo>
                    <a:pt x="752" y="19874"/>
                    <a:pt x="1053" y="27095"/>
                    <a:pt x="527" y="34015"/>
                  </a:cubicBezTo>
                  <a:cubicBezTo>
                    <a:pt x="0" y="42514"/>
                    <a:pt x="226" y="51014"/>
                    <a:pt x="527" y="59287"/>
                  </a:cubicBezTo>
                  <a:lnTo>
                    <a:pt x="527" y="78467"/>
                  </a:lnTo>
                  <a:lnTo>
                    <a:pt x="226" y="78768"/>
                  </a:lnTo>
                  <a:cubicBezTo>
                    <a:pt x="752" y="79821"/>
                    <a:pt x="527" y="81175"/>
                    <a:pt x="752" y="82529"/>
                  </a:cubicBezTo>
                  <a:cubicBezTo>
                    <a:pt x="1354" y="84560"/>
                    <a:pt x="2934" y="86139"/>
                    <a:pt x="4964" y="86741"/>
                  </a:cubicBezTo>
                  <a:cubicBezTo>
                    <a:pt x="7301" y="87475"/>
                    <a:pt x="9918" y="87721"/>
                    <a:pt x="12587" y="87721"/>
                  </a:cubicBezTo>
                  <a:cubicBezTo>
                    <a:pt x="15933" y="87721"/>
                    <a:pt x="19360" y="87335"/>
                    <a:pt x="22414" y="87042"/>
                  </a:cubicBezTo>
                  <a:cubicBezTo>
                    <a:pt x="28007" y="86678"/>
                    <a:pt x="33615" y="86576"/>
                    <a:pt x="39231" y="86576"/>
                  </a:cubicBezTo>
                  <a:cubicBezTo>
                    <a:pt x="46378" y="86576"/>
                    <a:pt x="53538" y="86741"/>
                    <a:pt x="60699" y="86741"/>
                  </a:cubicBezTo>
                  <a:cubicBezTo>
                    <a:pt x="63256" y="86741"/>
                    <a:pt x="65588" y="86515"/>
                    <a:pt x="67920" y="86515"/>
                  </a:cubicBezTo>
                  <a:cubicBezTo>
                    <a:pt x="68822" y="86515"/>
                    <a:pt x="70494" y="86616"/>
                    <a:pt x="71664" y="86616"/>
                  </a:cubicBezTo>
                  <a:cubicBezTo>
                    <a:pt x="72249" y="86616"/>
                    <a:pt x="72708" y="86590"/>
                    <a:pt x="72884" y="86515"/>
                  </a:cubicBezTo>
                  <a:cubicBezTo>
                    <a:pt x="73176" y="86925"/>
                    <a:pt x="73639" y="87050"/>
                    <a:pt x="74141" y="87050"/>
                  </a:cubicBezTo>
                  <a:cubicBezTo>
                    <a:pt x="74928" y="87050"/>
                    <a:pt x="75809" y="86741"/>
                    <a:pt x="76269" y="86741"/>
                  </a:cubicBezTo>
                  <a:cubicBezTo>
                    <a:pt x="79352" y="86515"/>
                    <a:pt x="81233" y="87042"/>
                    <a:pt x="83564" y="85161"/>
                  </a:cubicBezTo>
                  <a:cubicBezTo>
                    <a:pt x="86122" y="83055"/>
                    <a:pt x="85370" y="79069"/>
                    <a:pt x="85370" y="76136"/>
                  </a:cubicBezTo>
                  <a:cubicBezTo>
                    <a:pt x="85370" y="72375"/>
                    <a:pt x="85370" y="68614"/>
                    <a:pt x="85144" y="65154"/>
                  </a:cubicBezTo>
                  <a:cubicBezTo>
                    <a:pt x="84317" y="48908"/>
                    <a:pt x="83564" y="32435"/>
                    <a:pt x="84091" y="16189"/>
                  </a:cubicBezTo>
                  <a:cubicBezTo>
                    <a:pt x="84091" y="13857"/>
                    <a:pt x="84317" y="11526"/>
                    <a:pt x="84091" y="8968"/>
                  </a:cubicBezTo>
                  <a:cubicBezTo>
                    <a:pt x="85069" y="7614"/>
                    <a:pt x="84016" y="4455"/>
                    <a:pt x="83489" y="3101"/>
                  </a:cubicBezTo>
                  <a:cubicBezTo>
                    <a:pt x="82450" y="633"/>
                    <a:pt x="79590" y="109"/>
                    <a:pt x="76605" y="109"/>
                  </a:cubicBezTo>
                  <a:cubicBezTo>
                    <a:pt x="74405" y="109"/>
                    <a:pt x="72136" y="394"/>
                    <a:pt x="70477" y="394"/>
                  </a:cubicBezTo>
                  <a:cubicBezTo>
                    <a:pt x="65039" y="394"/>
                    <a:pt x="59390" y="0"/>
                    <a:pt x="53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1887575" y="3450350"/>
              <a:ext cx="1415975" cy="1221775"/>
            </a:xfrm>
            <a:custGeom>
              <a:avLst/>
              <a:gdLst/>
              <a:ahLst/>
              <a:cxnLst/>
              <a:rect l="l" t="t" r="r" b="b"/>
              <a:pathLst>
                <a:path w="56639" h="48871" extrusionOk="0">
                  <a:moveTo>
                    <a:pt x="18513" y="1942"/>
                  </a:moveTo>
                  <a:cubicBezTo>
                    <a:pt x="20918" y="1942"/>
                    <a:pt x="22840" y="3605"/>
                    <a:pt x="23694" y="8087"/>
                  </a:cubicBezTo>
                  <a:cubicBezTo>
                    <a:pt x="24371" y="11847"/>
                    <a:pt x="24296" y="15683"/>
                    <a:pt x="24747" y="19444"/>
                  </a:cubicBezTo>
                  <a:cubicBezTo>
                    <a:pt x="25123" y="23205"/>
                    <a:pt x="25875" y="29222"/>
                    <a:pt x="29410" y="31328"/>
                  </a:cubicBezTo>
                  <a:cubicBezTo>
                    <a:pt x="29993" y="31676"/>
                    <a:pt x="30562" y="31833"/>
                    <a:pt x="31114" y="31833"/>
                  </a:cubicBezTo>
                  <a:cubicBezTo>
                    <a:pt x="35333" y="31833"/>
                    <a:pt x="38558" y="22672"/>
                    <a:pt x="39489" y="19745"/>
                  </a:cubicBezTo>
                  <a:cubicBezTo>
                    <a:pt x="40166" y="17789"/>
                    <a:pt x="40843" y="14630"/>
                    <a:pt x="39339" y="12825"/>
                  </a:cubicBezTo>
                  <a:cubicBezTo>
                    <a:pt x="38560" y="11890"/>
                    <a:pt x="37458" y="11386"/>
                    <a:pt x="36306" y="11386"/>
                  </a:cubicBezTo>
                  <a:cubicBezTo>
                    <a:pt x="35789" y="11386"/>
                    <a:pt x="35263" y="11487"/>
                    <a:pt x="34750" y="11697"/>
                  </a:cubicBezTo>
                  <a:cubicBezTo>
                    <a:pt x="36631" y="7259"/>
                    <a:pt x="38737" y="4175"/>
                    <a:pt x="44152" y="3122"/>
                  </a:cubicBezTo>
                  <a:cubicBezTo>
                    <a:pt x="45213" y="2898"/>
                    <a:pt x="46284" y="2757"/>
                    <a:pt x="47314" y="2757"/>
                  </a:cubicBezTo>
                  <a:cubicBezTo>
                    <a:pt x="50083" y="2757"/>
                    <a:pt x="52553" y="3779"/>
                    <a:pt x="53705" y="6958"/>
                  </a:cubicBezTo>
                  <a:cubicBezTo>
                    <a:pt x="54833" y="9741"/>
                    <a:pt x="54306" y="13201"/>
                    <a:pt x="53855" y="15984"/>
                  </a:cubicBezTo>
                  <a:cubicBezTo>
                    <a:pt x="52953" y="21625"/>
                    <a:pt x="49869" y="26213"/>
                    <a:pt x="46710" y="30802"/>
                  </a:cubicBezTo>
                  <a:cubicBezTo>
                    <a:pt x="43099" y="36067"/>
                    <a:pt x="39113" y="41181"/>
                    <a:pt x="33697" y="44566"/>
                  </a:cubicBezTo>
                  <a:cubicBezTo>
                    <a:pt x="31291" y="46146"/>
                    <a:pt x="28508" y="46973"/>
                    <a:pt x="25649" y="47048"/>
                  </a:cubicBezTo>
                  <a:cubicBezTo>
                    <a:pt x="21437" y="47048"/>
                    <a:pt x="19331" y="42686"/>
                    <a:pt x="18128" y="39226"/>
                  </a:cubicBezTo>
                  <a:cubicBezTo>
                    <a:pt x="16247" y="34111"/>
                    <a:pt x="16097" y="28395"/>
                    <a:pt x="14743" y="23130"/>
                  </a:cubicBezTo>
                  <a:cubicBezTo>
                    <a:pt x="13991" y="20497"/>
                    <a:pt x="12562" y="15382"/>
                    <a:pt x="10230" y="13728"/>
                  </a:cubicBezTo>
                  <a:cubicBezTo>
                    <a:pt x="9556" y="13251"/>
                    <a:pt x="8933" y="13053"/>
                    <a:pt x="8352" y="13053"/>
                  </a:cubicBezTo>
                  <a:cubicBezTo>
                    <a:pt x="6731" y="13053"/>
                    <a:pt x="5431" y="14600"/>
                    <a:pt x="4213" y="15984"/>
                  </a:cubicBezTo>
                  <a:cubicBezTo>
                    <a:pt x="3461" y="15232"/>
                    <a:pt x="2784" y="14405"/>
                    <a:pt x="2032" y="13652"/>
                  </a:cubicBezTo>
                  <a:cubicBezTo>
                    <a:pt x="5792" y="9790"/>
                    <a:pt x="13290" y="1942"/>
                    <a:pt x="18513" y="1942"/>
                  </a:cubicBezTo>
                  <a:close/>
                  <a:moveTo>
                    <a:pt x="18373" y="1"/>
                  </a:moveTo>
                  <a:cubicBezTo>
                    <a:pt x="18123" y="1"/>
                    <a:pt x="17866" y="13"/>
                    <a:pt x="17601" y="38"/>
                  </a:cubicBezTo>
                  <a:cubicBezTo>
                    <a:pt x="10456" y="791"/>
                    <a:pt x="4815" y="8237"/>
                    <a:pt x="227" y="13051"/>
                  </a:cubicBezTo>
                  <a:cubicBezTo>
                    <a:pt x="76" y="13201"/>
                    <a:pt x="1" y="13352"/>
                    <a:pt x="1" y="13577"/>
                  </a:cubicBezTo>
                  <a:cubicBezTo>
                    <a:pt x="1" y="13577"/>
                    <a:pt x="1" y="13652"/>
                    <a:pt x="1" y="13652"/>
                  </a:cubicBezTo>
                  <a:cubicBezTo>
                    <a:pt x="1" y="13652"/>
                    <a:pt x="1" y="13728"/>
                    <a:pt x="1" y="13728"/>
                  </a:cubicBezTo>
                  <a:cubicBezTo>
                    <a:pt x="1" y="13953"/>
                    <a:pt x="76" y="14179"/>
                    <a:pt x="227" y="14329"/>
                  </a:cubicBezTo>
                  <a:cubicBezTo>
                    <a:pt x="1280" y="15458"/>
                    <a:pt x="2257" y="16661"/>
                    <a:pt x="3310" y="17789"/>
                  </a:cubicBezTo>
                  <a:cubicBezTo>
                    <a:pt x="3386" y="17865"/>
                    <a:pt x="3461" y="17865"/>
                    <a:pt x="3611" y="17940"/>
                  </a:cubicBezTo>
                  <a:cubicBezTo>
                    <a:pt x="3733" y="18184"/>
                    <a:pt x="3988" y="18318"/>
                    <a:pt x="4243" y="18318"/>
                  </a:cubicBezTo>
                  <a:cubicBezTo>
                    <a:pt x="4460" y="18318"/>
                    <a:pt x="4677" y="18222"/>
                    <a:pt x="4815" y="18015"/>
                  </a:cubicBezTo>
                  <a:cubicBezTo>
                    <a:pt x="5560" y="17216"/>
                    <a:pt x="6871" y="15136"/>
                    <a:pt x="8293" y="15136"/>
                  </a:cubicBezTo>
                  <a:cubicBezTo>
                    <a:pt x="8880" y="15136"/>
                    <a:pt x="9487" y="15491"/>
                    <a:pt x="10080" y="16435"/>
                  </a:cubicBezTo>
                  <a:cubicBezTo>
                    <a:pt x="10907" y="17940"/>
                    <a:pt x="11659" y="19519"/>
                    <a:pt x="12186" y="21099"/>
                  </a:cubicBezTo>
                  <a:cubicBezTo>
                    <a:pt x="13389" y="24483"/>
                    <a:pt x="14141" y="27943"/>
                    <a:pt x="14593" y="31479"/>
                  </a:cubicBezTo>
                  <a:cubicBezTo>
                    <a:pt x="15571" y="37044"/>
                    <a:pt x="16548" y="43212"/>
                    <a:pt x="20911" y="47123"/>
                  </a:cubicBezTo>
                  <a:cubicBezTo>
                    <a:pt x="22359" y="48390"/>
                    <a:pt x="24085" y="48871"/>
                    <a:pt x="25875" y="48871"/>
                  </a:cubicBezTo>
                  <a:cubicBezTo>
                    <a:pt x="28550" y="48871"/>
                    <a:pt x="31370" y="47798"/>
                    <a:pt x="33622" y="46672"/>
                  </a:cubicBezTo>
                  <a:cubicBezTo>
                    <a:pt x="39113" y="43964"/>
                    <a:pt x="43175" y="38774"/>
                    <a:pt x="46785" y="33885"/>
                  </a:cubicBezTo>
                  <a:cubicBezTo>
                    <a:pt x="50696" y="28470"/>
                    <a:pt x="54231" y="23130"/>
                    <a:pt x="55585" y="16435"/>
                  </a:cubicBezTo>
                  <a:cubicBezTo>
                    <a:pt x="56563" y="11847"/>
                    <a:pt x="56638" y="6206"/>
                    <a:pt x="53103" y="2746"/>
                  </a:cubicBezTo>
                  <a:cubicBezTo>
                    <a:pt x="51732" y="1375"/>
                    <a:pt x="49605" y="858"/>
                    <a:pt x="47390" y="858"/>
                  </a:cubicBezTo>
                  <a:cubicBezTo>
                    <a:pt x="44866" y="858"/>
                    <a:pt x="42229" y="1529"/>
                    <a:pt x="40467" y="2370"/>
                  </a:cubicBezTo>
                  <a:cubicBezTo>
                    <a:pt x="35503" y="4702"/>
                    <a:pt x="34224" y="8463"/>
                    <a:pt x="32344" y="13201"/>
                  </a:cubicBezTo>
                  <a:cubicBezTo>
                    <a:pt x="32193" y="13352"/>
                    <a:pt x="32193" y="13502"/>
                    <a:pt x="32193" y="13728"/>
                  </a:cubicBezTo>
                  <a:cubicBezTo>
                    <a:pt x="32193" y="14179"/>
                    <a:pt x="32569" y="14480"/>
                    <a:pt x="33020" y="14480"/>
                  </a:cubicBezTo>
                  <a:lnTo>
                    <a:pt x="33171" y="14480"/>
                  </a:lnTo>
                  <a:cubicBezTo>
                    <a:pt x="33397" y="14480"/>
                    <a:pt x="33547" y="14405"/>
                    <a:pt x="33697" y="14329"/>
                  </a:cubicBezTo>
                  <a:cubicBezTo>
                    <a:pt x="34859" y="13408"/>
                    <a:pt x="35765" y="13036"/>
                    <a:pt x="36459" y="13036"/>
                  </a:cubicBezTo>
                  <a:cubicBezTo>
                    <a:pt x="38370" y="13036"/>
                    <a:pt x="38672" y="15858"/>
                    <a:pt x="38286" y="17789"/>
                  </a:cubicBezTo>
                  <a:cubicBezTo>
                    <a:pt x="37985" y="19369"/>
                    <a:pt x="37458" y="20873"/>
                    <a:pt x="36781" y="22302"/>
                  </a:cubicBezTo>
                  <a:cubicBezTo>
                    <a:pt x="36129" y="23738"/>
                    <a:pt x="33496" y="29757"/>
                    <a:pt x="30845" y="29757"/>
                  </a:cubicBezTo>
                  <a:cubicBezTo>
                    <a:pt x="30440" y="29757"/>
                    <a:pt x="30035" y="29616"/>
                    <a:pt x="29636" y="29297"/>
                  </a:cubicBezTo>
                  <a:cubicBezTo>
                    <a:pt x="26326" y="26665"/>
                    <a:pt x="26477" y="19294"/>
                    <a:pt x="26101" y="15458"/>
                  </a:cubicBezTo>
                  <a:cubicBezTo>
                    <a:pt x="25875" y="12825"/>
                    <a:pt x="25800" y="10268"/>
                    <a:pt x="25424" y="7710"/>
                  </a:cubicBezTo>
                  <a:cubicBezTo>
                    <a:pt x="24714" y="3520"/>
                    <a:pt x="22595" y="1"/>
                    <a:pt x="183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1519025" y="2933550"/>
              <a:ext cx="2177525" cy="2239525"/>
            </a:xfrm>
            <a:custGeom>
              <a:avLst/>
              <a:gdLst/>
              <a:ahLst/>
              <a:cxnLst/>
              <a:rect l="l" t="t" r="r" b="b"/>
              <a:pathLst>
                <a:path w="87101" h="89581" extrusionOk="0">
                  <a:moveTo>
                    <a:pt x="55121" y="1843"/>
                  </a:moveTo>
                  <a:cubicBezTo>
                    <a:pt x="59557" y="1843"/>
                    <a:pt x="63990" y="2047"/>
                    <a:pt x="68447" y="2132"/>
                  </a:cubicBezTo>
                  <a:cubicBezTo>
                    <a:pt x="68856" y="2143"/>
                    <a:pt x="69264" y="2147"/>
                    <a:pt x="69671" y="2147"/>
                  </a:cubicBezTo>
                  <a:cubicBezTo>
                    <a:pt x="72180" y="2147"/>
                    <a:pt x="74648" y="1971"/>
                    <a:pt x="77172" y="1907"/>
                  </a:cubicBezTo>
                  <a:cubicBezTo>
                    <a:pt x="77347" y="1897"/>
                    <a:pt x="77521" y="1892"/>
                    <a:pt x="77696" y="1892"/>
                  </a:cubicBezTo>
                  <a:cubicBezTo>
                    <a:pt x="78875" y="1892"/>
                    <a:pt x="80054" y="2106"/>
                    <a:pt x="81233" y="2433"/>
                  </a:cubicBezTo>
                  <a:cubicBezTo>
                    <a:pt x="83339" y="2960"/>
                    <a:pt x="84844" y="6570"/>
                    <a:pt x="84242" y="8826"/>
                  </a:cubicBezTo>
                  <a:cubicBezTo>
                    <a:pt x="84016" y="9052"/>
                    <a:pt x="83866" y="9278"/>
                    <a:pt x="83941" y="9579"/>
                  </a:cubicBezTo>
                  <a:cubicBezTo>
                    <a:pt x="84392" y="16574"/>
                    <a:pt x="83715" y="23719"/>
                    <a:pt x="83791" y="30789"/>
                  </a:cubicBezTo>
                  <a:cubicBezTo>
                    <a:pt x="83791" y="38461"/>
                    <a:pt x="84091" y="46133"/>
                    <a:pt x="84392" y="53805"/>
                  </a:cubicBezTo>
                  <a:cubicBezTo>
                    <a:pt x="84693" y="61026"/>
                    <a:pt x="85220" y="68322"/>
                    <a:pt x="85220" y="75542"/>
                  </a:cubicBezTo>
                  <a:cubicBezTo>
                    <a:pt x="85220" y="78175"/>
                    <a:pt x="85671" y="80883"/>
                    <a:pt x="84994" y="83440"/>
                  </a:cubicBezTo>
                  <a:cubicBezTo>
                    <a:pt x="84167" y="86599"/>
                    <a:pt x="80632" y="86599"/>
                    <a:pt x="78225" y="86674"/>
                  </a:cubicBezTo>
                  <a:cubicBezTo>
                    <a:pt x="77650" y="86674"/>
                    <a:pt x="76436" y="86888"/>
                    <a:pt x="75416" y="86888"/>
                  </a:cubicBezTo>
                  <a:cubicBezTo>
                    <a:pt x="74833" y="86888"/>
                    <a:pt x="74313" y="86818"/>
                    <a:pt x="74013" y="86599"/>
                  </a:cubicBezTo>
                  <a:cubicBezTo>
                    <a:pt x="73930" y="86475"/>
                    <a:pt x="73779" y="86419"/>
                    <a:pt x="73622" y="86419"/>
                  </a:cubicBezTo>
                  <a:cubicBezTo>
                    <a:pt x="73494" y="86419"/>
                    <a:pt x="73362" y="86456"/>
                    <a:pt x="73260" y="86524"/>
                  </a:cubicBezTo>
                  <a:cubicBezTo>
                    <a:pt x="72584" y="86592"/>
                    <a:pt x="71893" y="86629"/>
                    <a:pt x="71200" y="86629"/>
                  </a:cubicBezTo>
                  <a:cubicBezTo>
                    <a:pt x="70351" y="86629"/>
                    <a:pt x="69500" y="86573"/>
                    <a:pt x="68672" y="86449"/>
                  </a:cubicBezTo>
                  <a:cubicBezTo>
                    <a:pt x="68406" y="86442"/>
                    <a:pt x="68139" y="86439"/>
                    <a:pt x="67872" y="86439"/>
                  </a:cubicBezTo>
                  <a:cubicBezTo>
                    <a:pt x="65206" y="86439"/>
                    <a:pt x="62539" y="86750"/>
                    <a:pt x="59872" y="86750"/>
                  </a:cubicBezTo>
                  <a:cubicBezTo>
                    <a:pt x="52727" y="86750"/>
                    <a:pt x="45581" y="86524"/>
                    <a:pt x="38436" y="86524"/>
                  </a:cubicBezTo>
                  <a:cubicBezTo>
                    <a:pt x="31666" y="86524"/>
                    <a:pt x="24972" y="86900"/>
                    <a:pt x="18203" y="87427"/>
                  </a:cubicBezTo>
                  <a:cubicBezTo>
                    <a:pt x="16772" y="87589"/>
                    <a:pt x="15328" y="87667"/>
                    <a:pt x="13888" y="87667"/>
                  </a:cubicBezTo>
                  <a:cubicBezTo>
                    <a:pt x="11996" y="87667"/>
                    <a:pt x="10111" y="87532"/>
                    <a:pt x="8274" y="87276"/>
                  </a:cubicBezTo>
                  <a:cubicBezTo>
                    <a:pt x="6545" y="87126"/>
                    <a:pt x="4965" y="86449"/>
                    <a:pt x="3686" y="85320"/>
                  </a:cubicBezTo>
                  <a:cubicBezTo>
                    <a:pt x="2332" y="84267"/>
                    <a:pt x="2332" y="82011"/>
                    <a:pt x="2032" y="80206"/>
                  </a:cubicBezTo>
                  <a:cubicBezTo>
                    <a:pt x="2107" y="80131"/>
                    <a:pt x="2182" y="79980"/>
                    <a:pt x="2182" y="79905"/>
                  </a:cubicBezTo>
                  <a:cubicBezTo>
                    <a:pt x="2182" y="68623"/>
                    <a:pt x="1956" y="57942"/>
                    <a:pt x="1881" y="47111"/>
                  </a:cubicBezTo>
                  <a:cubicBezTo>
                    <a:pt x="1806" y="36506"/>
                    <a:pt x="2483" y="25825"/>
                    <a:pt x="2408" y="15220"/>
                  </a:cubicBezTo>
                  <a:cubicBezTo>
                    <a:pt x="2408" y="10556"/>
                    <a:pt x="828" y="3637"/>
                    <a:pt x="7522" y="3336"/>
                  </a:cubicBezTo>
                  <a:cubicBezTo>
                    <a:pt x="9478" y="3248"/>
                    <a:pt x="11456" y="3229"/>
                    <a:pt x="13443" y="3229"/>
                  </a:cubicBezTo>
                  <a:cubicBezTo>
                    <a:pt x="15056" y="3229"/>
                    <a:pt x="16675" y="3241"/>
                    <a:pt x="18294" y="3241"/>
                  </a:cubicBezTo>
                  <a:cubicBezTo>
                    <a:pt x="19821" y="3241"/>
                    <a:pt x="21347" y="3230"/>
                    <a:pt x="22866" y="3185"/>
                  </a:cubicBezTo>
                  <a:cubicBezTo>
                    <a:pt x="27605" y="3110"/>
                    <a:pt x="32343" y="2734"/>
                    <a:pt x="37082" y="2508"/>
                  </a:cubicBezTo>
                  <a:cubicBezTo>
                    <a:pt x="37213" y="2504"/>
                    <a:pt x="37345" y="2502"/>
                    <a:pt x="37478" y="2502"/>
                  </a:cubicBezTo>
                  <a:cubicBezTo>
                    <a:pt x="38908" y="2502"/>
                    <a:pt x="40497" y="2716"/>
                    <a:pt x="42037" y="2716"/>
                  </a:cubicBezTo>
                  <a:cubicBezTo>
                    <a:pt x="43004" y="2716"/>
                    <a:pt x="43952" y="2632"/>
                    <a:pt x="44829" y="2358"/>
                  </a:cubicBezTo>
                  <a:cubicBezTo>
                    <a:pt x="48270" y="1965"/>
                    <a:pt x="51696" y="1843"/>
                    <a:pt x="55121" y="1843"/>
                  </a:cubicBezTo>
                  <a:close/>
                  <a:moveTo>
                    <a:pt x="56100" y="1"/>
                  </a:moveTo>
                  <a:cubicBezTo>
                    <a:pt x="52564" y="1"/>
                    <a:pt x="49021" y="154"/>
                    <a:pt x="45506" y="478"/>
                  </a:cubicBezTo>
                  <a:cubicBezTo>
                    <a:pt x="45393" y="440"/>
                    <a:pt x="45280" y="421"/>
                    <a:pt x="45168" y="421"/>
                  </a:cubicBezTo>
                  <a:cubicBezTo>
                    <a:pt x="45055" y="421"/>
                    <a:pt x="44942" y="440"/>
                    <a:pt x="44829" y="478"/>
                  </a:cubicBezTo>
                  <a:cubicBezTo>
                    <a:pt x="44679" y="553"/>
                    <a:pt x="44603" y="553"/>
                    <a:pt x="44528" y="628"/>
                  </a:cubicBezTo>
                  <a:lnTo>
                    <a:pt x="44227" y="628"/>
                  </a:lnTo>
                  <a:cubicBezTo>
                    <a:pt x="44077" y="628"/>
                    <a:pt x="43927" y="703"/>
                    <a:pt x="43851" y="778"/>
                  </a:cubicBezTo>
                  <a:cubicBezTo>
                    <a:pt x="43489" y="799"/>
                    <a:pt x="43126" y="808"/>
                    <a:pt x="42763" y="808"/>
                  </a:cubicBezTo>
                  <a:cubicBezTo>
                    <a:pt x="41772" y="808"/>
                    <a:pt x="40781" y="738"/>
                    <a:pt x="39790" y="628"/>
                  </a:cubicBezTo>
                  <a:cubicBezTo>
                    <a:pt x="39297" y="615"/>
                    <a:pt x="38806" y="608"/>
                    <a:pt x="38318" y="608"/>
                  </a:cubicBezTo>
                  <a:cubicBezTo>
                    <a:pt x="36047" y="608"/>
                    <a:pt x="33819" y="743"/>
                    <a:pt x="31591" y="929"/>
                  </a:cubicBezTo>
                  <a:cubicBezTo>
                    <a:pt x="25649" y="1305"/>
                    <a:pt x="19782" y="1380"/>
                    <a:pt x="13840" y="1380"/>
                  </a:cubicBezTo>
                  <a:cubicBezTo>
                    <a:pt x="12374" y="1380"/>
                    <a:pt x="10437" y="1173"/>
                    <a:pt x="8519" y="1173"/>
                  </a:cubicBezTo>
                  <a:cubicBezTo>
                    <a:pt x="6601" y="1173"/>
                    <a:pt x="4702" y="1380"/>
                    <a:pt x="3310" y="2208"/>
                  </a:cubicBezTo>
                  <a:cubicBezTo>
                    <a:pt x="302" y="4088"/>
                    <a:pt x="452" y="7172"/>
                    <a:pt x="527" y="10406"/>
                  </a:cubicBezTo>
                  <a:cubicBezTo>
                    <a:pt x="903" y="21613"/>
                    <a:pt x="226" y="32971"/>
                    <a:pt x="76" y="44178"/>
                  </a:cubicBezTo>
                  <a:cubicBezTo>
                    <a:pt x="1" y="55686"/>
                    <a:pt x="377" y="67118"/>
                    <a:pt x="377" y="79002"/>
                  </a:cubicBezTo>
                  <a:cubicBezTo>
                    <a:pt x="151" y="79228"/>
                    <a:pt x="76" y="79604"/>
                    <a:pt x="151" y="79905"/>
                  </a:cubicBezTo>
                  <a:cubicBezTo>
                    <a:pt x="903" y="82613"/>
                    <a:pt x="527" y="84418"/>
                    <a:pt x="2408" y="86599"/>
                  </a:cubicBezTo>
                  <a:cubicBezTo>
                    <a:pt x="3987" y="88480"/>
                    <a:pt x="6770" y="88856"/>
                    <a:pt x="9027" y="89232"/>
                  </a:cubicBezTo>
                  <a:cubicBezTo>
                    <a:pt x="10715" y="89483"/>
                    <a:pt x="12429" y="89580"/>
                    <a:pt x="14158" y="89580"/>
                  </a:cubicBezTo>
                  <a:cubicBezTo>
                    <a:pt x="19668" y="89580"/>
                    <a:pt x="25325" y="88594"/>
                    <a:pt x="30764" y="88480"/>
                  </a:cubicBezTo>
                  <a:cubicBezTo>
                    <a:pt x="33647" y="88379"/>
                    <a:pt x="36539" y="88346"/>
                    <a:pt x="39433" y="88346"/>
                  </a:cubicBezTo>
                  <a:cubicBezTo>
                    <a:pt x="45222" y="88346"/>
                    <a:pt x="51022" y="88480"/>
                    <a:pt x="56788" y="88480"/>
                  </a:cubicBezTo>
                  <a:cubicBezTo>
                    <a:pt x="60323" y="88480"/>
                    <a:pt x="63934" y="88404"/>
                    <a:pt x="67469" y="88254"/>
                  </a:cubicBezTo>
                  <a:cubicBezTo>
                    <a:pt x="67625" y="88248"/>
                    <a:pt x="67781" y="88245"/>
                    <a:pt x="67937" y="88245"/>
                  </a:cubicBezTo>
                  <a:cubicBezTo>
                    <a:pt x="69154" y="88245"/>
                    <a:pt x="70395" y="88406"/>
                    <a:pt x="71624" y="88406"/>
                  </a:cubicBezTo>
                  <a:cubicBezTo>
                    <a:pt x="72224" y="88406"/>
                    <a:pt x="72821" y="88367"/>
                    <a:pt x="73411" y="88254"/>
                  </a:cubicBezTo>
                  <a:cubicBezTo>
                    <a:pt x="74072" y="88656"/>
                    <a:pt x="74833" y="88784"/>
                    <a:pt x="75620" y="88784"/>
                  </a:cubicBezTo>
                  <a:cubicBezTo>
                    <a:pt x="76893" y="88784"/>
                    <a:pt x="78238" y="88451"/>
                    <a:pt x="79353" y="88404"/>
                  </a:cubicBezTo>
                  <a:cubicBezTo>
                    <a:pt x="81609" y="88329"/>
                    <a:pt x="84392" y="87878"/>
                    <a:pt x="85671" y="85772"/>
                  </a:cubicBezTo>
                  <a:cubicBezTo>
                    <a:pt x="87025" y="83666"/>
                    <a:pt x="87100" y="81334"/>
                    <a:pt x="87025" y="78852"/>
                  </a:cubicBezTo>
                  <a:cubicBezTo>
                    <a:pt x="86874" y="74565"/>
                    <a:pt x="87025" y="70277"/>
                    <a:pt x="86724" y="66065"/>
                  </a:cubicBezTo>
                  <a:cubicBezTo>
                    <a:pt x="86047" y="56363"/>
                    <a:pt x="85746" y="46660"/>
                    <a:pt x="85596" y="36882"/>
                  </a:cubicBezTo>
                  <a:cubicBezTo>
                    <a:pt x="85370" y="27931"/>
                    <a:pt x="86273" y="18830"/>
                    <a:pt x="85671" y="9879"/>
                  </a:cubicBezTo>
                  <a:cubicBezTo>
                    <a:pt x="86649" y="7623"/>
                    <a:pt x="85821" y="4915"/>
                    <a:pt x="84618" y="2809"/>
                  </a:cubicBezTo>
                  <a:cubicBezTo>
                    <a:pt x="83264" y="252"/>
                    <a:pt x="79579" y="101"/>
                    <a:pt x="77172" y="101"/>
                  </a:cubicBezTo>
                  <a:cubicBezTo>
                    <a:pt x="73561" y="101"/>
                    <a:pt x="69993" y="228"/>
                    <a:pt x="66372" y="228"/>
                  </a:cubicBezTo>
                  <a:cubicBezTo>
                    <a:pt x="65165" y="228"/>
                    <a:pt x="63953" y="214"/>
                    <a:pt x="62730" y="177"/>
                  </a:cubicBezTo>
                  <a:cubicBezTo>
                    <a:pt x="60529" y="61"/>
                    <a:pt x="58316" y="1"/>
                    <a:pt x="5610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7" name="Google Shape;2097;p72"/>
          <p:cNvGrpSpPr/>
          <p:nvPr/>
        </p:nvGrpSpPr>
        <p:grpSpPr>
          <a:xfrm>
            <a:off x="3103197" y="2280622"/>
            <a:ext cx="445256" cy="629442"/>
            <a:chOff x="3734895" y="2077875"/>
            <a:chExt cx="476312" cy="673272"/>
          </a:xfrm>
        </p:grpSpPr>
        <p:sp>
          <p:nvSpPr>
            <p:cNvPr id="2098" name="Google Shape;2098;p72"/>
            <p:cNvSpPr/>
            <p:nvPr/>
          </p:nvSpPr>
          <p:spPr>
            <a:xfrm>
              <a:off x="3740720" y="2095473"/>
              <a:ext cx="453661" cy="641568"/>
            </a:xfrm>
            <a:custGeom>
              <a:avLst/>
              <a:gdLst/>
              <a:ahLst/>
              <a:cxnLst/>
              <a:rect l="l" t="t" r="r" b="b"/>
              <a:pathLst>
                <a:path w="25857" h="36567" extrusionOk="0">
                  <a:moveTo>
                    <a:pt x="15755" y="9240"/>
                  </a:moveTo>
                  <a:cubicBezTo>
                    <a:pt x="16011" y="9240"/>
                    <a:pt x="16235" y="9474"/>
                    <a:pt x="16156" y="9765"/>
                  </a:cubicBezTo>
                  <a:cubicBezTo>
                    <a:pt x="15639" y="11573"/>
                    <a:pt x="15123" y="13380"/>
                    <a:pt x="14607" y="15188"/>
                  </a:cubicBezTo>
                  <a:cubicBezTo>
                    <a:pt x="14312" y="16294"/>
                    <a:pt x="14164" y="17843"/>
                    <a:pt x="13463" y="18765"/>
                  </a:cubicBezTo>
                  <a:cubicBezTo>
                    <a:pt x="12859" y="19570"/>
                    <a:pt x="11632" y="19833"/>
                    <a:pt x="10382" y="19833"/>
                  </a:cubicBezTo>
                  <a:cubicBezTo>
                    <a:pt x="9569" y="19833"/>
                    <a:pt x="8746" y="19722"/>
                    <a:pt x="8078" y="19577"/>
                  </a:cubicBezTo>
                  <a:cubicBezTo>
                    <a:pt x="7992" y="19677"/>
                    <a:pt x="7884" y="19722"/>
                    <a:pt x="7778" y="19722"/>
                  </a:cubicBezTo>
                  <a:cubicBezTo>
                    <a:pt x="7609" y="19722"/>
                    <a:pt x="7445" y="19610"/>
                    <a:pt x="7377" y="19429"/>
                  </a:cubicBezTo>
                  <a:lnTo>
                    <a:pt x="7340" y="19429"/>
                  </a:lnTo>
                  <a:cubicBezTo>
                    <a:pt x="7193" y="19356"/>
                    <a:pt x="7193" y="19171"/>
                    <a:pt x="7340" y="19097"/>
                  </a:cubicBezTo>
                  <a:lnTo>
                    <a:pt x="7451" y="19097"/>
                  </a:lnTo>
                  <a:cubicBezTo>
                    <a:pt x="9775" y="15593"/>
                    <a:pt x="12430" y="12311"/>
                    <a:pt x="15455" y="9360"/>
                  </a:cubicBezTo>
                  <a:cubicBezTo>
                    <a:pt x="15549" y="9276"/>
                    <a:pt x="15654" y="9240"/>
                    <a:pt x="15755" y="9240"/>
                  </a:cubicBezTo>
                  <a:close/>
                  <a:moveTo>
                    <a:pt x="18955" y="1"/>
                  </a:moveTo>
                  <a:cubicBezTo>
                    <a:pt x="17343" y="1"/>
                    <a:pt x="16151" y="1075"/>
                    <a:pt x="14865" y="2056"/>
                  </a:cubicBezTo>
                  <a:cubicBezTo>
                    <a:pt x="13057" y="3532"/>
                    <a:pt x="11361" y="5192"/>
                    <a:pt x="9848" y="6962"/>
                  </a:cubicBezTo>
                  <a:cubicBezTo>
                    <a:pt x="8115" y="8991"/>
                    <a:pt x="6455" y="11093"/>
                    <a:pt x="4943" y="13306"/>
                  </a:cubicBezTo>
                  <a:cubicBezTo>
                    <a:pt x="3615" y="15151"/>
                    <a:pt x="1660" y="17290"/>
                    <a:pt x="959" y="19540"/>
                  </a:cubicBezTo>
                  <a:cubicBezTo>
                    <a:pt x="0" y="22712"/>
                    <a:pt x="2582" y="24888"/>
                    <a:pt x="5422" y="25515"/>
                  </a:cubicBezTo>
                  <a:cubicBezTo>
                    <a:pt x="6481" y="25730"/>
                    <a:pt x="7557" y="25778"/>
                    <a:pt x="8638" y="25778"/>
                  </a:cubicBezTo>
                  <a:cubicBezTo>
                    <a:pt x="9516" y="25778"/>
                    <a:pt x="10398" y="25747"/>
                    <a:pt x="11278" y="25747"/>
                  </a:cubicBezTo>
                  <a:cubicBezTo>
                    <a:pt x="12108" y="25747"/>
                    <a:pt x="12936" y="25775"/>
                    <a:pt x="13758" y="25884"/>
                  </a:cubicBezTo>
                  <a:cubicBezTo>
                    <a:pt x="14188" y="25956"/>
                    <a:pt x="14201" y="26550"/>
                    <a:pt x="13795" y="26550"/>
                  </a:cubicBezTo>
                  <a:cubicBezTo>
                    <a:pt x="13783" y="26550"/>
                    <a:pt x="13771" y="26549"/>
                    <a:pt x="13758" y="26548"/>
                  </a:cubicBezTo>
                  <a:lnTo>
                    <a:pt x="13721" y="26548"/>
                  </a:lnTo>
                  <a:cubicBezTo>
                    <a:pt x="13832" y="26548"/>
                    <a:pt x="13906" y="26622"/>
                    <a:pt x="13906" y="26733"/>
                  </a:cubicBezTo>
                  <a:cubicBezTo>
                    <a:pt x="13832" y="28761"/>
                    <a:pt x="13500" y="30753"/>
                    <a:pt x="13279" y="32745"/>
                  </a:cubicBezTo>
                  <a:cubicBezTo>
                    <a:pt x="13205" y="33630"/>
                    <a:pt x="13021" y="34847"/>
                    <a:pt x="13537" y="35622"/>
                  </a:cubicBezTo>
                  <a:cubicBezTo>
                    <a:pt x="14069" y="36435"/>
                    <a:pt x="15241" y="36566"/>
                    <a:pt x="16258" y="36566"/>
                  </a:cubicBezTo>
                  <a:cubicBezTo>
                    <a:pt x="16580" y="36566"/>
                    <a:pt x="16886" y="36553"/>
                    <a:pt x="17152" y="36544"/>
                  </a:cubicBezTo>
                  <a:cubicBezTo>
                    <a:pt x="19660" y="36433"/>
                    <a:pt x="22168" y="36065"/>
                    <a:pt x="22021" y="33003"/>
                  </a:cubicBezTo>
                  <a:cubicBezTo>
                    <a:pt x="21910" y="30901"/>
                    <a:pt x="21430" y="28872"/>
                    <a:pt x="20656" y="26954"/>
                  </a:cubicBezTo>
                  <a:cubicBezTo>
                    <a:pt x="20582" y="26806"/>
                    <a:pt x="20619" y="26659"/>
                    <a:pt x="20766" y="26548"/>
                  </a:cubicBezTo>
                  <a:cubicBezTo>
                    <a:pt x="20766" y="26401"/>
                    <a:pt x="20914" y="26253"/>
                    <a:pt x="21098" y="26253"/>
                  </a:cubicBezTo>
                  <a:cubicBezTo>
                    <a:pt x="21129" y="26252"/>
                    <a:pt x="21160" y="26251"/>
                    <a:pt x="21190" y="26251"/>
                  </a:cubicBezTo>
                  <a:cubicBezTo>
                    <a:pt x="22107" y="26251"/>
                    <a:pt x="22862" y="26774"/>
                    <a:pt x="23754" y="26917"/>
                  </a:cubicBezTo>
                  <a:cubicBezTo>
                    <a:pt x="23893" y="26941"/>
                    <a:pt x="24021" y="26952"/>
                    <a:pt x="24139" y="26952"/>
                  </a:cubicBezTo>
                  <a:cubicBezTo>
                    <a:pt x="25856" y="26952"/>
                    <a:pt x="25596" y="24576"/>
                    <a:pt x="25562" y="23265"/>
                  </a:cubicBezTo>
                  <a:cubicBezTo>
                    <a:pt x="25562" y="22602"/>
                    <a:pt x="25525" y="21938"/>
                    <a:pt x="25377" y="21274"/>
                  </a:cubicBezTo>
                  <a:cubicBezTo>
                    <a:pt x="25077" y="20404"/>
                    <a:pt x="24485" y="20217"/>
                    <a:pt x="23759" y="20217"/>
                  </a:cubicBezTo>
                  <a:cubicBezTo>
                    <a:pt x="23592" y="20217"/>
                    <a:pt x="23417" y="20227"/>
                    <a:pt x="23238" y="20241"/>
                  </a:cubicBezTo>
                  <a:cubicBezTo>
                    <a:pt x="21725" y="20388"/>
                    <a:pt x="20287" y="20794"/>
                    <a:pt x="18922" y="21384"/>
                  </a:cubicBezTo>
                  <a:cubicBezTo>
                    <a:pt x="18836" y="21460"/>
                    <a:pt x="18728" y="21494"/>
                    <a:pt x="18621" y="21494"/>
                  </a:cubicBezTo>
                  <a:cubicBezTo>
                    <a:pt x="18364" y="21494"/>
                    <a:pt x="18117" y="21292"/>
                    <a:pt x="18221" y="20979"/>
                  </a:cubicBezTo>
                  <a:cubicBezTo>
                    <a:pt x="20103" y="15852"/>
                    <a:pt x="21910" y="10134"/>
                    <a:pt x="22168" y="4638"/>
                  </a:cubicBezTo>
                  <a:cubicBezTo>
                    <a:pt x="22279" y="2573"/>
                    <a:pt x="21689" y="323"/>
                    <a:pt x="19402" y="28"/>
                  </a:cubicBezTo>
                  <a:cubicBezTo>
                    <a:pt x="19249" y="10"/>
                    <a:pt x="19101" y="1"/>
                    <a:pt x="18955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2"/>
            <p:cNvSpPr/>
            <p:nvPr/>
          </p:nvSpPr>
          <p:spPr>
            <a:xfrm>
              <a:off x="3734895" y="2077875"/>
              <a:ext cx="476312" cy="673272"/>
            </a:xfrm>
            <a:custGeom>
              <a:avLst/>
              <a:gdLst/>
              <a:ahLst/>
              <a:cxnLst/>
              <a:rect l="l" t="t" r="r" b="b"/>
              <a:pathLst>
                <a:path w="27148" h="38374" extrusionOk="0">
                  <a:moveTo>
                    <a:pt x="19225" y="958"/>
                  </a:moveTo>
                  <a:cubicBezTo>
                    <a:pt x="19390" y="958"/>
                    <a:pt x="19560" y="970"/>
                    <a:pt x="19734" y="994"/>
                  </a:cubicBezTo>
                  <a:cubicBezTo>
                    <a:pt x="22021" y="1289"/>
                    <a:pt x="22611" y="3539"/>
                    <a:pt x="22500" y="5605"/>
                  </a:cubicBezTo>
                  <a:cubicBezTo>
                    <a:pt x="22242" y="11100"/>
                    <a:pt x="20435" y="16818"/>
                    <a:pt x="18553" y="21945"/>
                  </a:cubicBezTo>
                  <a:cubicBezTo>
                    <a:pt x="18449" y="22258"/>
                    <a:pt x="18696" y="22460"/>
                    <a:pt x="18953" y="22460"/>
                  </a:cubicBezTo>
                  <a:cubicBezTo>
                    <a:pt x="19060" y="22460"/>
                    <a:pt x="19168" y="22426"/>
                    <a:pt x="19254" y="22350"/>
                  </a:cubicBezTo>
                  <a:cubicBezTo>
                    <a:pt x="20619" y="21723"/>
                    <a:pt x="22057" y="21355"/>
                    <a:pt x="23570" y="21207"/>
                  </a:cubicBezTo>
                  <a:cubicBezTo>
                    <a:pt x="23768" y="21184"/>
                    <a:pt x="23959" y="21169"/>
                    <a:pt x="24142" y="21169"/>
                  </a:cubicBezTo>
                  <a:cubicBezTo>
                    <a:pt x="24845" y="21169"/>
                    <a:pt x="25416" y="21391"/>
                    <a:pt x="25709" y="22240"/>
                  </a:cubicBezTo>
                  <a:cubicBezTo>
                    <a:pt x="25857" y="22904"/>
                    <a:pt x="25894" y="23568"/>
                    <a:pt x="25857" y="24232"/>
                  </a:cubicBezTo>
                  <a:cubicBezTo>
                    <a:pt x="25891" y="25543"/>
                    <a:pt x="26184" y="27918"/>
                    <a:pt x="24471" y="27918"/>
                  </a:cubicBezTo>
                  <a:cubicBezTo>
                    <a:pt x="24353" y="27918"/>
                    <a:pt x="24225" y="27907"/>
                    <a:pt x="24086" y="27883"/>
                  </a:cubicBezTo>
                  <a:cubicBezTo>
                    <a:pt x="23158" y="27740"/>
                    <a:pt x="22437" y="27218"/>
                    <a:pt x="21489" y="27218"/>
                  </a:cubicBezTo>
                  <a:cubicBezTo>
                    <a:pt x="21457" y="27218"/>
                    <a:pt x="21426" y="27218"/>
                    <a:pt x="21394" y="27219"/>
                  </a:cubicBezTo>
                  <a:cubicBezTo>
                    <a:pt x="21209" y="27256"/>
                    <a:pt x="21098" y="27367"/>
                    <a:pt x="21062" y="27514"/>
                  </a:cubicBezTo>
                  <a:cubicBezTo>
                    <a:pt x="20914" y="27625"/>
                    <a:pt x="20877" y="27773"/>
                    <a:pt x="20951" y="27920"/>
                  </a:cubicBezTo>
                  <a:cubicBezTo>
                    <a:pt x="21762" y="29838"/>
                    <a:pt x="22205" y="31904"/>
                    <a:pt x="22353" y="33969"/>
                  </a:cubicBezTo>
                  <a:cubicBezTo>
                    <a:pt x="22463" y="37031"/>
                    <a:pt x="19955" y="37436"/>
                    <a:pt x="17447" y="37510"/>
                  </a:cubicBezTo>
                  <a:cubicBezTo>
                    <a:pt x="17144" y="37530"/>
                    <a:pt x="16789" y="37553"/>
                    <a:pt x="16418" y="37553"/>
                  </a:cubicBezTo>
                  <a:cubicBezTo>
                    <a:pt x="15434" y="37553"/>
                    <a:pt x="14341" y="37392"/>
                    <a:pt x="13832" y="36588"/>
                  </a:cubicBezTo>
                  <a:cubicBezTo>
                    <a:pt x="13316" y="35814"/>
                    <a:pt x="13500" y="34596"/>
                    <a:pt x="13611" y="33711"/>
                  </a:cubicBezTo>
                  <a:cubicBezTo>
                    <a:pt x="13795" y="31719"/>
                    <a:pt x="14127" y="29727"/>
                    <a:pt x="14238" y="27736"/>
                  </a:cubicBezTo>
                  <a:cubicBezTo>
                    <a:pt x="14238" y="27665"/>
                    <a:pt x="14193" y="27594"/>
                    <a:pt x="14131" y="27553"/>
                  </a:cubicBezTo>
                  <a:lnTo>
                    <a:pt x="14131" y="27553"/>
                  </a:lnTo>
                  <a:cubicBezTo>
                    <a:pt x="14495" y="27542"/>
                    <a:pt x="14482" y="26923"/>
                    <a:pt x="14090" y="26887"/>
                  </a:cubicBezTo>
                  <a:cubicBezTo>
                    <a:pt x="13244" y="26763"/>
                    <a:pt x="12387" y="26732"/>
                    <a:pt x="11527" y="26732"/>
                  </a:cubicBezTo>
                  <a:cubicBezTo>
                    <a:pt x="10675" y="26732"/>
                    <a:pt x="9820" y="26763"/>
                    <a:pt x="8969" y="26763"/>
                  </a:cubicBezTo>
                  <a:cubicBezTo>
                    <a:pt x="7873" y="26763"/>
                    <a:pt x="6784" y="26712"/>
                    <a:pt x="5717" y="26482"/>
                  </a:cubicBezTo>
                  <a:cubicBezTo>
                    <a:pt x="2877" y="25891"/>
                    <a:pt x="295" y="23715"/>
                    <a:pt x="1291" y="20506"/>
                  </a:cubicBezTo>
                  <a:cubicBezTo>
                    <a:pt x="1955" y="18293"/>
                    <a:pt x="3947" y="16154"/>
                    <a:pt x="5275" y="14309"/>
                  </a:cubicBezTo>
                  <a:cubicBezTo>
                    <a:pt x="6787" y="12059"/>
                    <a:pt x="8447" y="9957"/>
                    <a:pt x="10180" y="7891"/>
                  </a:cubicBezTo>
                  <a:cubicBezTo>
                    <a:pt x="11693" y="6121"/>
                    <a:pt x="13389" y="4498"/>
                    <a:pt x="15197" y="3023"/>
                  </a:cubicBezTo>
                  <a:cubicBezTo>
                    <a:pt x="16466" y="2021"/>
                    <a:pt x="17645" y="958"/>
                    <a:pt x="19225" y="958"/>
                  </a:cubicBezTo>
                  <a:close/>
                  <a:moveTo>
                    <a:pt x="19591" y="1"/>
                  </a:moveTo>
                  <a:cubicBezTo>
                    <a:pt x="16141" y="1"/>
                    <a:pt x="11844" y="4881"/>
                    <a:pt x="10070" y="6822"/>
                  </a:cubicBezTo>
                  <a:cubicBezTo>
                    <a:pt x="7930" y="9256"/>
                    <a:pt x="5975" y="11801"/>
                    <a:pt x="4131" y="14457"/>
                  </a:cubicBezTo>
                  <a:cubicBezTo>
                    <a:pt x="2619" y="16633"/>
                    <a:pt x="0" y="19400"/>
                    <a:pt x="185" y="22277"/>
                  </a:cubicBezTo>
                  <a:cubicBezTo>
                    <a:pt x="515" y="27174"/>
                    <a:pt x="5769" y="27495"/>
                    <a:pt x="10118" y="27495"/>
                  </a:cubicBezTo>
                  <a:cubicBezTo>
                    <a:pt x="10774" y="27495"/>
                    <a:pt x="11410" y="27487"/>
                    <a:pt x="12005" y="27487"/>
                  </a:cubicBezTo>
                  <a:cubicBezTo>
                    <a:pt x="12717" y="27487"/>
                    <a:pt x="13371" y="27498"/>
                    <a:pt x="13932" y="27544"/>
                  </a:cubicBezTo>
                  <a:lnTo>
                    <a:pt x="13932" y="27544"/>
                  </a:lnTo>
                  <a:cubicBezTo>
                    <a:pt x="13891" y="27572"/>
                    <a:pt x="13854" y="27617"/>
                    <a:pt x="13832" y="27662"/>
                  </a:cubicBezTo>
                  <a:cubicBezTo>
                    <a:pt x="13316" y="30096"/>
                    <a:pt x="12357" y="33490"/>
                    <a:pt x="12836" y="35961"/>
                  </a:cubicBezTo>
                  <a:cubicBezTo>
                    <a:pt x="13226" y="38039"/>
                    <a:pt x="14930" y="38374"/>
                    <a:pt x="16716" y="38374"/>
                  </a:cubicBezTo>
                  <a:cubicBezTo>
                    <a:pt x="16959" y="38374"/>
                    <a:pt x="17204" y="38367"/>
                    <a:pt x="17447" y="38359"/>
                  </a:cubicBezTo>
                  <a:cubicBezTo>
                    <a:pt x="19070" y="38285"/>
                    <a:pt x="22168" y="38248"/>
                    <a:pt x="22943" y="36441"/>
                  </a:cubicBezTo>
                  <a:cubicBezTo>
                    <a:pt x="23939" y="34227"/>
                    <a:pt x="22758" y="30355"/>
                    <a:pt x="21873" y="28105"/>
                  </a:cubicBezTo>
                  <a:lnTo>
                    <a:pt x="21873" y="28105"/>
                  </a:lnTo>
                  <a:cubicBezTo>
                    <a:pt x="22737" y="28359"/>
                    <a:pt x="23706" y="28805"/>
                    <a:pt x="24599" y="28805"/>
                  </a:cubicBezTo>
                  <a:cubicBezTo>
                    <a:pt x="25003" y="28805"/>
                    <a:pt x="25390" y="28714"/>
                    <a:pt x="25746" y="28473"/>
                  </a:cubicBezTo>
                  <a:cubicBezTo>
                    <a:pt x="27148" y="27551"/>
                    <a:pt x="26705" y="24859"/>
                    <a:pt x="26631" y="23531"/>
                  </a:cubicBezTo>
                  <a:cubicBezTo>
                    <a:pt x="26557" y="22166"/>
                    <a:pt x="26594" y="20654"/>
                    <a:pt x="24971" y="20432"/>
                  </a:cubicBezTo>
                  <a:cubicBezTo>
                    <a:pt x="24712" y="20394"/>
                    <a:pt x="24445" y="20376"/>
                    <a:pt x="24174" y="20376"/>
                  </a:cubicBezTo>
                  <a:cubicBezTo>
                    <a:pt x="22639" y="20376"/>
                    <a:pt x="20966" y="20954"/>
                    <a:pt x="19586" y="21613"/>
                  </a:cubicBezTo>
                  <a:cubicBezTo>
                    <a:pt x="20877" y="18072"/>
                    <a:pt x="21873" y="14383"/>
                    <a:pt x="22611" y="10695"/>
                  </a:cubicBezTo>
                  <a:cubicBezTo>
                    <a:pt x="23127" y="8002"/>
                    <a:pt x="24160" y="4424"/>
                    <a:pt x="22611" y="1879"/>
                  </a:cubicBezTo>
                  <a:cubicBezTo>
                    <a:pt x="21777" y="533"/>
                    <a:pt x="20730" y="1"/>
                    <a:pt x="19591" y="1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2"/>
            <p:cNvSpPr/>
            <p:nvPr/>
          </p:nvSpPr>
          <p:spPr>
            <a:xfrm>
              <a:off x="3866908" y="2257595"/>
              <a:ext cx="158677" cy="186240"/>
            </a:xfrm>
            <a:custGeom>
              <a:avLst/>
              <a:gdLst/>
              <a:ahLst/>
              <a:cxnLst/>
              <a:rect l="l" t="t" r="r" b="b"/>
              <a:pathLst>
                <a:path w="9044" h="10615" extrusionOk="0">
                  <a:moveTo>
                    <a:pt x="7747" y="1816"/>
                  </a:moveTo>
                  <a:cubicBezTo>
                    <a:pt x="7230" y="3624"/>
                    <a:pt x="6714" y="5394"/>
                    <a:pt x="6234" y="7202"/>
                  </a:cubicBezTo>
                  <a:cubicBezTo>
                    <a:pt x="5755" y="8862"/>
                    <a:pt x="4611" y="9673"/>
                    <a:pt x="2878" y="9747"/>
                  </a:cubicBezTo>
                  <a:cubicBezTo>
                    <a:pt x="2361" y="9747"/>
                    <a:pt x="1808" y="9747"/>
                    <a:pt x="1292" y="9784"/>
                  </a:cubicBezTo>
                  <a:cubicBezTo>
                    <a:pt x="3210" y="6944"/>
                    <a:pt x="5349" y="4288"/>
                    <a:pt x="7747" y="1816"/>
                  </a:cubicBezTo>
                  <a:close/>
                  <a:moveTo>
                    <a:pt x="8563" y="0"/>
                  </a:moveTo>
                  <a:cubicBezTo>
                    <a:pt x="8462" y="0"/>
                    <a:pt x="8357" y="36"/>
                    <a:pt x="8263" y="120"/>
                  </a:cubicBezTo>
                  <a:cubicBezTo>
                    <a:pt x="5238" y="3071"/>
                    <a:pt x="2583" y="6353"/>
                    <a:pt x="259" y="9894"/>
                  </a:cubicBezTo>
                  <a:lnTo>
                    <a:pt x="148" y="9894"/>
                  </a:lnTo>
                  <a:cubicBezTo>
                    <a:pt x="1" y="9931"/>
                    <a:pt x="1" y="10153"/>
                    <a:pt x="148" y="10226"/>
                  </a:cubicBezTo>
                  <a:lnTo>
                    <a:pt x="185" y="10226"/>
                  </a:lnTo>
                  <a:cubicBezTo>
                    <a:pt x="230" y="10405"/>
                    <a:pt x="396" y="10503"/>
                    <a:pt x="570" y="10503"/>
                  </a:cubicBezTo>
                  <a:cubicBezTo>
                    <a:pt x="683" y="10503"/>
                    <a:pt x="799" y="10461"/>
                    <a:pt x="886" y="10374"/>
                  </a:cubicBezTo>
                  <a:cubicBezTo>
                    <a:pt x="1559" y="10506"/>
                    <a:pt x="2389" y="10614"/>
                    <a:pt x="3208" y="10614"/>
                  </a:cubicBezTo>
                  <a:cubicBezTo>
                    <a:pt x="4452" y="10614"/>
                    <a:pt x="5670" y="10363"/>
                    <a:pt x="6271" y="9562"/>
                  </a:cubicBezTo>
                  <a:cubicBezTo>
                    <a:pt x="6935" y="8603"/>
                    <a:pt x="7083" y="7054"/>
                    <a:pt x="7415" y="5948"/>
                  </a:cubicBezTo>
                  <a:cubicBezTo>
                    <a:pt x="7931" y="4140"/>
                    <a:pt x="8447" y="2333"/>
                    <a:pt x="8964" y="525"/>
                  </a:cubicBezTo>
                  <a:cubicBezTo>
                    <a:pt x="9043" y="234"/>
                    <a:pt x="8819" y="0"/>
                    <a:pt x="8563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2101;p72"/>
          <p:cNvGrpSpPr/>
          <p:nvPr/>
        </p:nvGrpSpPr>
        <p:grpSpPr>
          <a:xfrm>
            <a:off x="7053346" y="2355668"/>
            <a:ext cx="403532" cy="553808"/>
            <a:chOff x="7742165" y="2158146"/>
            <a:chExt cx="431677" cy="592372"/>
          </a:xfrm>
        </p:grpSpPr>
        <p:sp>
          <p:nvSpPr>
            <p:cNvPr id="2102" name="Google Shape;2102;p72"/>
            <p:cNvSpPr/>
            <p:nvPr/>
          </p:nvSpPr>
          <p:spPr>
            <a:xfrm>
              <a:off x="7755763" y="2172621"/>
              <a:ext cx="401903" cy="563721"/>
            </a:xfrm>
            <a:custGeom>
              <a:avLst/>
              <a:gdLst/>
              <a:ahLst/>
              <a:cxnLst/>
              <a:rect l="l" t="t" r="r" b="b"/>
              <a:pathLst>
                <a:path w="22907" h="32130" extrusionOk="0">
                  <a:moveTo>
                    <a:pt x="10887" y="5668"/>
                  </a:moveTo>
                  <a:cubicBezTo>
                    <a:pt x="12563" y="5668"/>
                    <a:pt x="14096" y="6852"/>
                    <a:pt x="14496" y="8577"/>
                  </a:cubicBezTo>
                  <a:cubicBezTo>
                    <a:pt x="15013" y="10827"/>
                    <a:pt x="12947" y="13077"/>
                    <a:pt x="10771" y="13409"/>
                  </a:cubicBezTo>
                  <a:cubicBezTo>
                    <a:pt x="10611" y="13432"/>
                    <a:pt x="10450" y="13442"/>
                    <a:pt x="10290" y="13442"/>
                  </a:cubicBezTo>
                  <a:cubicBezTo>
                    <a:pt x="8312" y="13442"/>
                    <a:pt x="6407" y="11805"/>
                    <a:pt x="6271" y="9758"/>
                  </a:cubicBezTo>
                  <a:cubicBezTo>
                    <a:pt x="6234" y="7692"/>
                    <a:pt x="7820" y="5959"/>
                    <a:pt x="9886" y="5811"/>
                  </a:cubicBezTo>
                  <a:cubicBezTo>
                    <a:pt x="10220" y="5714"/>
                    <a:pt x="10556" y="5668"/>
                    <a:pt x="10887" y="5668"/>
                  </a:cubicBezTo>
                  <a:close/>
                  <a:moveTo>
                    <a:pt x="10318" y="1"/>
                  </a:moveTo>
                  <a:cubicBezTo>
                    <a:pt x="9722" y="1"/>
                    <a:pt x="9122" y="55"/>
                    <a:pt x="8521" y="168"/>
                  </a:cubicBezTo>
                  <a:cubicBezTo>
                    <a:pt x="4353" y="942"/>
                    <a:pt x="2066" y="4225"/>
                    <a:pt x="959" y="8135"/>
                  </a:cubicBezTo>
                  <a:cubicBezTo>
                    <a:pt x="0" y="11787"/>
                    <a:pt x="111" y="16360"/>
                    <a:pt x="3615" y="18647"/>
                  </a:cubicBezTo>
                  <a:cubicBezTo>
                    <a:pt x="5061" y="19569"/>
                    <a:pt x="6638" y="19929"/>
                    <a:pt x="8246" y="19929"/>
                  </a:cubicBezTo>
                  <a:cubicBezTo>
                    <a:pt x="10820" y="19929"/>
                    <a:pt x="13471" y="19005"/>
                    <a:pt x="15787" y="17983"/>
                  </a:cubicBezTo>
                  <a:cubicBezTo>
                    <a:pt x="15850" y="17955"/>
                    <a:pt x="15910" y="17942"/>
                    <a:pt x="15968" y="17942"/>
                  </a:cubicBezTo>
                  <a:cubicBezTo>
                    <a:pt x="16283" y="17942"/>
                    <a:pt x="16497" y="18324"/>
                    <a:pt x="16340" y="18573"/>
                  </a:cubicBezTo>
                  <a:lnTo>
                    <a:pt x="16562" y="18610"/>
                  </a:lnTo>
                  <a:cubicBezTo>
                    <a:pt x="16611" y="18537"/>
                    <a:pt x="16685" y="18504"/>
                    <a:pt x="16760" y="18504"/>
                  </a:cubicBezTo>
                  <a:cubicBezTo>
                    <a:pt x="16910" y="18504"/>
                    <a:pt x="17066" y="18635"/>
                    <a:pt x="17041" y="18832"/>
                  </a:cubicBezTo>
                  <a:cubicBezTo>
                    <a:pt x="16562" y="21635"/>
                    <a:pt x="14275" y="23516"/>
                    <a:pt x="11509" y="23885"/>
                  </a:cubicBezTo>
                  <a:cubicBezTo>
                    <a:pt x="11181" y="23915"/>
                    <a:pt x="10854" y="23929"/>
                    <a:pt x="10530" y="23929"/>
                  </a:cubicBezTo>
                  <a:cubicBezTo>
                    <a:pt x="9248" y="23929"/>
                    <a:pt x="7994" y="23699"/>
                    <a:pt x="6787" y="23258"/>
                  </a:cubicBezTo>
                  <a:cubicBezTo>
                    <a:pt x="5948" y="22957"/>
                    <a:pt x="5485" y="22718"/>
                    <a:pt x="4945" y="22718"/>
                  </a:cubicBezTo>
                  <a:cubicBezTo>
                    <a:pt x="4560" y="22718"/>
                    <a:pt x="4135" y="22840"/>
                    <a:pt x="3504" y="23147"/>
                  </a:cubicBezTo>
                  <a:cubicBezTo>
                    <a:pt x="2103" y="23811"/>
                    <a:pt x="1918" y="24438"/>
                    <a:pt x="1439" y="25803"/>
                  </a:cubicBezTo>
                  <a:cubicBezTo>
                    <a:pt x="1291" y="26282"/>
                    <a:pt x="1144" y="26799"/>
                    <a:pt x="1070" y="27315"/>
                  </a:cubicBezTo>
                  <a:cubicBezTo>
                    <a:pt x="664" y="29196"/>
                    <a:pt x="701" y="30746"/>
                    <a:pt x="2988" y="31631"/>
                  </a:cubicBezTo>
                  <a:cubicBezTo>
                    <a:pt x="3910" y="31889"/>
                    <a:pt x="4832" y="32036"/>
                    <a:pt x="5791" y="32073"/>
                  </a:cubicBezTo>
                  <a:cubicBezTo>
                    <a:pt x="6260" y="32111"/>
                    <a:pt x="6726" y="32129"/>
                    <a:pt x="7190" y="32129"/>
                  </a:cubicBezTo>
                  <a:cubicBezTo>
                    <a:pt x="8554" y="32129"/>
                    <a:pt x="9902" y="31970"/>
                    <a:pt x="11250" y="31668"/>
                  </a:cubicBezTo>
                  <a:cubicBezTo>
                    <a:pt x="14681" y="30856"/>
                    <a:pt x="18295" y="29049"/>
                    <a:pt x="20398" y="26135"/>
                  </a:cubicBezTo>
                  <a:cubicBezTo>
                    <a:pt x="22722" y="22926"/>
                    <a:pt x="22906" y="17651"/>
                    <a:pt x="22537" y="13815"/>
                  </a:cubicBezTo>
                  <a:cubicBezTo>
                    <a:pt x="22205" y="9979"/>
                    <a:pt x="20840" y="6217"/>
                    <a:pt x="18111" y="3414"/>
                  </a:cubicBezTo>
                  <a:cubicBezTo>
                    <a:pt x="16028" y="1300"/>
                    <a:pt x="13234" y="1"/>
                    <a:pt x="10318" y="1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2"/>
            <p:cNvSpPr/>
            <p:nvPr/>
          </p:nvSpPr>
          <p:spPr>
            <a:xfrm>
              <a:off x="7742165" y="2158146"/>
              <a:ext cx="431677" cy="592372"/>
            </a:xfrm>
            <a:custGeom>
              <a:avLst/>
              <a:gdLst/>
              <a:ahLst/>
              <a:cxnLst/>
              <a:rect l="l" t="t" r="r" b="b"/>
              <a:pathLst>
                <a:path w="24604" h="33763" extrusionOk="0">
                  <a:moveTo>
                    <a:pt x="11117" y="0"/>
                  </a:moveTo>
                  <a:cubicBezTo>
                    <a:pt x="10165" y="0"/>
                    <a:pt x="9206" y="120"/>
                    <a:pt x="8263" y="366"/>
                  </a:cubicBezTo>
                  <a:cubicBezTo>
                    <a:pt x="4206" y="1472"/>
                    <a:pt x="1993" y="4902"/>
                    <a:pt x="997" y="8702"/>
                  </a:cubicBezTo>
                  <a:cubicBezTo>
                    <a:pt x="1" y="12501"/>
                    <a:pt x="111" y="17185"/>
                    <a:pt x="3505" y="19767"/>
                  </a:cubicBezTo>
                  <a:cubicBezTo>
                    <a:pt x="5186" y="21035"/>
                    <a:pt x="7075" y="21519"/>
                    <a:pt x="9009" y="21519"/>
                  </a:cubicBezTo>
                  <a:cubicBezTo>
                    <a:pt x="11742" y="21519"/>
                    <a:pt x="14563" y="20552"/>
                    <a:pt x="17005" y="19472"/>
                  </a:cubicBezTo>
                  <a:cubicBezTo>
                    <a:pt x="17079" y="19472"/>
                    <a:pt x="17152" y="19398"/>
                    <a:pt x="17189" y="19362"/>
                  </a:cubicBezTo>
                  <a:cubicBezTo>
                    <a:pt x="17345" y="19112"/>
                    <a:pt x="17105" y="18730"/>
                    <a:pt x="16782" y="18730"/>
                  </a:cubicBezTo>
                  <a:cubicBezTo>
                    <a:pt x="16723" y="18730"/>
                    <a:pt x="16662" y="18743"/>
                    <a:pt x="16599" y="18771"/>
                  </a:cubicBezTo>
                  <a:cubicBezTo>
                    <a:pt x="14283" y="19793"/>
                    <a:pt x="11645" y="20717"/>
                    <a:pt x="9082" y="20717"/>
                  </a:cubicBezTo>
                  <a:cubicBezTo>
                    <a:pt x="7482" y="20717"/>
                    <a:pt x="5910" y="20357"/>
                    <a:pt x="4464" y="19435"/>
                  </a:cubicBezTo>
                  <a:cubicBezTo>
                    <a:pt x="923" y="17148"/>
                    <a:pt x="812" y="12575"/>
                    <a:pt x="1808" y="8923"/>
                  </a:cubicBezTo>
                  <a:cubicBezTo>
                    <a:pt x="2841" y="5013"/>
                    <a:pt x="5165" y="1730"/>
                    <a:pt x="9296" y="956"/>
                  </a:cubicBezTo>
                  <a:cubicBezTo>
                    <a:pt x="9878" y="854"/>
                    <a:pt x="10460" y="804"/>
                    <a:pt x="11036" y="804"/>
                  </a:cubicBezTo>
                  <a:cubicBezTo>
                    <a:pt x="13999" y="804"/>
                    <a:pt x="16823" y="2108"/>
                    <a:pt x="18923" y="4239"/>
                  </a:cubicBezTo>
                  <a:cubicBezTo>
                    <a:pt x="21652" y="7005"/>
                    <a:pt x="23017" y="10767"/>
                    <a:pt x="23349" y="14603"/>
                  </a:cubicBezTo>
                  <a:cubicBezTo>
                    <a:pt x="23718" y="18439"/>
                    <a:pt x="23534" y="23714"/>
                    <a:pt x="21210" y="26960"/>
                  </a:cubicBezTo>
                  <a:cubicBezTo>
                    <a:pt x="19107" y="29874"/>
                    <a:pt x="15456" y="31681"/>
                    <a:pt x="12025" y="32493"/>
                  </a:cubicBezTo>
                  <a:cubicBezTo>
                    <a:pt x="10705" y="32795"/>
                    <a:pt x="9343" y="32954"/>
                    <a:pt x="7986" y="32954"/>
                  </a:cubicBezTo>
                  <a:cubicBezTo>
                    <a:pt x="7524" y="32954"/>
                    <a:pt x="7062" y="32936"/>
                    <a:pt x="6603" y="32898"/>
                  </a:cubicBezTo>
                  <a:cubicBezTo>
                    <a:pt x="5644" y="32861"/>
                    <a:pt x="4722" y="32714"/>
                    <a:pt x="3800" y="32419"/>
                  </a:cubicBezTo>
                  <a:cubicBezTo>
                    <a:pt x="1513" y="31571"/>
                    <a:pt x="1476" y="30021"/>
                    <a:pt x="1845" y="28103"/>
                  </a:cubicBezTo>
                  <a:cubicBezTo>
                    <a:pt x="1956" y="27624"/>
                    <a:pt x="2103" y="27107"/>
                    <a:pt x="2251" y="26628"/>
                  </a:cubicBezTo>
                  <a:cubicBezTo>
                    <a:pt x="2693" y="25226"/>
                    <a:pt x="2915" y="24636"/>
                    <a:pt x="4279" y="23935"/>
                  </a:cubicBezTo>
                  <a:cubicBezTo>
                    <a:pt x="4912" y="23634"/>
                    <a:pt x="5336" y="23517"/>
                    <a:pt x="5716" y="23517"/>
                  </a:cubicBezTo>
                  <a:cubicBezTo>
                    <a:pt x="6266" y="23517"/>
                    <a:pt x="6726" y="23762"/>
                    <a:pt x="7599" y="24046"/>
                  </a:cubicBezTo>
                  <a:cubicBezTo>
                    <a:pt x="8736" y="24501"/>
                    <a:pt x="9960" y="24736"/>
                    <a:pt x="11187" y="24736"/>
                  </a:cubicBezTo>
                  <a:cubicBezTo>
                    <a:pt x="11553" y="24736"/>
                    <a:pt x="11919" y="24715"/>
                    <a:pt x="12284" y="24673"/>
                  </a:cubicBezTo>
                  <a:cubicBezTo>
                    <a:pt x="15050" y="24304"/>
                    <a:pt x="17374" y="22460"/>
                    <a:pt x="17816" y="19657"/>
                  </a:cubicBezTo>
                  <a:cubicBezTo>
                    <a:pt x="17841" y="19460"/>
                    <a:pt x="17685" y="19329"/>
                    <a:pt x="17546" y="19329"/>
                  </a:cubicBezTo>
                  <a:cubicBezTo>
                    <a:pt x="17476" y="19329"/>
                    <a:pt x="17411" y="19362"/>
                    <a:pt x="17374" y="19435"/>
                  </a:cubicBezTo>
                  <a:cubicBezTo>
                    <a:pt x="17337" y="19435"/>
                    <a:pt x="17337" y="19472"/>
                    <a:pt x="17337" y="19509"/>
                  </a:cubicBezTo>
                  <a:cubicBezTo>
                    <a:pt x="16625" y="22511"/>
                    <a:pt x="13940" y="23903"/>
                    <a:pt x="11111" y="23903"/>
                  </a:cubicBezTo>
                  <a:cubicBezTo>
                    <a:pt x="10569" y="23903"/>
                    <a:pt x="10021" y="23852"/>
                    <a:pt x="9480" y="23751"/>
                  </a:cubicBezTo>
                  <a:cubicBezTo>
                    <a:pt x="8091" y="23479"/>
                    <a:pt x="6379" y="22391"/>
                    <a:pt x="4833" y="22391"/>
                  </a:cubicBezTo>
                  <a:cubicBezTo>
                    <a:pt x="4491" y="22391"/>
                    <a:pt x="4157" y="22444"/>
                    <a:pt x="3837" y="22571"/>
                  </a:cubicBezTo>
                  <a:cubicBezTo>
                    <a:pt x="2398" y="23124"/>
                    <a:pt x="1845" y="25079"/>
                    <a:pt x="1439" y="26370"/>
                  </a:cubicBezTo>
                  <a:cubicBezTo>
                    <a:pt x="923" y="28030"/>
                    <a:pt x="111" y="30611"/>
                    <a:pt x="1365" y="32087"/>
                  </a:cubicBezTo>
                  <a:cubicBezTo>
                    <a:pt x="2325" y="33230"/>
                    <a:pt x="4132" y="33415"/>
                    <a:pt x="5497" y="33599"/>
                  </a:cubicBezTo>
                  <a:cubicBezTo>
                    <a:pt x="6340" y="33707"/>
                    <a:pt x="7190" y="33763"/>
                    <a:pt x="8039" y="33763"/>
                  </a:cubicBezTo>
                  <a:cubicBezTo>
                    <a:pt x="9231" y="33763"/>
                    <a:pt x="10419" y="33652"/>
                    <a:pt x="11583" y="33415"/>
                  </a:cubicBezTo>
                  <a:cubicBezTo>
                    <a:pt x="15493" y="32677"/>
                    <a:pt x="19771" y="30575"/>
                    <a:pt x="22095" y="27181"/>
                  </a:cubicBezTo>
                  <a:cubicBezTo>
                    <a:pt x="24493" y="23566"/>
                    <a:pt x="24603" y="17554"/>
                    <a:pt x="24050" y="13423"/>
                  </a:cubicBezTo>
                  <a:cubicBezTo>
                    <a:pt x="23460" y="9292"/>
                    <a:pt x="21615" y="5308"/>
                    <a:pt x="18370" y="2616"/>
                  </a:cubicBezTo>
                  <a:cubicBezTo>
                    <a:pt x="16313" y="911"/>
                    <a:pt x="13740" y="0"/>
                    <a:pt x="11117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2"/>
            <p:cNvSpPr/>
            <p:nvPr/>
          </p:nvSpPr>
          <p:spPr>
            <a:xfrm>
              <a:off x="7865774" y="2272281"/>
              <a:ext cx="153396" cy="136202"/>
            </a:xfrm>
            <a:custGeom>
              <a:avLst/>
              <a:gdLst/>
              <a:ahLst/>
              <a:cxnLst/>
              <a:rect l="l" t="t" r="r" b="b"/>
              <a:pathLst>
                <a:path w="8743" h="7763" extrusionOk="0">
                  <a:moveTo>
                    <a:pt x="3468" y="647"/>
                  </a:moveTo>
                  <a:cubicBezTo>
                    <a:pt x="3529" y="739"/>
                    <a:pt x="3639" y="805"/>
                    <a:pt x="3738" y="805"/>
                  </a:cubicBezTo>
                  <a:cubicBezTo>
                    <a:pt x="3760" y="805"/>
                    <a:pt x="3780" y="802"/>
                    <a:pt x="3800" y="795"/>
                  </a:cubicBezTo>
                  <a:cubicBezTo>
                    <a:pt x="4004" y="757"/>
                    <a:pt x="4208" y="739"/>
                    <a:pt x="4409" y="739"/>
                  </a:cubicBezTo>
                  <a:cubicBezTo>
                    <a:pt x="5768" y="739"/>
                    <a:pt x="6997" y="1580"/>
                    <a:pt x="7415" y="2897"/>
                  </a:cubicBezTo>
                  <a:cubicBezTo>
                    <a:pt x="7968" y="4852"/>
                    <a:pt x="5939" y="6918"/>
                    <a:pt x="4058" y="6955"/>
                  </a:cubicBezTo>
                  <a:lnTo>
                    <a:pt x="4021" y="6955"/>
                  </a:lnTo>
                  <a:cubicBezTo>
                    <a:pt x="2251" y="6955"/>
                    <a:pt x="775" y="5479"/>
                    <a:pt x="775" y="3709"/>
                  </a:cubicBezTo>
                  <a:cubicBezTo>
                    <a:pt x="849" y="2123"/>
                    <a:pt x="2066" y="1053"/>
                    <a:pt x="3468" y="647"/>
                  </a:cubicBezTo>
                  <a:close/>
                  <a:moveTo>
                    <a:pt x="4589" y="0"/>
                  </a:moveTo>
                  <a:cubicBezTo>
                    <a:pt x="4267" y="0"/>
                    <a:pt x="3940" y="43"/>
                    <a:pt x="3616" y="131"/>
                  </a:cubicBezTo>
                  <a:cubicBezTo>
                    <a:pt x="1550" y="279"/>
                    <a:pt x="1" y="2049"/>
                    <a:pt x="38" y="4115"/>
                  </a:cubicBezTo>
                  <a:cubicBezTo>
                    <a:pt x="140" y="6128"/>
                    <a:pt x="2042" y="7762"/>
                    <a:pt x="4020" y="7762"/>
                  </a:cubicBezTo>
                  <a:cubicBezTo>
                    <a:pt x="4180" y="7762"/>
                    <a:pt x="4341" y="7752"/>
                    <a:pt x="4501" y="7729"/>
                  </a:cubicBezTo>
                  <a:cubicBezTo>
                    <a:pt x="6677" y="7397"/>
                    <a:pt x="8743" y="5147"/>
                    <a:pt x="8226" y="2897"/>
                  </a:cubicBezTo>
                  <a:cubicBezTo>
                    <a:pt x="7824" y="1163"/>
                    <a:pt x="6276" y="0"/>
                    <a:pt x="4589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5" name="Google Shape;2105;p72"/>
          <p:cNvGrpSpPr/>
          <p:nvPr/>
        </p:nvGrpSpPr>
        <p:grpSpPr>
          <a:xfrm>
            <a:off x="2263550" y="2297386"/>
            <a:ext cx="508187" cy="612088"/>
            <a:chOff x="3109710" y="2095807"/>
            <a:chExt cx="543632" cy="654709"/>
          </a:xfrm>
        </p:grpSpPr>
        <p:sp>
          <p:nvSpPr>
            <p:cNvPr id="2106" name="Google Shape;2106;p72"/>
            <p:cNvSpPr/>
            <p:nvPr/>
          </p:nvSpPr>
          <p:spPr>
            <a:xfrm>
              <a:off x="3142731" y="2110703"/>
              <a:ext cx="495734" cy="625462"/>
            </a:xfrm>
            <a:custGeom>
              <a:avLst/>
              <a:gdLst/>
              <a:ahLst/>
              <a:cxnLst/>
              <a:rect l="l" t="t" r="r" b="b"/>
              <a:pathLst>
                <a:path w="28255" h="35649" extrusionOk="0">
                  <a:moveTo>
                    <a:pt x="15285" y="1"/>
                  </a:moveTo>
                  <a:cubicBezTo>
                    <a:pt x="12303" y="1"/>
                    <a:pt x="9447" y="1102"/>
                    <a:pt x="7230" y="3143"/>
                  </a:cubicBezTo>
                  <a:cubicBezTo>
                    <a:pt x="4574" y="5615"/>
                    <a:pt x="3836" y="9119"/>
                    <a:pt x="7414" y="11258"/>
                  </a:cubicBezTo>
                  <a:cubicBezTo>
                    <a:pt x="7488" y="11332"/>
                    <a:pt x="7562" y="11406"/>
                    <a:pt x="7562" y="11516"/>
                  </a:cubicBezTo>
                  <a:cubicBezTo>
                    <a:pt x="10712" y="11516"/>
                    <a:pt x="12194" y="7521"/>
                    <a:pt x="15279" y="7521"/>
                  </a:cubicBezTo>
                  <a:cubicBezTo>
                    <a:pt x="15373" y="7521"/>
                    <a:pt x="15469" y="7525"/>
                    <a:pt x="15566" y="7533"/>
                  </a:cubicBezTo>
                  <a:cubicBezTo>
                    <a:pt x="17115" y="7680"/>
                    <a:pt x="18369" y="8787"/>
                    <a:pt x="18148" y="10373"/>
                  </a:cubicBezTo>
                  <a:cubicBezTo>
                    <a:pt x="18116" y="10501"/>
                    <a:pt x="18000" y="10601"/>
                    <a:pt x="17874" y="10601"/>
                  </a:cubicBezTo>
                  <a:cubicBezTo>
                    <a:pt x="17854" y="10601"/>
                    <a:pt x="17835" y="10599"/>
                    <a:pt x="17816" y="10594"/>
                  </a:cubicBezTo>
                  <a:cubicBezTo>
                    <a:pt x="17668" y="12143"/>
                    <a:pt x="15750" y="13029"/>
                    <a:pt x="14312" y="13250"/>
                  </a:cubicBezTo>
                  <a:cubicBezTo>
                    <a:pt x="12652" y="13471"/>
                    <a:pt x="10660" y="13066"/>
                    <a:pt x="9295" y="14246"/>
                  </a:cubicBezTo>
                  <a:cubicBezTo>
                    <a:pt x="8078" y="15242"/>
                    <a:pt x="8004" y="16828"/>
                    <a:pt x="8594" y="18156"/>
                  </a:cubicBezTo>
                  <a:cubicBezTo>
                    <a:pt x="8631" y="18156"/>
                    <a:pt x="8668" y="18156"/>
                    <a:pt x="8705" y="18193"/>
                  </a:cubicBezTo>
                  <a:cubicBezTo>
                    <a:pt x="9496" y="19140"/>
                    <a:pt x="10502" y="19444"/>
                    <a:pt x="11616" y="19444"/>
                  </a:cubicBezTo>
                  <a:cubicBezTo>
                    <a:pt x="13619" y="19444"/>
                    <a:pt x="15970" y="18460"/>
                    <a:pt x="18043" y="18460"/>
                  </a:cubicBezTo>
                  <a:cubicBezTo>
                    <a:pt x="18634" y="18460"/>
                    <a:pt x="19202" y="18540"/>
                    <a:pt x="19734" y="18746"/>
                  </a:cubicBezTo>
                  <a:cubicBezTo>
                    <a:pt x="21910" y="19594"/>
                    <a:pt x="22758" y="21770"/>
                    <a:pt x="21578" y="23799"/>
                  </a:cubicBezTo>
                  <a:cubicBezTo>
                    <a:pt x="20204" y="26230"/>
                    <a:pt x="16945" y="27719"/>
                    <a:pt x="14181" y="27719"/>
                  </a:cubicBezTo>
                  <a:cubicBezTo>
                    <a:pt x="14051" y="27719"/>
                    <a:pt x="13922" y="27716"/>
                    <a:pt x="13795" y="27709"/>
                  </a:cubicBezTo>
                  <a:cubicBezTo>
                    <a:pt x="10512" y="27561"/>
                    <a:pt x="8373" y="24906"/>
                    <a:pt x="6086" y="22914"/>
                  </a:cubicBezTo>
                  <a:cubicBezTo>
                    <a:pt x="6012" y="22877"/>
                    <a:pt x="5975" y="22803"/>
                    <a:pt x="5975" y="22729"/>
                  </a:cubicBezTo>
                  <a:lnTo>
                    <a:pt x="5902" y="22729"/>
                  </a:lnTo>
                  <a:cubicBezTo>
                    <a:pt x="5902" y="22840"/>
                    <a:pt x="5828" y="22914"/>
                    <a:pt x="5717" y="22951"/>
                  </a:cubicBezTo>
                  <a:cubicBezTo>
                    <a:pt x="3652" y="23725"/>
                    <a:pt x="1697" y="26344"/>
                    <a:pt x="1033" y="28484"/>
                  </a:cubicBezTo>
                  <a:cubicBezTo>
                    <a:pt x="0" y="31693"/>
                    <a:pt x="2951" y="33647"/>
                    <a:pt x="5607" y="34643"/>
                  </a:cubicBezTo>
                  <a:cubicBezTo>
                    <a:pt x="7570" y="35315"/>
                    <a:pt x="9630" y="35649"/>
                    <a:pt x="11692" y="35649"/>
                  </a:cubicBezTo>
                  <a:cubicBezTo>
                    <a:pt x="14047" y="35649"/>
                    <a:pt x="16405" y="35213"/>
                    <a:pt x="18627" y="34348"/>
                  </a:cubicBezTo>
                  <a:cubicBezTo>
                    <a:pt x="23090" y="32652"/>
                    <a:pt x="26853" y="29074"/>
                    <a:pt x="27590" y="24168"/>
                  </a:cubicBezTo>
                  <a:cubicBezTo>
                    <a:pt x="28254" y="19705"/>
                    <a:pt x="25709" y="15279"/>
                    <a:pt x="21246" y="14098"/>
                  </a:cubicBezTo>
                  <a:cubicBezTo>
                    <a:pt x="20800" y="13961"/>
                    <a:pt x="20897" y="13312"/>
                    <a:pt x="21328" y="13312"/>
                  </a:cubicBezTo>
                  <a:cubicBezTo>
                    <a:pt x="21361" y="13312"/>
                    <a:pt x="21395" y="13316"/>
                    <a:pt x="21430" y="13324"/>
                  </a:cubicBezTo>
                  <a:cubicBezTo>
                    <a:pt x="23754" y="11479"/>
                    <a:pt x="25008" y="7828"/>
                    <a:pt x="24123" y="4951"/>
                  </a:cubicBezTo>
                  <a:cubicBezTo>
                    <a:pt x="23127" y="1631"/>
                    <a:pt x="18848" y="156"/>
                    <a:pt x="15713" y="8"/>
                  </a:cubicBezTo>
                  <a:cubicBezTo>
                    <a:pt x="15570" y="3"/>
                    <a:pt x="15427" y="1"/>
                    <a:pt x="15285" y="1"/>
                  </a:cubicBezTo>
                  <a:close/>
                </a:path>
              </a:pathLst>
            </a:cu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2"/>
            <p:cNvSpPr/>
            <p:nvPr/>
          </p:nvSpPr>
          <p:spPr>
            <a:xfrm>
              <a:off x="3109710" y="2095807"/>
              <a:ext cx="543632" cy="654709"/>
            </a:xfrm>
            <a:custGeom>
              <a:avLst/>
              <a:gdLst/>
              <a:ahLst/>
              <a:cxnLst/>
              <a:rect l="l" t="t" r="r" b="b"/>
              <a:pathLst>
                <a:path w="30985" h="37316" extrusionOk="0">
                  <a:moveTo>
                    <a:pt x="17134" y="0"/>
                  </a:moveTo>
                  <a:cubicBezTo>
                    <a:pt x="13246" y="0"/>
                    <a:pt x="9571" y="1790"/>
                    <a:pt x="7194" y="4878"/>
                  </a:cubicBezTo>
                  <a:cubicBezTo>
                    <a:pt x="5165" y="7533"/>
                    <a:pt x="5792" y="10742"/>
                    <a:pt x="8558" y="12476"/>
                  </a:cubicBezTo>
                  <a:cubicBezTo>
                    <a:pt x="8558" y="12550"/>
                    <a:pt x="8632" y="12660"/>
                    <a:pt x="8706" y="12697"/>
                  </a:cubicBezTo>
                  <a:cubicBezTo>
                    <a:pt x="9104" y="12834"/>
                    <a:pt x="9491" y="12895"/>
                    <a:pt x="9868" y="12895"/>
                  </a:cubicBezTo>
                  <a:cubicBezTo>
                    <a:pt x="10817" y="12895"/>
                    <a:pt x="11708" y="12504"/>
                    <a:pt x="12579" y="11923"/>
                  </a:cubicBezTo>
                  <a:cubicBezTo>
                    <a:pt x="13169" y="11554"/>
                    <a:pt x="13648" y="11074"/>
                    <a:pt x="14202" y="10632"/>
                  </a:cubicBezTo>
                  <a:cubicBezTo>
                    <a:pt x="14893" y="10070"/>
                    <a:pt x="16533" y="9167"/>
                    <a:pt x="17789" y="9167"/>
                  </a:cubicBezTo>
                  <a:cubicBezTo>
                    <a:pt x="18677" y="9167"/>
                    <a:pt x="19372" y="9619"/>
                    <a:pt x="19403" y="10964"/>
                  </a:cubicBezTo>
                  <a:cubicBezTo>
                    <a:pt x="18148" y="14910"/>
                    <a:pt x="13021" y="12255"/>
                    <a:pt x="10513" y="14652"/>
                  </a:cubicBezTo>
                  <a:cubicBezTo>
                    <a:pt x="9001" y="16128"/>
                    <a:pt x="8964" y="18783"/>
                    <a:pt x="10550" y="20185"/>
                  </a:cubicBezTo>
                  <a:cubicBezTo>
                    <a:pt x="10612" y="20231"/>
                    <a:pt x="10680" y="20252"/>
                    <a:pt x="10744" y="20252"/>
                  </a:cubicBezTo>
                  <a:cubicBezTo>
                    <a:pt x="10833" y="20252"/>
                    <a:pt x="10913" y="20212"/>
                    <a:pt x="10956" y="20148"/>
                  </a:cubicBezTo>
                  <a:cubicBezTo>
                    <a:pt x="11604" y="20772"/>
                    <a:pt x="12408" y="20988"/>
                    <a:pt x="13296" y="20988"/>
                  </a:cubicBezTo>
                  <a:cubicBezTo>
                    <a:pt x="15329" y="20988"/>
                    <a:pt x="17802" y="19851"/>
                    <a:pt x="19861" y="19851"/>
                  </a:cubicBezTo>
                  <a:cubicBezTo>
                    <a:pt x="20894" y="19851"/>
                    <a:pt x="21822" y="20137"/>
                    <a:pt x="22538" y="20996"/>
                  </a:cubicBezTo>
                  <a:cubicBezTo>
                    <a:pt x="25515" y="24619"/>
                    <a:pt x="18899" y="27754"/>
                    <a:pt x="15887" y="27754"/>
                  </a:cubicBezTo>
                  <a:cubicBezTo>
                    <a:pt x="15802" y="27754"/>
                    <a:pt x="15719" y="27752"/>
                    <a:pt x="15640" y="27746"/>
                  </a:cubicBezTo>
                  <a:cubicBezTo>
                    <a:pt x="12579" y="27525"/>
                    <a:pt x="10735" y="24833"/>
                    <a:pt x="8411" y="23136"/>
                  </a:cubicBezTo>
                  <a:cubicBezTo>
                    <a:pt x="8344" y="23085"/>
                    <a:pt x="8275" y="23064"/>
                    <a:pt x="8209" y="23064"/>
                  </a:cubicBezTo>
                  <a:cubicBezTo>
                    <a:pt x="7986" y="23064"/>
                    <a:pt x="7801" y="23314"/>
                    <a:pt x="7857" y="23542"/>
                  </a:cubicBezTo>
                  <a:cubicBezTo>
                    <a:pt x="7857" y="23615"/>
                    <a:pt x="7894" y="23689"/>
                    <a:pt x="7968" y="23726"/>
                  </a:cubicBezTo>
                  <a:cubicBezTo>
                    <a:pt x="10292" y="25718"/>
                    <a:pt x="12394" y="28374"/>
                    <a:pt x="15677" y="28558"/>
                  </a:cubicBezTo>
                  <a:cubicBezTo>
                    <a:pt x="15802" y="28564"/>
                    <a:pt x="15928" y="28568"/>
                    <a:pt x="16055" y="28568"/>
                  </a:cubicBezTo>
                  <a:cubicBezTo>
                    <a:pt x="18821" y="28568"/>
                    <a:pt x="22085" y="27045"/>
                    <a:pt x="23460" y="24611"/>
                  </a:cubicBezTo>
                  <a:cubicBezTo>
                    <a:pt x="24603" y="22583"/>
                    <a:pt x="23792" y="20406"/>
                    <a:pt x="21616" y="19558"/>
                  </a:cubicBezTo>
                  <a:cubicBezTo>
                    <a:pt x="21085" y="19352"/>
                    <a:pt x="20517" y="19272"/>
                    <a:pt x="19926" y="19272"/>
                  </a:cubicBezTo>
                  <a:cubicBezTo>
                    <a:pt x="17843" y="19272"/>
                    <a:pt x="15478" y="20269"/>
                    <a:pt x="13468" y="20269"/>
                  </a:cubicBezTo>
                  <a:cubicBezTo>
                    <a:pt x="12366" y="20269"/>
                    <a:pt x="11371" y="19969"/>
                    <a:pt x="10587" y="19042"/>
                  </a:cubicBezTo>
                  <a:cubicBezTo>
                    <a:pt x="10550" y="19005"/>
                    <a:pt x="10513" y="18968"/>
                    <a:pt x="10476" y="18968"/>
                  </a:cubicBezTo>
                  <a:cubicBezTo>
                    <a:pt x="9886" y="17677"/>
                    <a:pt x="9960" y="16054"/>
                    <a:pt x="11177" y="15058"/>
                  </a:cubicBezTo>
                  <a:cubicBezTo>
                    <a:pt x="12579" y="13878"/>
                    <a:pt x="14534" y="14283"/>
                    <a:pt x="16194" y="14062"/>
                  </a:cubicBezTo>
                  <a:cubicBezTo>
                    <a:pt x="17632" y="13878"/>
                    <a:pt x="19550" y="12992"/>
                    <a:pt x="19698" y="11443"/>
                  </a:cubicBezTo>
                  <a:cubicBezTo>
                    <a:pt x="19717" y="11448"/>
                    <a:pt x="19736" y="11450"/>
                    <a:pt x="19756" y="11450"/>
                  </a:cubicBezTo>
                  <a:cubicBezTo>
                    <a:pt x="19882" y="11450"/>
                    <a:pt x="19998" y="11350"/>
                    <a:pt x="20030" y="11222"/>
                  </a:cubicBezTo>
                  <a:cubicBezTo>
                    <a:pt x="20288" y="9636"/>
                    <a:pt x="19034" y="8529"/>
                    <a:pt x="17485" y="8382"/>
                  </a:cubicBezTo>
                  <a:cubicBezTo>
                    <a:pt x="17386" y="8374"/>
                    <a:pt x="17288" y="8370"/>
                    <a:pt x="17193" y="8370"/>
                  </a:cubicBezTo>
                  <a:cubicBezTo>
                    <a:pt x="14075" y="8370"/>
                    <a:pt x="12593" y="12328"/>
                    <a:pt x="9444" y="12328"/>
                  </a:cubicBezTo>
                  <a:cubicBezTo>
                    <a:pt x="9444" y="12255"/>
                    <a:pt x="9370" y="12181"/>
                    <a:pt x="9296" y="12107"/>
                  </a:cubicBezTo>
                  <a:cubicBezTo>
                    <a:pt x="5681" y="9968"/>
                    <a:pt x="6456" y="6464"/>
                    <a:pt x="9112" y="3992"/>
                  </a:cubicBezTo>
                  <a:cubicBezTo>
                    <a:pt x="11329" y="1951"/>
                    <a:pt x="14185" y="850"/>
                    <a:pt x="17167" y="850"/>
                  </a:cubicBezTo>
                  <a:cubicBezTo>
                    <a:pt x="17309" y="850"/>
                    <a:pt x="17452" y="852"/>
                    <a:pt x="17595" y="857"/>
                  </a:cubicBezTo>
                  <a:cubicBezTo>
                    <a:pt x="20694" y="1005"/>
                    <a:pt x="25009" y="2480"/>
                    <a:pt x="26005" y="5800"/>
                  </a:cubicBezTo>
                  <a:cubicBezTo>
                    <a:pt x="26890" y="8677"/>
                    <a:pt x="25636" y="12328"/>
                    <a:pt x="23312" y="14173"/>
                  </a:cubicBezTo>
                  <a:cubicBezTo>
                    <a:pt x="23277" y="14165"/>
                    <a:pt x="23243" y="14161"/>
                    <a:pt x="23210" y="14161"/>
                  </a:cubicBezTo>
                  <a:cubicBezTo>
                    <a:pt x="22779" y="14161"/>
                    <a:pt x="22682" y="14810"/>
                    <a:pt x="23128" y="14947"/>
                  </a:cubicBezTo>
                  <a:cubicBezTo>
                    <a:pt x="27591" y="16091"/>
                    <a:pt x="30136" y="20554"/>
                    <a:pt x="29472" y="25017"/>
                  </a:cubicBezTo>
                  <a:cubicBezTo>
                    <a:pt x="28735" y="29923"/>
                    <a:pt x="24935" y="33501"/>
                    <a:pt x="20509" y="35197"/>
                  </a:cubicBezTo>
                  <a:cubicBezTo>
                    <a:pt x="18267" y="36062"/>
                    <a:pt x="15910" y="36498"/>
                    <a:pt x="13555" y="36498"/>
                  </a:cubicBezTo>
                  <a:cubicBezTo>
                    <a:pt x="11493" y="36498"/>
                    <a:pt x="9432" y="36164"/>
                    <a:pt x="7452" y="35492"/>
                  </a:cubicBezTo>
                  <a:cubicBezTo>
                    <a:pt x="4833" y="34496"/>
                    <a:pt x="1882" y="32542"/>
                    <a:pt x="2878" y="29333"/>
                  </a:cubicBezTo>
                  <a:cubicBezTo>
                    <a:pt x="3579" y="27193"/>
                    <a:pt x="5534" y="24574"/>
                    <a:pt x="7599" y="23800"/>
                  </a:cubicBezTo>
                  <a:cubicBezTo>
                    <a:pt x="7710" y="23763"/>
                    <a:pt x="7784" y="23689"/>
                    <a:pt x="7784" y="23578"/>
                  </a:cubicBezTo>
                  <a:cubicBezTo>
                    <a:pt x="7784" y="23418"/>
                    <a:pt x="7672" y="23313"/>
                    <a:pt x="7521" y="23313"/>
                  </a:cubicBezTo>
                  <a:cubicBezTo>
                    <a:pt x="7499" y="23313"/>
                    <a:pt x="7476" y="23315"/>
                    <a:pt x="7452" y="23320"/>
                  </a:cubicBezTo>
                  <a:cubicBezTo>
                    <a:pt x="3505" y="24464"/>
                    <a:pt x="1" y="30439"/>
                    <a:pt x="3247" y="33833"/>
                  </a:cubicBezTo>
                  <a:cubicBezTo>
                    <a:pt x="5686" y="36364"/>
                    <a:pt x="9460" y="37316"/>
                    <a:pt x="13163" y="37316"/>
                  </a:cubicBezTo>
                  <a:cubicBezTo>
                    <a:pt x="15396" y="37316"/>
                    <a:pt x="17603" y="36970"/>
                    <a:pt x="19476" y="36414"/>
                  </a:cubicBezTo>
                  <a:cubicBezTo>
                    <a:pt x="24714" y="34828"/>
                    <a:pt x="29435" y="30845"/>
                    <a:pt x="30284" y="25201"/>
                  </a:cubicBezTo>
                  <a:cubicBezTo>
                    <a:pt x="30985" y="20517"/>
                    <a:pt x="28439" y="15869"/>
                    <a:pt x="23976" y="14357"/>
                  </a:cubicBezTo>
                  <a:cubicBezTo>
                    <a:pt x="26485" y="12476"/>
                    <a:pt x="27554" y="8898"/>
                    <a:pt x="26890" y="5874"/>
                  </a:cubicBezTo>
                  <a:cubicBezTo>
                    <a:pt x="26042" y="2001"/>
                    <a:pt x="21136" y="193"/>
                    <a:pt x="17595" y="9"/>
                  </a:cubicBezTo>
                  <a:cubicBezTo>
                    <a:pt x="17441" y="3"/>
                    <a:pt x="17288" y="0"/>
                    <a:pt x="17134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8" name="Google Shape;2108;p72"/>
          <p:cNvGrpSpPr/>
          <p:nvPr/>
        </p:nvGrpSpPr>
        <p:grpSpPr>
          <a:xfrm>
            <a:off x="4673570" y="2317907"/>
            <a:ext cx="461592" cy="591765"/>
            <a:chOff x="4890097" y="2117756"/>
            <a:chExt cx="493787" cy="632971"/>
          </a:xfrm>
        </p:grpSpPr>
        <p:sp>
          <p:nvSpPr>
            <p:cNvPr id="2109" name="Google Shape;2109;p72"/>
            <p:cNvSpPr/>
            <p:nvPr/>
          </p:nvSpPr>
          <p:spPr>
            <a:xfrm>
              <a:off x="4893974" y="2130880"/>
              <a:ext cx="489909" cy="606022"/>
            </a:xfrm>
            <a:custGeom>
              <a:avLst/>
              <a:gdLst/>
              <a:ahLst/>
              <a:cxnLst/>
              <a:rect l="l" t="t" r="r" b="b"/>
              <a:pathLst>
                <a:path w="27923" h="34541" extrusionOk="0">
                  <a:moveTo>
                    <a:pt x="14644" y="18619"/>
                  </a:moveTo>
                  <a:cubicBezTo>
                    <a:pt x="15502" y="18619"/>
                    <a:pt x="16359" y="18979"/>
                    <a:pt x="16968" y="19698"/>
                  </a:cubicBezTo>
                  <a:cubicBezTo>
                    <a:pt x="18443" y="21358"/>
                    <a:pt x="17669" y="23903"/>
                    <a:pt x="15935" y="25047"/>
                  </a:cubicBezTo>
                  <a:cubicBezTo>
                    <a:pt x="15373" y="25409"/>
                    <a:pt x="14747" y="25581"/>
                    <a:pt x="14129" y="25581"/>
                  </a:cubicBezTo>
                  <a:cubicBezTo>
                    <a:pt x="12924" y="25581"/>
                    <a:pt x="11750" y="24926"/>
                    <a:pt x="11140" y="23756"/>
                  </a:cubicBezTo>
                  <a:cubicBezTo>
                    <a:pt x="10439" y="22280"/>
                    <a:pt x="10955" y="20547"/>
                    <a:pt x="12320" y="19698"/>
                  </a:cubicBezTo>
                  <a:cubicBezTo>
                    <a:pt x="12929" y="18979"/>
                    <a:pt x="13786" y="18619"/>
                    <a:pt x="14644" y="18619"/>
                  </a:cubicBezTo>
                  <a:close/>
                  <a:moveTo>
                    <a:pt x="15309" y="0"/>
                  </a:moveTo>
                  <a:cubicBezTo>
                    <a:pt x="12334" y="0"/>
                    <a:pt x="9393" y="790"/>
                    <a:pt x="6824" y="2325"/>
                  </a:cubicBezTo>
                  <a:cubicBezTo>
                    <a:pt x="480" y="6309"/>
                    <a:pt x="1" y="15456"/>
                    <a:pt x="1070" y="22170"/>
                  </a:cubicBezTo>
                  <a:cubicBezTo>
                    <a:pt x="2189" y="28919"/>
                    <a:pt x="7320" y="34541"/>
                    <a:pt x="14293" y="34541"/>
                  </a:cubicBezTo>
                  <a:cubicBezTo>
                    <a:pt x="14675" y="34541"/>
                    <a:pt x="15063" y="34524"/>
                    <a:pt x="15455" y="34489"/>
                  </a:cubicBezTo>
                  <a:cubicBezTo>
                    <a:pt x="23164" y="33788"/>
                    <a:pt x="27923" y="26043"/>
                    <a:pt x="24603" y="18997"/>
                  </a:cubicBezTo>
                  <a:cubicBezTo>
                    <a:pt x="22706" y="14973"/>
                    <a:pt x="18707" y="12979"/>
                    <a:pt x="14614" y="12979"/>
                  </a:cubicBezTo>
                  <a:cubicBezTo>
                    <a:pt x="12180" y="12979"/>
                    <a:pt x="9713" y="13684"/>
                    <a:pt x="7636" y="15088"/>
                  </a:cubicBezTo>
                  <a:cubicBezTo>
                    <a:pt x="7559" y="15144"/>
                    <a:pt x="7483" y="15168"/>
                    <a:pt x="7413" y="15168"/>
                  </a:cubicBezTo>
                  <a:cubicBezTo>
                    <a:pt x="7113" y="15168"/>
                    <a:pt x="6910" y="14729"/>
                    <a:pt x="7119" y="14461"/>
                  </a:cubicBezTo>
                  <a:lnTo>
                    <a:pt x="6898" y="14461"/>
                  </a:lnTo>
                  <a:cubicBezTo>
                    <a:pt x="6872" y="14469"/>
                    <a:pt x="6842" y="14474"/>
                    <a:pt x="6810" y="14474"/>
                  </a:cubicBezTo>
                  <a:cubicBezTo>
                    <a:pt x="6709" y="14474"/>
                    <a:pt x="6594" y="14426"/>
                    <a:pt x="6566" y="14313"/>
                  </a:cubicBezTo>
                  <a:cubicBezTo>
                    <a:pt x="5644" y="11067"/>
                    <a:pt x="7119" y="7637"/>
                    <a:pt x="10070" y="6014"/>
                  </a:cubicBezTo>
                  <a:cubicBezTo>
                    <a:pt x="11169" y="5451"/>
                    <a:pt x="12404" y="5141"/>
                    <a:pt x="13648" y="5141"/>
                  </a:cubicBezTo>
                  <a:cubicBezTo>
                    <a:pt x="14116" y="5141"/>
                    <a:pt x="14586" y="5185"/>
                    <a:pt x="15050" y="5276"/>
                  </a:cubicBezTo>
                  <a:cubicBezTo>
                    <a:pt x="17374" y="5756"/>
                    <a:pt x="18960" y="7932"/>
                    <a:pt x="21283" y="8153"/>
                  </a:cubicBezTo>
                  <a:cubicBezTo>
                    <a:pt x="21394" y="8190"/>
                    <a:pt x="21505" y="8227"/>
                    <a:pt x="21578" y="8338"/>
                  </a:cubicBezTo>
                  <a:cubicBezTo>
                    <a:pt x="24050" y="7526"/>
                    <a:pt x="24308" y="4280"/>
                    <a:pt x="22869" y="2547"/>
                  </a:cubicBezTo>
                  <a:cubicBezTo>
                    <a:pt x="21431" y="813"/>
                    <a:pt x="19033" y="223"/>
                    <a:pt x="16894" y="75"/>
                  </a:cubicBezTo>
                  <a:cubicBezTo>
                    <a:pt x="16366" y="25"/>
                    <a:pt x="15837" y="0"/>
                    <a:pt x="15309" y="0"/>
                  </a:cubicBezTo>
                  <a:close/>
                </a:path>
              </a:pathLst>
            </a:custGeom>
            <a:solidFill>
              <a:schemeClr val="dk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2"/>
            <p:cNvSpPr/>
            <p:nvPr/>
          </p:nvSpPr>
          <p:spPr>
            <a:xfrm>
              <a:off x="4890097" y="2117756"/>
              <a:ext cx="493786" cy="632971"/>
            </a:xfrm>
            <a:custGeom>
              <a:avLst/>
              <a:gdLst/>
              <a:ahLst/>
              <a:cxnLst/>
              <a:rect l="l" t="t" r="r" b="b"/>
              <a:pathLst>
                <a:path w="28144" h="36077" extrusionOk="0">
                  <a:moveTo>
                    <a:pt x="15832" y="0"/>
                  </a:moveTo>
                  <a:cubicBezTo>
                    <a:pt x="15345" y="0"/>
                    <a:pt x="14872" y="18"/>
                    <a:pt x="14422" y="49"/>
                  </a:cubicBezTo>
                  <a:cubicBezTo>
                    <a:pt x="10734" y="270"/>
                    <a:pt x="6972" y="1598"/>
                    <a:pt x="4316" y="4254"/>
                  </a:cubicBezTo>
                  <a:cubicBezTo>
                    <a:pt x="1217" y="7352"/>
                    <a:pt x="443" y="11741"/>
                    <a:pt x="258" y="15946"/>
                  </a:cubicBezTo>
                  <a:cubicBezTo>
                    <a:pt x="0" y="20409"/>
                    <a:pt x="295" y="25204"/>
                    <a:pt x="2582" y="29188"/>
                  </a:cubicBezTo>
                  <a:cubicBezTo>
                    <a:pt x="4722" y="32766"/>
                    <a:pt x="8299" y="35200"/>
                    <a:pt x="12431" y="35901"/>
                  </a:cubicBezTo>
                  <a:cubicBezTo>
                    <a:pt x="13142" y="36019"/>
                    <a:pt x="13850" y="36076"/>
                    <a:pt x="14550" y="36076"/>
                  </a:cubicBezTo>
                  <a:cubicBezTo>
                    <a:pt x="21510" y="36076"/>
                    <a:pt x="27603" y="30439"/>
                    <a:pt x="26631" y="23065"/>
                  </a:cubicBezTo>
                  <a:cubicBezTo>
                    <a:pt x="25809" y="16666"/>
                    <a:pt x="20368" y="12899"/>
                    <a:pt x="14660" y="12899"/>
                  </a:cubicBezTo>
                  <a:cubicBezTo>
                    <a:pt x="12176" y="12899"/>
                    <a:pt x="9640" y="13613"/>
                    <a:pt x="7414" y="15135"/>
                  </a:cubicBezTo>
                  <a:cubicBezTo>
                    <a:pt x="7414" y="15135"/>
                    <a:pt x="7377" y="15172"/>
                    <a:pt x="7340" y="15209"/>
                  </a:cubicBezTo>
                  <a:cubicBezTo>
                    <a:pt x="7101" y="15477"/>
                    <a:pt x="7322" y="15916"/>
                    <a:pt x="7630" y="15916"/>
                  </a:cubicBezTo>
                  <a:cubicBezTo>
                    <a:pt x="7703" y="15916"/>
                    <a:pt x="7780" y="15892"/>
                    <a:pt x="7857" y="15836"/>
                  </a:cubicBezTo>
                  <a:cubicBezTo>
                    <a:pt x="9920" y="14432"/>
                    <a:pt x="12379" y="13727"/>
                    <a:pt x="14808" y="13727"/>
                  </a:cubicBezTo>
                  <a:cubicBezTo>
                    <a:pt x="18891" y="13727"/>
                    <a:pt x="22891" y="15721"/>
                    <a:pt x="24787" y="19745"/>
                  </a:cubicBezTo>
                  <a:cubicBezTo>
                    <a:pt x="28144" y="26791"/>
                    <a:pt x="23385" y="34536"/>
                    <a:pt x="15676" y="35237"/>
                  </a:cubicBezTo>
                  <a:cubicBezTo>
                    <a:pt x="15284" y="35272"/>
                    <a:pt x="14896" y="35289"/>
                    <a:pt x="14514" y="35289"/>
                  </a:cubicBezTo>
                  <a:cubicBezTo>
                    <a:pt x="7537" y="35289"/>
                    <a:pt x="2375" y="29667"/>
                    <a:pt x="1291" y="22918"/>
                  </a:cubicBezTo>
                  <a:cubicBezTo>
                    <a:pt x="185" y="16204"/>
                    <a:pt x="664" y="7057"/>
                    <a:pt x="7045" y="3073"/>
                  </a:cubicBezTo>
                  <a:cubicBezTo>
                    <a:pt x="9652" y="1516"/>
                    <a:pt x="12614" y="725"/>
                    <a:pt x="15626" y="725"/>
                  </a:cubicBezTo>
                  <a:cubicBezTo>
                    <a:pt x="16109" y="725"/>
                    <a:pt x="16594" y="746"/>
                    <a:pt x="17078" y="786"/>
                  </a:cubicBezTo>
                  <a:cubicBezTo>
                    <a:pt x="19254" y="971"/>
                    <a:pt x="21615" y="1487"/>
                    <a:pt x="23090" y="3295"/>
                  </a:cubicBezTo>
                  <a:cubicBezTo>
                    <a:pt x="24566" y="5065"/>
                    <a:pt x="24271" y="8274"/>
                    <a:pt x="21799" y="9086"/>
                  </a:cubicBezTo>
                  <a:cubicBezTo>
                    <a:pt x="21726" y="8975"/>
                    <a:pt x="21615" y="8938"/>
                    <a:pt x="21504" y="8901"/>
                  </a:cubicBezTo>
                  <a:cubicBezTo>
                    <a:pt x="19181" y="8680"/>
                    <a:pt x="17595" y="6504"/>
                    <a:pt x="15271" y="6024"/>
                  </a:cubicBezTo>
                  <a:cubicBezTo>
                    <a:pt x="14807" y="5933"/>
                    <a:pt x="14337" y="5889"/>
                    <a:pt x="13869" y="5889"/>
                  </a:cubicBezTo>
                  <a:cubicBezTo>
                    <a:pt x="12625" y="5889"/>
                    <a:pt x="11390" y="6199"/>
                    <a:pt x="10291" y="6762"/>
                  </a:cubicBezTo>
                  <a:cubicBezTo>
                    <a:pt x="7340" y="8385"/>
                    <a:pt x="5865" y="11815"/>
                    <a:pt x="6787" y="15061"/>
                  </a:cubicBezTo>
                  <a:cubicBezTo>
                    <a:pt x="6815" y="15174"/>
                    <a:pt x="6930" y="15222"/>
                    <a:pt x="7031" y="15222"/>
                  </a:cubicBezTo>
                  <a:cubicBezTo>
                    <a:pt x="7063" y="15222"/>
                    <a:pt x="7093" y="15217"/>
                    <a:pt x="7119" y="15209"/>
                  </a:cubicBezTo>
                  <a:cubicBezTo>
                    <a:pt x="7193" y="15172"/>
                    <a:pt x="7230" y="15098"/>
                    <a:pt x="7230" y="15024"/>
                  </a:cubicBezTo>
                  <a:cubicBezTo>
                    <a:pt x="6824" y="11262"/>
                    <a:pt x="8668" y="7426"/>
                    <a:pt x="12689" y="6762"/>
                  </a:cubicBezTo>
                  <a:cubicBezTo>
                    <a:pt x="13065" y="6699"/>
                    <a:pt x="13428" y="6669"/>
                    <a:pt x="13780" y="6669"/>
                  </a:cubicBezTo>
                  <a:cubicBezTo>
                    <a:pt x="15494" y="6669"/>
                    <a:pt x="16943" y="7375"/>
                    <a:pt x="18443" y="8385"/>
                  </a:cubicBezTo>
                  <a:cubicBezTo>
                    <a:pt x="19439" y="9049"/>
                    <a:pt x="20287" y="9565"/>
                    <a:pt x="21504" y="9676"/>
                  </a:cubicBezTo>
                  <a:cubicBezTo>
                    <a:pt x="21615" y="9676"/>
                    <a:pt x="21726" y="9639"/>
                    <a:pt x="21799" y="9565"/>
                  </a:cubicBezTo>
                  <a:lnTo>
                    <a:pt x="21836" y="9565"/>
                  </a:lnTo>
                  <a:cubicBezTo>
                    <a:pt x="24640" y="9086"/>
                    <a:pt x="25451" y="5545"/>
                    <a:pt x="24049" y="3332"/>
                  </a:cubicBezTo>
                  <a:cubicBezTo>
                    <a:pt x="22429" y="694"/>
                    <a:pt x="18864" y="0"/>
                    <a:pt x="15832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2"/>
            <p:cNvSpPr/>
            <p:nvPr/>
          </p:nvSpPr>
          <p:spPr>
            <a:xfrm>
              <a:off x="5077764" y="2457562"/>
              <a:ext cx="139816" cy="122148"/>
            </a:xfrm>
            <a:custGeom>
              <a:avLst/>
              <a:gdLst/>
              <a:ahLst/>
              <a:cxnLst/>
              <a:rect l="l" t="t" r="r" b="b"/>
              <a:pathLst>
                <a:path w="7969" h="6962" extrusionOk="0">
                  <a:moveTo>
                    <a:pt x="4242" y="774"/>
                  </a:moveTo>
                  <a:cubicBezTo>
                    <a:pt x="4846" y="774"/>
                    <a:pt x="5452" y="1029"/>
                    <a:pt x="5976" y="1633"/>
                  </a:cubicBezTo>
                  <a:cubicBezTo>
                    <a:pt x="7157" y="2997"/>
                    <a:pt x="6271" y="5321"/>
                    <a:pt x="4722" y="6022"/>
                  </a:cubicBezTo>
                  <a:cubicBezTo>
                    <a:pt x="4374" y="6171"/>
                    <a:pt x="4009" y="6243"/>
                    <a:pt x="3650" y="6243"/>
                  </a:cubicBezTo>
                  <a:cubicBezTo>
                    <a:pt x="2679" y="6243"/>
                    <a:pt x="1750" y="5720"/>
                    <a:pt x="1292" y="4805"/>
                  </a:cubicBezTo>
                  <a:cubicBezTo>
                    <a:pt x="849" y="3846"/>
                    <a:pt x="1034" y="2739"/>
                    <a:pt x="1735" y="1965"/>
                  </a:cubicBezTo>
                  <a:cubicBezTo>
                    <a:pt x="1774" y="1991"/>
                    <a:pt x="1818" y="2003"/>
                    <a:pt x="1861" y="2003"/>
                  </a:cubicBezTo>
                  <a:cubicBezTo>
                    <a:pt x="1941" y="2003"/>
                    <a:pt x="2019" y="1962"/>
                    <a:pt x="2067" y="1891"/>
                  </a:cubicBezTo>
                  <a:cubicBezTo>
                    <a:pt x="2654" y="1219"/>
                    <a:pt x="3446" y="774"/>
                    <a:pt x="4242" y="774"/>
                  </a:cubicBezTo>
                  <a:close/>
                  <a:moveTo>
                    <a:pt x="4169" y="0"/>
                  </a:moveTo>
                  <a:cubicBezTo>
                    <a:pt x="3311" y="0"/>
                    <a:pt x="2454" y="360"/>
                    <a:pt x="1845" y="1079"/>
                  </a:cubicBezTo>
                  <a:cubicBezTo>
                    <a:pt x="480" y="1965"/>
                    <a:pt x="1" y="3698"/>
                    <a:pt x="665" y="5137"/>
                  </a:cubicBezTo>
                  <a:cubicBezTo>
                    <a:pt x="1275" y="6307"/>
                    <a:pt x="2449" y="6962"/>
                    <a:pt x="3654" y="6962"/>
                  </a:cubicBezTo>
                  <a:cubicBezTo>
                    <a:pt x="4272" y="6962"/>
                    <a:pt x="4898" y="6790"/>
                    <a:pt x="5460" y="6428"/>
                  </a:cubicBezTo>
                  <a:cubicBezTo>
                    <a:pt x="7194" y="5284"/>
                    <a:pt x="7968" y="2739"/>
                    <a:pt x="6493" y="1079"/>
                  </a:cubicBezTo>
                  <a:cubicBezTo>
                    <a:pt x="5884" y="360"/>
                    <a:pt x="5027" y="0"/>
                    <a:pt x="4169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2" name="Google Shape;2112;p72"/>
          <p:cNvGrpSpPr/>
          <p:nvPr/>
        </p:nvGrpSpPr>
        <p:grpSpPr>
          <a:xfrm>
            <a:off x="828617" y="2311920"/>
            <a:ext cx="336369" cy="597735"/>
            <a:chOff x="938363" y="2111352"/>
            <a:chExt cx="359830" cy="639357"/>
          </a:xfrm>
        </p:grpSpPr>
        <p:sp>
          <p:nvSpPr>
            <p:cNvPr id="2113" name="Google Shape;2113;p72"/>
            <p:cNvSpPr/>
            <p:nvPr/>
          </p:nvSpPr>
          <p:spPr>
            <a:xfrm>
              <a:off x="952592" y="2125582"/>
              <a:ext cx="308073" cy="609408"/>
            </a:xfrm>
            <a:custGeom>
              <a:avLst/>
              <a:gdLst/>
              <a:ahLst/>
              <a:cxnLst/>
              <a:rect l="l" t="t" r="r" b="b"/>
              <a:pathLst>
                <a:path w="17559" h="34734" extrusionOk="0">
                  <a:moveTo>
                    <a:pt x="14070" y="0"/>
                  </a:moveTo>
                  <a:cubicBezTo>
                    <a:pt x="11676" y="0"/>
                    <a:pt x="9552" y="1792"/>
                    <a:pt x="7599" y="3070"/>
                  </a:cubicBezTo>
                  <a:cubicBezTo>
                    <a:pt x="5681" y="4250"/>
                    <a:pt x="3800" y="5431"/>
                    <a:pt x="1919" y="6611"/>
                  </a:cubicBezTo>
                  <a:cubicBezTo>
                    <a:pt x="407" y="7570"/>
                    <a:pt x="1" y="9304"/>
                    <a:pt x="665" y="10927"/>
                  </a:cubicBezTo>
                  <a:cubicBezTo>
                    <a:pt x="886" y="11517"/>
                    <a:pt x="1181" y="12070"/>
                    <a:pt x="1513" y="12623"/>
                  </a:cubicBezTo>
                  <a:cubicBezTo>
                    <a:pt x="2177" y="13619"/>
                    <a:pt x="2472" y="14099"/>
                    <a:pt x="3763" y="14136"/>
                  </a:cubicBezTo>
                  <a:cubicBezTo>
                    <a:pt x="3889" y="14139"/>
                    <a:pt x="4000" y="14142"/>
                    <a:pt x="4100" y="14142"/>
                  </a:cubicBezTo>
                  <a:cubicBezTo>
                    <a:pt x="4937" y="14142"/>
                    <a:pt x="4948" y="13983"/>
                    <a:pt x="5607" y="13324"/>
                  </a:cubicBezTo>
                  <a:lnTo>
                    <a:pt x="6677" y="12254"/>
                  </a:lnTo>
                  <a:cubicBezTo>
                    <a:pt x="7452" y="11443"/>
                    <a:pt x="8263" y="10668"/>
                    <a:pt x="9075" y="9820"/>
                  </a:cubicBezTo>
                  <a:cubicBezTo>
                    <a:pt x="9124" y="9787"/>
                    <a:pt x="9189" y="9769"/>
                    <a:pt x="9255" y="9769"/>
                  </a:cubicBezTo>
                  <a:cubicBezTo>
                    <a:pt x="9336" y="9769"/>
                    <a:pt x="9419" y="9796"/>
                    <a:pt x="9480" y="9857"/>
                  </a:cubicBezTo>
                  <a:cubicBezTo>
                    <a:pt x="9562" y="9761"/>
                    <a:pt x="9680" y="9716"/>
                    <a:pt x="9797" y="9716"/>
                  </a:cubicBezTo>
                  <a:cubicBezTo>
                    <a:pt x="9996" y="9716"/>
                    <a:pt x="10195" y="9846"/>
                    <a:pt x="10218" y="10078"/>
                  </a:cubicBezTo>
                  <a:cubicBezTo>
                    <a:pt x="10587" y="15095"/>
                    <a:pt x="10993" y="20222"/>
                    <a:pt x="9665" y="25127"/>
                  </a:cubicBezTo>
                  <a:cubicBezTo>
                    <a:pt x="8927" y="27783"/>
                    <a:pt x="6198" y="31840"/>
                    <a:pt x="9222" y="33906"/>
                  </a:cubicBezTo>
                  <a:cubicBezTo>
                    <a:pt x="10159" y="34531"/>
                    <a:pt x="11207" y="34733"/>
                    <a:pt x="12274" y="34733"/>
                  </a:cubicBezTo>
                  <a:cubicBezTo>
                    <a:pt x="12719" y="34733"/>
                    <a:pt x="13167" y="34698"/>
                    <a:pt x="13611" y="34644"/>
                  </a:cubicBezTo>
                  <a:cubicBezTo>
                    <a:pt x="14349" y="34607"/>
                    <a:pt x="15124" y="34496"/>
                    <a:pt x="15861" y="34238"/>
                  </a:cubicBezTo>
                  <a:cubicBezTo>
                    <a:pt x="16710" y="33832"/>
                    <a:pt x="17521" y="32467"/>
                    <a:pt x="17521" y="31472"/>
                  </a:cubicBezTo>
                  <a:cubicBezTo>
                    <a:pt x="17558" y="30181"/>
                    <a:pt x="17005" y="28742"/>
                    <a:pt x="16820" y="27414"/>
                  </a:cubicBezTo>
                  <a:cubicBezTo>
                    <a:pt x="16636" y="26086"/>
                    <a:pt x="16489" y="24722"/>
                    <a:pt x="16378" y="23394"/>
                  </a:cubicBezTo>
                  <a:cubicBezTo>
                    <a:pt x="16120" y="20738"/>
                    <a:pt x="16083" y="18045"/>
                    <a:pt x="16193" y="15353"/>
                  </a:cubicBezTo>
                  <a:cubicBezTo>
                    <a:pt x="16341" y="12771"/>
                    <a:pt x="16710" y="10226"/>
                    <a:pt x="17005" y="7681"/>
                  </a:cubicBezTo>
                  <a:cubicBezTo>
                    <a:pt x="17337" y="4914"/>
                    <a:pt x="17079" y="1299"/>
                    <a:pt x="14349" y="9"/>
                  </a:cubicBezTo>
                  <a:cubicBezTo>
                    <a:pt x="14256" y="3"/>
                    <a:pt x="14163" y="0"/>
                    <a:pt x="14070" y="0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2"/>
            <p:cNvSpPr/>
            <p:nvPr/>
          </p:nvSpPr>
          <p:spPr>
            <a:xfrm>
              <a:off x="938363" y="2111352"/>
              <a:ext cx="359830" cy="639357"/>
            </a:xfrm>
            <a:custGeom>
              <a:avLst/>
              <a:gdLst/>
              <a:ahLst/>
              <a:cxnLst/>
              <a:rect l="l" t="t" r="r" b="b"/>
              <a:pathLst>
                <a:path w="20509" h="36441" extrusionOk="0">
                  <a:moveTo>
                    <a:pt x="14881" y="811"/>
                  </a:moveTo>
                  <a:cubicBezTo>
                    <a:pt x="14974" y="811"/>
                    <a:pt x="15067" y="814"/>
                    <a:pt x="15160" y="820"/>
                  </a:cubicBezTo>
                  <a:cubicBezTo>
                    <a:pt x="17853" y="2110"/>
                    <a:pt x="18148" y="5725"/>
                    <a:pt x="17816" y="8492"/>
                  </a:cubicBezTo>
                  <a:cubicBezTo>
                    <a:pt x="17521" y="11037"/>
                    <a:pt x="17152" y="13582"/>
                    <a:pt x="17004" y="16127"/>
                  </a:cubicBezTo>
                  <a:cubicBezTo>
                    <a:pt x="16894" y="18819"/>
                    <a:pt x="16931" y="21512"/>
                    <a:pt x="17152" y="24205"/>
                  </a:cubicBezTo>
                  <a:cubicBezTo>
                    <a:pt x="17263" y="25533"/>
                    <a:pt x="17410" y="26897"/>
                    <a:pt x="17631" y="28188"/>
                  </a:cubicBezTo>
                  <a:cubicBezTo>
                    <a:pt x="17816" y="29516"/>
                    <a:pt x="18332" y="30955"/>
                    <a:pt x="18332" y="32283"/>
                  </a:cubicBezTo>
                  <a:cubicBezTo>
                    <a:pt x="18295" y="33278"/>
                    <a:pt x="17484" y="34643"/>
                    <a:pt x="16672" y="35049"/>
                  </a:cubicBezTo>
                  <a:cubicBezTo>
                    <a:pt x="15935" y="35270"/>
                    <a:pt x="15160" y="35418"/>
                    <a:pt x="14422" y="35455"/>
                  </a:cubicBezTo>
                  <a:cubicBezTo>
                    <a:pt x="13967" y="35521"/>
                    <a:pt x="13508" y="35561"/>
                    <a:pt x="13054" y="35561"/>
                  </a:cubicBezTo>
                  <a:cubicBezTo>
                    <a:pt x="12000" y="35561"/>
                    <a:pt x="10972" y="35347"/>
                    <a:pt x="10070" y="34754"/>
                  </a:cubicBezTo>
                  <a:cubicBezTo>
                    <a:pt x="7009" y="32688"/>
                    <a:pt x="9738" y="28631"/>
                    <a:pt x="10513" y="25975"/>
                  </a:cubicBezTo>
                  <a:cubicBezTo>
                    <a:pt x="11841" y="21069"/>
                    <a:pt x="11435" y="15906"/>
                    <a:pt x="11066" y="10926"/>
                  </a:cubicBezTo>
                  <a:cubicBezTo>
                    <a:pt x="11043" y="10693"/>
                    <a:pt x="10842" y="10548"/>
                    <a:pt x="10642" y="10548"/>
                  </a:cubicBezTo>
                  <a:cubicBezTo>
                    <a:pt x="10525" y="10548"/>
                    <a:pt x="10409" y="10596"/>
                    <a:pt x="10328" y="10705"/>
                  </a:cubicBezTo>
                  <a:cubicBezTo>
                    <a:pt x="10264" y="10640"/>
                    <a:pt x="10175" y="10601"/>
                    <a:pt x="10090" y="10601"/>
                  </a:cubicBezTo>
                  <a:cubicBezTo>
                    <a:pt x="10028" y="10601"/>
                    <a:pt x="9969" y="10622"/>
                    <a:pt x="9922" y="10668"/>
                  </a:cubicBezTo>
                  <a:cubicBezTo>
                    <a:pt x="9111" y="11442"/>
                    <a:pt x="8300" y="12254"/>
                    <a:pt x="7488" y="13065"/>
                  </a:cubicBezTo>
                  <a:lnTo>
                    <a:pt x="6381" y="14135"/>
                  </a:lnTo>
                  <a:cubicBezTo>
                    <a:pt x="5722" y="14794"/>
                    <a:pt x="5711" y="14953"/>
                    <a:pt x="4874" y="14953"/>
                  </a:cubicBezTo>
                  <a:cubicBezTo>
                    <a:pt x="4775" y="14953"/>
                    <a:pt x="4663" y="14950"/>
                    <a:pt x="4537" y="14947"/>
                  </a:cubicBezTo>
                  <a:cubicBezTo>
                    <a:pt x="3246" y="14910"/>
                    <a:pt x="2951" y="14430"/>
                    <a:pt x="2324" y="13434"/>
                  </a:cubicBezTo>
                  <a:cubicBezTo>
                    <a:pt x="1955" y="12881"/>
                    <a:pt x="1660" y="12328"/>
                    <a:pt x="1439" y="11738"/>
                  </a:cubicBezTo>
                  <a:cubicBezTo>
                    <a:pt x="775" y="10115"/>
                    <a:pt x="1181" y="8381"/>
                    <a:pt x="2693" y="7422"/>
                  </a:cubicBezTo>
                  <a:lnTo>
                    <a:pt x="8410" y="3881"/>
                  </a:lnTo>
                  <a:cubicBezTo>
                    <a:pt x="10363" y="2603"/>
                    <a:pt x="12487" y="811"/>
                    <a:pt x="14881" y="811"/>
                  </a:cubicBezTo>
                  <a:close/>
                  <a:moveTo>
                    <a:pt x="13996" y="1"/>
                  </a:moveTo>
                  <a:cubicBezTo>
                    <a:pt x="13878" y="1"/>
                    <a:pt x="13795" y="97"/>
                    <a:pt x="13795" y="192"/>
                  </a:cubicBezTo>
                  <a:cubicBezTo>
                    <a:pt x="11177" y="598"/>
                    <a:pt x="8742" y="2774"/>
                    <a:pt x="6640" y="4102"/>
                  </a:cubicBezTo>
                  <a:cubicBezTo>
                    <a:pt x="4869" y="5172"/>
                    <a:pt x="2914" y="6168"/>
                    <a:pt x="1291" y="7459"/>
                  </a:cubicBezTo>
                  <a:cubicBezTo>
                    <a:pt x="295" y="8233"/>
                    <a:pt x="0" y="8713"/>
                    <a:pt x="148" y="9967"/>
                  </a:cubicBezTo>
                  <a:cubicBezTo>
                    <a:pt x="332" y="11848"/>
                    <a:pt x="2029" y="15684"/>
                    <a:pt x="4095" y="16238"/>
                  </a:cubicBezTo>
                  <a:cubicBezTo>
                    <a:pt x="4253" y="16277"/>
                    <a:pt x="4400" y="16296"/>
                    <a:pt x="4538" y="16296"/>
                  </a:cubicBezTo>
                  <a:cubicBezTo>
                    <a:pt x="5168" y="16296"/>
                    <a:pt x="5609" y="15910"/>
                    <a:pt x="6123" y="15426"/>
                  </a:cubicBezTo>
                  <a:cubicBezTo>
                    <a:pt x="7599" y="14098"/>
                    <a:pt x="8927" y="12549"/>
                    <a:pt x="10218" y="11074"/>
                  </a:cubicBezTo>
                  <a:cubicBezTo>
                    <a:pt x="10513" y="14983"/>
                    <a:pt x="10808" y="18967"/>
                    <a:pt x="10254" y="22877"/>
                  </a:cubicBezTo>
                  <a:cubicBezTo>
                    <a:pt x="9959" y="24795"/>
                    <a:pt x="9443" y="26676"/>
                    <a:pt x="8742" y="28483"/>
                  </a:cubicBezTo>
                  <a:cubicBezTo>
                    <a:pt x="8300" y="29664"/>
                    <a:pt x="7746" y="30881"/>
                    <a:pt x="7746" y="32172"/>
                  </a:cubicBezTo>
                  <a:cubicBezTo>
                    <a:pt x="7820" y="34459"/>
                    <a:pt x="9627" y="35971"/>
                    <a:pt x="11804" y="36303"/>
                  </a:cubicBezTo>
                  <a:cubicBezTo>
                    <a:pt x="12281" y="36389"/>
                    <a:pt x="12891" y="36440"/>
                    <a:pt x="13552" y="36440"/>
                  </a:cubicBezTo>
                  <a:cubicBezTo>
                    <a:pt x="15443" y="36440"/>
                    <a:pt x="17762" y="36021"/>
                    <a:pt x="18664" y="34791"/>
                  </a:cubicBezTo>
                  <a:cubicBezTo>
                    <a:pt x="19291" y="33942"/>
                    <a:pt x="19254" y="32947"/>
                    <a:pt x="19107" y="31951"/>
                  </a:cubicBezTo>
                  <a:cubicBezTo>
                    <a:pt x="18849" y="30143"/>
                    <a:pt x="18443" y="28373"/>
                    <a:pt x="18222" y="26565"/>
                  </a:cubicBezTo>
                  <a:cubicBezTo>
                    <a:pt x="17742" y="22582"/>
                    <a:pt x="17631" y="18561"/>
                    <a:pt x="17927" y="14541"/>
                  </a:cubicBezTo>
                  <a:cubicBezTo>
                    <a:pt x="18222" y="10631"/>
                    <a:pt x="20509" y="2037"/>
                    <a:pt x="15381" y="303"/>
                  </a:cubicBezTo>
                  <a:cubicBezTo>
                    <a:pt x="15345" y="229"/>
                    <a:pt x="15308" y="156"/>
                    <a:pt x="15234" y="156"/>
                  </a:cubicBezTo>
                  <a:lnTo>
                    <a:pt x="14976" y="156"/>
                  </a:lnTo>
                  <a:cubicBezTo>
                    <a:pt x="14681" y="82"/>
                    <a:pt x="14349" y="45"/>
                    <a:pt x="14054" y="8"/>
                  </a:cubicBezTo>
                  <a:cubicBezTo>
                    <a:pt x="14034" y="3"/>
                    <a:pt x="14015" y="1"/>
                    <a:pt x="13996" y="1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5" name="Google Shape;2115;p72"/>
          <p:cNvGrpSpPr/>
          <p:nvPr/>
        </p:nvGrpSpPr>
        <p:grpSpPr>
          <a:xfrm>
            <a:off x="3879912" y="2325666"/>
            <a:ext cx="462198" cy="583924"/>
            <a:chOff x="4307635" y="2126055"/>
            <a:chExt cx="494436" cy="624584"/>
          </a:xfrm>
        </p:grpSpPr>
        <p:sp>
          <p:nvSpPr>
            <p:cNvPr id="2116" name="Google Shape;2116;p72"/>
            <p:cNvSpPr/>
            <p:nvPr/>
          </p:nvSpPr>
          <p:spPr>
            <a:xfrm>
              <a:off x="4323813" y="2138829"/>
              <a:ext cx="447854" cy="594933"/>
            </a:xfrm>
            <a:custGeom>
              <a:avLst/>
              <a:gdLst/>
              <a:ahLst/>
              <a:cxnLst/>
              <a:rect l="l" t="t" r="r" b="b"/>
              <a:pathLst>
                <a:path w="25526" h="33909" extrusionOk="0">
                  <a:moveTo>
                    <a:pt x="18322" y="1"/>
                  </a:moveTo>
                  <a:cubicBezTo>
                    <a:pt x="16653" y="1"/>
                    <a:pt x="14862" y="259"/>
                    <a:pt x="13279" y="286"/>
                  </a:cubicBezTo>
                  <a:lnTo>
                    <a:pt x="6234" y="508"/>
                  </a:lnTo>
                  <a:cubicBezTo>
                    <a:pt x="6142" y="511"/>
                    <a:pt x="6046" y="512"/>
                    <a:pt x="5947" y="512"/>
                  </a:cubicBezTo>
                  <a:cubicBezTo>
                    <a:pt x="5710" y="512"/>
                    <a:pt x="5457" y="506"/>
                    <a:pt x="5198" y="506"/>
                  </a:cubicBezTo>
                  <a:cubicBezTo>
                    <a:pt x="4231" y="506"/>
                    <a:pt x="3192" y="590"/>
                    <a:pt x="2656" y="1393"/>
                  </a:cubicBezTo>
                  <a:cubicBezTo>
                    <a:pt x="2029" y="2315"/>
                    <a:pt x="2214" y="3938"/>
                    <a:pt x="2214" y="4971"/>
                  </a:cubicBezTo>
                  <a:cubicBezTo>
                    <a:pt x="2103" y="9213"/>
                    <a:pt x="2288" y="13417"/>
                    <a:pt x="2767" y="17585"/>
                  </a:cubicBezTo>
                  <a:cubicBezTo>
                    <a:pt x="4862" y="16614"/>
                    <a:pt x="8432" y="15466"/>
                    <a:pt x="11518" y="15466"/>
                  </a:cubicBezTo>
                  <a:cubicBezTo>
                    <a:pt x="14407" y="15466"/>
                    <a:pt x="16872" y="16473"/>
                    <a:pt x="17300" y="19577"/>
                  </a:cubicBezTo>
                  <a:cubicBezTo>
                    <a:pt x="17817" y="23367"/>
                    <a:pt x="14490" y="25905"/>
                    <a:pt x="11112" y="25905"/>
                  </a:cubicBezTo>
                  <a:cubicBezTo>
                    <a:pt x="10149" y="25905"/>
                    <a:pt x="9183" y="25699"/>
                    <a:pt x="8300" y="25258"/>
                  </a:cubicBezTo>
                  <a:cubicBezTo>
                    <a:pt x="6791" y="24519"/>
                    <a:pt x="5539" y="22442"/>
                    <a:pt x="3772" y="22442"/>
                  </a:cubicBezTo>
                  <a:cubicBezTo>
                    <a:pt x="3422" y="22442"/>
                    <a:pt x="3052" y="22524"/>
                    <a:pt x="2656" y="22712"/>
                  </a:cubicBezTo>
                  <a:cubicBezTo>
                    <a:pt x="849" y="23598"/>
                    <a:pt x="1" y="25848"/>
                    <a:pt x="370" y="27766"/>
                  </a:cubicBezTo>
                  <a:cubicBezTo>
                    <a:pt x="1292" y="32192"/>
                    <a:pt x="6234" y="33631"/>
                    <a:pt x="10144" y="33852"/>
                  </a:cubicBezTo>
                  <a:cubicBezTo>
                    <a:pt x="10772" y="33887"/>
                    <a:pt x="11414" y="33909"/>
                    <a:pt x="12062" y="33909"/>
                  </a:cubicBezTo>
                  <a:cubicBezTo>
                    <a:pt x="14796" y="33909"/>
                    <a:pt x="17629" y="33520"/>
                    <a:pt x="19956" y="32118"/>
                  </a:cubicBezTo>
                  <a:cubicBezTo>
                    <a:pt x="23533" y="30016"/>
                    <a:pt x="24898" y="25626"/>
                    <a:pt x="25193" y="21717"/>
                  </a:cubicBezTo>
                  <a:cubicBezTo>
                    <a:pt x="25525" y="17401"/>
                    <a:pt x="23792" y="13602"/>
                    <a:pt x="19734" y="11758"/>
                  </a:cubicBezTo>
                  <a:cubicBezTo>
                    <a:pt x="17542" y="10737"/>
                    <a:pt x="15171" y="10445"/>
                    <a:pt x="12786" y="10445"/>
                  </a:cubicBezTo>
                  <a:cubicBezTo>
                    <a:pt x="11119" y="10445"/>
                    <a:pt x="9445" y="10588"/>
                    <a:pt x="7820" y="10725"/>
                  </a:cubicBezTo>
                  <a:cubicBezTo>
                    <a:pt x="7562" y="10725"/>
                    <a:pt x="7378" y="10540"/>
                    <a:pt x="7378" y="10282"/>
                  </a:cubicBezTo>
                  <a:cubicBezTo>
                    <a:pt x="7488" y="9028"/>
                    <a:pt x="7636" y="7774"/>
                    <a:pt x="7747" y="6520"/>
                  </a:cubicBezTo>
                  <a:cubicBezTo>
                    <a:pt x="7780" y="6318"/>
                    <a:pt x="7968" y="6146"/>
                    <a:pt x="8197" y="6146"/>
                  </a:cubicBezTo>
                  <a:cubicBezTo>
                    <a:pt x="8219" y="6146"/>
                    <a:pt x="8241" y="6148"/>
                    <a:pt x="8263" y="6151"/>
                  </a:cubicBezTo>
                  <a:cubicBezTo>
                    <a:pt x="8281" y="6133"/>
                    <a:pt x="8300" y="6123"/>
                    <a:pt x="8318" y="6123"/>
                  </a:cubicBezTo>
                  <a:cubicBezTo>
                    <a:pt x="8337" y="6123"/>
                    <a:pt x="8355" y="6133"/>
                    <a:pt x="8374" y="6151"/>
                  </a:cubicBezTo>
                  <a:cubicBezTo>
                    <a:pt x="10771" y="6594"/>
                    <a:pt x="13169" y="6926"/>
                    <a:pt x="15566" y="7110"/>
                  </a:cubicBezTo>
                  <a:cubicBezTo>
                    <a:pt x="16357" y="7177"/>
                    <a:pt x="17307" y="7302"/>
                    <a:pt x="18233" y="7302"/>
                  </a:cubicBezTo>
                  <a:cubicBezTo>
                    <a:pt x="19857" y="7302"/>
                    <a:pt x="21404" y="6917"/>
                    <a:pt x="21874" y="5155"/>
                  </a:cubicBezTo>
                  <a:cubicBezTo>
                    <a:pt x="22058" y="4344"/>
                    <a:pt x="22095" y="3495"/>
                    <a:pt x="21984" y="2684"/>
                  </a:cubicBezTo>
                  <a:cubicBezTo>
                    <a:pt x="21874" y="1172"/>
                    <a:pt x="21542" y="397"/>
                    <a:pt x="19919" y="102"/>
                  </a:cubicBezTo>
                  <a:cubicBezTo>
                    <a:pt x="19408" y="29"/>
                    <a:pt x="18872" y="1"/>
                    <a:pt x="18322" y="1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2"/>
            <p:cNvSpPr/>
            <p:nvPr/>
          </p:nvSpPr>
          <p:spPr>
            <a:xfrm>
              <a:off x="4307635" y="2126055"/>
              <a:ext cx="494436" cy="624584"/>
            </a:xfrm>
            <a:custGeom>
              <a:avLst/>
              <a:gdLst/>
              <a:ahLst/>
              <a:cxnLst/>
              <a:rect l="l" t="t" r="r" b="b"/>
              <a:pathLst>
                <a:path w="28181" h="35599" extrusionOk="0">
                  <a:moveTo>
                    <a:pt x="19095" y="745"/>
                  </a:moveTo>
                  <a:cubicBezTo>
                    <a:pt x="19687" y="745"/>
                    <a:pt x="20262" y="778"/>
                    <a:pt x="20804" y="867"/>
                  </a:cubicBezTo>
                  <a:cubicBezTo>
                    <a:pt x="22464" y="1125"/>
                    <a:pt x="22796" y="1900"/>
                    <a:pt x="22906" y="3412"/>
                  </a:cubicBezTo>
                  <a:cubicBezTo>
                    <a:pt x="23017" y="4223"/>
                    <a:pt x="22980" y="5072"/>
                    <a:pt x="22796" y="5883"/>
                  </a:cubicBezTo>
                  <a:cubicBezTo>
                    <a:pt x="22326" y="7645"/>
                    <a:pt x="20779" y="8030"/>
                    <a:pt x="19146" y="8030"/>
                  </a:cubicBezTo>
                  <a:cubicBezTo>
                    <a:pt x="18214" y="8030"/>
                    <a:pt x="17255" y="7905"/>
                    <a:pt x="16451" y="7838"/>
                  </a:cubicBezTo>
                  <a:cubicBezTo>
                    <a:pt x="14054" y="7654"/>
                    <a:pt x="11693" y="7322"/>
                    <a:pt x="9296" y="6879"/>
                  </a:cubicBezTo>
                  <a:lnTo>
                    <a:pt x="9185" y="6879"/>
                  </a:lnTo>
                  <a:cubicBezTo>
                    <a:pt x="9163" y="6876"/>
                    <a:pt x="9141" y="6874"/>
                    <a:pt x="9119" y="6874"/>
                  </a:cubicBezTo>
                  <a:cubicBezTo>
                    <a:pt x="8890" y="6874"/>
                    <a:pt x="8702" y="7046"/>
                    <a:pt x="8669" y="7248"/>
                  </a:cubicBezTo>
                  <a:cubicBezTo>
                    <a:pt x="8558" y="8539"/>
                    <a:pt x="8410" y="9793"/>
                    <a:pt x="8300" y="11047"/>
                  </a:cubicBezTo>
                  <a:cubicBezTo>
                    <a:pt x="8300" y="11268"/>
                    <a:pt x="8484" y="11453"/>
                    <a:pt x="8742" y="11453"/>
                  </a:cubicBezTo>
                  <a:cubicBezTo>
                    <a:pt x="10367" y="11316"/>
                    <a:pt x="12041" y="11173"/>
                    <a:pt x="13708" y="11173"/>
                  </a:cubicBezTo>
                  <a:cubicBezTo>
                    <a:pt x="16093" y="11173"/>
                    <a:pt x="18464" y="11465"/>
                    <a:pt x="20656" y="12486"/>
                  </a:cubicBezTo>
                  <a:cubicBezTo>
                    <a:pt x="24714" y="14330"/>
                    <a:pt x="26447" y="18092"/>
                    <a:pt x="26115" y="22445"/>
                  </a:cubicBezTo>
                  <a:cubicBezTo>
                    <a:pt x="25820" y="26354"/>
                    <a:pt x="24455" y="30707"/>
                    <a:pt x="20878" y="32846"/>
                  </a:cubicBezTo>
                  <a:cubicBezTo>
                    <a:pt x="18551" y="34248"/>
                    <a:pt x="15718" y="34637"/>
                    <a:pt x="12984" y="34637"/>
                  </a:cubicBezTo>
                  <a:cubicBezTo>
                    <a:pt x="12336" y="34637"/>
                    <a:pt x="11694" y="34615"/>
                    <a:pt x="11066" y="34580"/>
                  </a:cubicBezTo>
                  <a:cubicBezTo>
                    <a:pt x="7156" y="34359"/>
                    <a:pt x="2251" y="32920"/>
                    <a:pt x="1328" y="28457"/>
                  </a:cubicBezTo>
                  <a:cubicBezTo>
                    <a:pt x="923" y="26539"/>
                    <a:pt x="1734" y="24289"/>
                    <a:pt x="3578" y="23440"/>
                  </a:cubicBezTo>
                  <a:cubicBezTo>
                    <a:pt x="3974" y="23252"/>
                    <a:pt x="4344" y="23170"/>
                    <a:pt x="4694" y="23170"/>
                  </a:cubicBezTo>
                  <a:cubicBezTo>
                    <a:pt x="6461" y="23170"/>
                    <a:pt x="7713" y="25247"/>
                    <a:pt x="9222" y="25986"/>
                  </a:cubicBezTo>
                  <a:cubicBezTo>
                    <a:pt x="10100" y="26417"/>
                    <a:pt x="11061" y="26618"/>
                    <a:pt x="12019" y="26618"/>
                  </a:cubicBezTo>
                  <a:cubicBezTo>
                    <a:pt x="15402" y="26618"/>
                    <a:pt x="18739" y="24100"/>
                    <a:pt x="18222" y="20305"/>
                  </a:cubicBezTo>
                  <a:cubicBezTo>
                    <a:pt x="17795" y="17208"/>
                    <a:pt x="15340" y="16198"/>
                    <a:pt x="12457" y="16198"/>
                  </a:cubicBezTo>
                  <a:cubicBezTo>
                    <a:pt x="9368" y="16198"/>
                    <a:pt x="5788" y="17358"/>
                    <a:pt x="3689" y="18350"/>
                  </a:cubicBezTo>
                  <a:cubicBezTo>
                    <a:pt x="3210" y="14145"/>
                    <a:pt x="3025" y="9941"/>
                    <a:pt x="3099" y="5736"/>
                  </a:cubicBezTo>
                  <a:cubicBezTo>
                    <a:pt x="3136" y="4666"/>
                    <a:pt x="2951" y="3043"/>
                    <a:pt x="3578" y="2121"/>
                  </a:cubicBezTo>
                  <a:cubicBezTo>
                    <a:pt x="4114" y="1318"/>
                    <a:pt x="5153" y="1234"/>
                    <a:pt x="6120" y="1234"/>
                  </a:cubicBezTo>
                  <a:cubicBezTo>
                    <a:pt x="6379" y="1234"/>
                    <a:pt x="6632" y="1240"/>
                    <a:pt x="6869" y="1240"/>
                  </a:cubicBezTo>
                  <a:cubicBezTo>
                    <a:pt x="6968" y="1240"/>
                    <a:pt x="7064" y="1239"/>
                    <a:pt x="7156" y="1236"/>
                  </a:cubicBezTo>
                  <a:lnTo>
                    <a:pt x="14201" y="1051"/>
                  </a:lnTo>
                  <a:cubicBezTo>
                    <a:pt x="15716" y="997"/>
                    <a:pt x="17468" y="745"/>
                    <a:pt x="19095" y="745"/>
                  </a:cubicBezTo>
                  <a:close/>
                  <a:moveTo>
                    <a:pt x="20675" y="0"/>
                  </a:moveTo>
                  <a:cubicBezTo>
                    <a:pt x="20331" y="0"/>
                    <a:pt x="19956" y="12"/>
                    <a:pt x="19550" y="18"/>
                  </a:cubicBezTo>
                  <a:lnTo>
                    <a:pt x="9628" y="313"/>
                  </a:lnTo>
                  <a:cubicBezTo>
                    <a:pt x="9573" y="315"/>
                    <a:pt x="9516" y="315"/>
                    <a:pt x="9458" y="315"/>
                  </a:cubicBezTo>
                  <a:cubicBezTo>
                    <a:pt x="8731" y="315"/>
                    <a:pt x="7762" y="230"/>
                    <a:pt x="6780" y="230"/>
                  </a:cubicBezTo>
                  <a:cubicBezTo>
                    <a:pt x="5361" y="230"/>
                    <a:pt x="3917" y="407"/>
                    <a:pt x="3136" y="1272"/>
                  </a:cubicBezTo>
                  <a:cubicBezTo>
                    <a:pt x="1734" y="2859"/>
                    <a:pt x="2251" y="6252"/>
                    <a:pt x="2251" y="8170"/>
                  </a:cubicBezTo>
                  <a:cubicBezTo>
                    <a:pt x="2251" y="11785"/>
                    <a:pt x="2472" y="15363"/>
                    <a:pt x="2914" y="18941"/>
                  </a:cubicBezTo>
                  <a:cubicBezTo>
                    <a:pt x="2914" y="19164"/>
                    <a:pt x="3127" y="19324"/>
                    <a:pt x="3342" y="19324"/>
                  </a:cubicBezTo>
                  <a:cubicBezTo>
                    <a:pt x="3410" y="19324"/>
                    <a:pt x="3479" y="19308"/>
                    <a:pt x="3542" y="19272"/>
                  </a:cubicBezTo>
                  <a:cubicBezTo>
                    <a:pt x="5422" y="18311"/>
                    <a:pt x="9128" y="16908"/>
                    <a:pt x="12259" y="16908"/>
                  </a:cubicBezTo>
                  <a:cubicBezTo>
                    <a:pt x="14410" y="16908"/>
                    <a:pt x="16289" y="17571"/>
                    <a:pt x="17115" y="19494"/>
                  </a:cubicBezTo>
                  <a:cubicBezTo>
                    <a:pt x="18148" y="21854"/>
                    <a:pt x="16525" y="24584"/>
                    <a:pt x="14201" y="25469"/>
                  </a:cubicBezTo>
                  <a:cubicBezTo>
                    <a:pt x="13540" y="25721"/>
                    <a:pt x="12878" y="25839"/>
                    <a:pt x="12230" y="25839"/>
                  </a:cubicBezTo>
                  <a:cubicBezTo>
                    <a:pt x="10602" y="25839"/>
                    <a:pt x="9060" y="25097"/>
                    <a:pt x="7820" y="23883"/>
                  </a:cubicBezTo>
                  <a:cubicBezTo>
                    <a:pt x="6812" y="22912"/>
                    <a:pt x="5680" y="22348"/>
                    <a:pt x="4570" y="22348"/>
                  </a:cubicBezTo>
                  <a:cubicBezTo>
                    <a:pt x="3487" y="22348"/>
                    <a:pt x="2423" y="22884"/>
                    <a:pt x="1513" y="24104"/>
                  </a:cubicBezTo>
                  <a:cubicBezTo>
                    <a:pt x="74" y="26096"/>
                    <a:pt x="1" y="28789"/>
                    <a:pt x="1365" y="30854"/>
                  </a:cubicBezTo>
                  <a:cubicBezTo>
                    <a:pt x="3520" y="34298"/>
                    <a:pt x="8011" y="35599"/>
                    <a:pt x="12371" y="35599"/>
                  </a:cubicBezTo>
                  <a:cubicBezTo>
                    <a:pt x="14877" y="35599"/>
                    <a:pt x="17340" y="35169"/>
                    <a:pt x="19292" y="34469"/>
                  </a:cubicBezTo>
                  <a:cubicBezTo>
                    <a:pt x="25525" y="32256"/>
                    <a:pt x="28181" y="24289"/>
                    <a:pt x="26669" y="18203"/>
                  </a:cubicBezTo>
                  <a:cubicBezTo>
                    <a:pt x="25783" y="14736"/>
                    <a:pt x="23054" y="12338"/>
                    <a:pt x="19734" y="11231"/>
                  </a:cubicBezTo>
                  <a:cubicBezTo>
                    <a:pt x="17842" y="10634"/>
                    <a:pt x="15890" y="10335"/>
                    <a:pt x="13905" y="10335"/>
                  </a:cubicBezTo>
                  <a:cubicBezTo>
                    <a:pt x="13685" y="10335"/>
                    <a:pt x="13464" y="10339"/>
                    <a:pt x="13242" y="10346"/>
                  </a:cubicBezTo>
                  <a:cubicBezTo>
                    <a:pt x="12812" y="10346"/>
                    <a:pt x="10976" y="10659"/>
                    <a:pt x="10025" y="10659"/>
                  </a:cubicBezTo>
                  <a:cubicBezTo>
                    <a:pt x="9753" y="10659"/>
                    <a:pt x="9554" y="10633"/>
                    <a:pt x="9480" y="10568"/>
                  </a:cubicBezTo>
                  <a:cubicBezTo>
                    <a:pt x="8927" y="10088"/>
                    <a:pt x="9332" y="8318"/>
                    <a:pt x="9443" y="7469"/>
                  </a:cubicBezTo>
                  <a:lnTo>
                    <a:pt x="9443" y="7469"/>
                  </a:lnTo>
                  <a:cubicBezTo>
                    <a:pt x="12357" y="8170"/>
                    <a:pt x="15382" y="8613"/>
                    <a:pt x="18369" y="8760"/>
                  </a:cubicBezTo>
                  <a:cubicBezTo>
                    <a:pt x="18785" y="8786"/>
                    <a:pt x="19206" y="8810"/>
                    <a:pt x="19622" y="8810"/>
                  </a:cubicBezTo>
                  <a:cubicBezTo>
                    <a:pt x="20978" y="8810"/>
                    <a:pt x="22272" y="8555"/>
                    <a:pt x="23091" y="7285"/>
                  </a:cubicBezTo>
                  <a:cubicBezTo>
                    <a:pt x="24050" y="5883"/>
                    <a:pt x="23902" y="3818"/>
                    <a:pt x="23570" y="2232"/>
                  </a:cubicBezTo>
                  <a:cubicBezTo>
                    <a:pt x="23177" y="237"/>
                    <a:pt x="22239" y="0"/>
                    <a:pt x="20675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8" name="Google Shape;2118;p72"/>
          <p:cNvGrpSpPr/>
          <p:nvPr/>
        </p:nvGrpSpPr>
        <p:grpSpPr>
          <a:xfrm>
            <a:off x="6209468" y="2293285"/>
            <a:ext cx="512419" cy="616139"/>
            <a:chOff x="5997399" y="2091420"/>
            <a:chExt cx="548158" cy="659043"/>
          </a:xfrm>
        </p:grpSpPr>
        <p:sp>
          <p:nvSpPr>
            <p:cNvPr id="2119" name="Google Shape;2119;p72"/>
            <p:cNvSpPr/>
            <p:nvPr/>
          </p:nvSpPr>
          <p:spPr>
            <a:xfrm>
              <a:off x="6007768" y="2106229"/>
              <a:ext cx="534561" cy="630181"/>
            </a:xfrm>
            <a:custGeom>
              <a:avLst/>
              <a:gdLst/>
              <a:ahLst/>
              <a:cxnLst/>
              <a:rect l="l" t="t" r="r" b="b"/>
              <a:pathLst>
                <a:path w="30468" h="35918" extrusionOk="0">
                  <a:moveTo>
                    <a:pt x="15048" y="5999"/>
                  </a:moveTo>
                  <a:cubicBezTo>
                    <a:pt x="15975" y="5999"/>
                    <a:pt x="16888" y="6531"/>
                    <a:pt x="17299" y="7456"/>
                  </a:cubicBezTo>
                  <a:cubicBezTo>
                    <a:pt x="18074" y="9263"/>
                    <a:pt x="17115" y="11366"/>
                    <a:pt x="15234" y="11993"/>
                  </a:cubicBezTo>
                  <a:cubicBezTo>
                    <a:pt x="14910" y="12096"/>
                    <a:pt x="14582" y="12145"/>
                    <a:pt x="14261" y="12145"/>
                  </a:cubicBezTo>
                  <a:cubicBezTo>
                    <a:pt x="12753" y="12145"/>
                    <a:pt x="11376" y="11066"/>
                    <a:pt x="11103" y="9484"/>
                  </a:cubicBezTo>
                  <a:cubicBezTo>
                    <a:pt x="10918" y="7825"/>
                    <a:pt x="12172" y="6349"/>
                    <a:pt x="13869" y="6312"/>
                  </a:cubicBezTo>
                  <a:cubicBezTo>
                    <a:pt x="14238" y="6100"/>
                    <a:pt x="14644" y="5999"/>
                    <a:pt x="15048" y="5999"/>
                  </a:cubicBezTo>
                  <a:close/>
                  <a:moveTo>
                    <a:pt x="15647" y="19511"/>
                  </a:moveTo>
                  <a:cubicBezTo>
                    <a:pt x="17613" y="19511"/>
                    <a:pt x="19425" y="20872"/>
                    <a:pt x="19881" y="22911"/>
                  </a:cubicBezTo>
                  <a:cubicBezTo>
                    <a:pt x="20434" y="25603"/>
                    <a:pt x="18369" y="28296"/>
                    <a:pt x="15676" y="28628"/>
                  </a:cubicBezTo>
                  <a:cubicBezTo>
                    <a:pt x="15456" y="28658"/>
                    <a:pt x="15237" y="28673"/>
                    <a:pt x="15021" y="28673"/>
                  </a:cubicBezTo>
                  <a:cubicBezTo>
                    <a:pt x="12632" y="28673"/>
                    <a:pt x="10568" y="26858"/>
                    <a:pt x="10365" y="24423"/>
                  </a:cubicBezTo>
                  <a:cubicBezTo>
                    <a:pt x="10180" y="22173"/>
                    <a:pt x="11877" y="20181"/>
                    <a:pt x="14127" y="19997"/>
                  </a:cubicBezTo>
                  <a:cubicBezTo>
                    <a:pt x="14164" y="19849"/>
                    <a:pt x="14238" y="19739"/>
                    <a:pt x="14385" y="19702"/>
                  </a:cubicBezTo>
                  <a:cubicBezTo>
                    <a:pt x="14805" y="19572"/>
                    <a:pt x="15229" y="19511"/>
                    <a:pt x="15647" y="19511"/>
                  </a:cubicBezTo>
                  <a:close/>
                  <a:moveTo>
                    <a:pt x="15573" y="0"/>
                  </a:moveTo>
                  <a:cubicBezTo>
                    <a:pt x="15460" y="0"/>
                    <a:pt x="15347" y="2"/>
                    <a:pt x="15234" y="5"/>
                  </a:cubicBezTo>
                  <a:cubicBezTo>
                    <a:pt x="11324" y="116"/>
                    <a:pt x="6418" y="1923"/>
                    <a:pt x="4463" y="5575"/>
                  </a:cubicBezTo>
                  <a:cubicBezTo>
                    <a:pt x="2471" y="9300"/>
                    <a:pt x="3836" y="13616"/>
                    <a:pt x="7082" y="16124"/>
                  </a:cubicBezTo>
                  <a:cubicBezTo>
                    <a:pt x="7268" y="16279"/>
                    <a:pt x="7116" y="16564"/>
                    <a:pt x="6909" y="16564"/>
                  </a:cubicBezTo>
                  <a:cubicBezTo>
                    <a:pt x="6870" y="16564"/>
                    <a:pt x="6828" y="16553"/>
                    <a:pt x="6787" y="16530"/>
                  </a:cubicBezTo>
                  <a:cubicBezTo>
                    <a:pt x="2545" y="19960"/>
                    <a:pt x="0" y="25788"/>
                    <a:pt x="3025" y="30878"/>
                  </a:cubicBezTo>
                  <a:cubicBezTo>
                    <a:pt x="5302" y="34695"/>
                    <a:pt x="10457" y="35917"/>
                    <a:pt x="14909" y="35917"/>
                  </a:cubicBezTo>
                  <a:cubicBezTo>
                    <a:pt x="15792" y="35917"/>
                    <a:pt x="16647" y="35869"/>
                    <a:pt x="17447" y="35784"/>
                  </a:cubicBezTo>
                  <a:cubicBezTo>
                    <a:pt x="22537" y="35230"/>
                    <a:pt x="27553" y="32132"/>
                    <a:pt x="29029" y="27005"/>
                  </a:cubicBezTo>
                  <a:cubicBezTo>
                    <a:pt x="30467" y="22173"/>
                    <a:pt x="27406" y="16493"/>
                    <a:pt x="22205" y="15939"/>
                  </a:cubicBezTo>
                  <a:cubicBezTo>
                    <a:pt x="21710" y="15904"/>
                    <a:pt x="21656" y="15123"/>
                    <a:pt x="22106" y="15123"/>
                  </a:cubicBezTo>
                  <a:cubicBezTo>
                    <a:pt x="22126" y="15123"/>
                    <a:pt x="22147" y="15125"/>
                    <a:pt x="22168" y="15128"/>
                  </a:cubicBezTo>
                  <a:lnTo>
                    <a:pt x="22279" y="15128"/>
                  </a:lnTo>
                  <a:cubicBezTo>
                    <a:pt x="25672" y="13099"/>
                    <a:pt x="26742" y="8599"/>
                    <a:pt x="24861" y="5132"/>
                  </a:cubicBezTo>
                  <a:cubicBezTo>
                    <a:pt x="23071" y="1767"/>
                    <a:pt x="19300" y="0"/>
                    <a:pt x="1557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2"/>
            <p:cNvSpPr/>
            <p:nvPr/>
          </p:nvSpPr>
          <p:spPr>
            <a:xfrm>
              <a:off x="5997399" y="2091420"/>
              <a:ext cx="548158" cy="659043"/>
            </a:xfrm>
            <a:custGeom>
              <a:avLst/>
              <a:gdLst/>
              <a:ahLst/>
              <a:cxnLst/>
              <a:rect l="l" t="t" r="r" b="b"/>
              <a:pathLst>
                <a:path w="31243" h="37563" extrusionOk="0">
                  <a:moveTo>
                    <a:pt x="16177" y="844"/>
                  </a:moveTo>
                  <a:cubicBezTo>
                    <a:pt x="19900" y="844"/>
                    <a:pt x="23665" y="2542"/>
                    <a:pt x="25489" y="5939"/>
                  </a:cubicBezTo>
                  <a:cubicBezTo>
                    <a:pt x="27370" y="9406"/>
                    <a:pt x="26300" y="13869"/>
                    <a:pt x="22870" y="15935"/>
                  </a:cubicBezTo>
                  <a:lnTo>
                    <a:pt x="22796" y="15935"/>
                  </a:lnTo>
                  <a:cubicBezTo>
                    <a:pt x="22773" y="15932"/>
                    <a:pt x="22751" y="15930"/>
                    <a:pt x="22730" y="15930"/>
                  </a:cubicBezTo>
                  <a:cubicBezTo>
                    <a:pt x="22247" y="15930"/>
                    <a:pt x="22301" y="16711"/>
                    <a:pt x="22796" y="16746"/>
                  </a:cubicBezTo>
                  <a:cubicBezTo>
                    <a:pt x="27997" y="17337"/>
                    <a:pt x="31058" y="22980"/>
                    <a:pt x="29620" y="27812"/>
                  </a:cubicBezTo>
                  <a:cubicBezTo>
                    <a:pt x="28144" y="32939"/>
                    <a:pt x="23128" y="36074"/>
                    <a:pt x="18075" y="36591"/>
                  </a:cubicBezTo>
                  <a:cubicBezTo>
                    <a:pt x="17242" y="36686"/>
                    <a:pt x="16348" y="36740"/>
                    <a:pt x="15424" y="36740"/>
                  </a:cubicBezTo>
                  <a:cubicBezTo>
                    <a:pt x="10990" y="36740"/>
                    <a:pt x="5881" y="35501"/>
                    <a:pt x="3653" y="31685"/>
                  </a:cubicBezTo>
                  <a:cubicBezTo>
                    <a:pt x="628" y="26595"/>
                    <a:pt x="3173" y="20767"/>
                    <a:pt x="7415" y="17374"/>
                  </a:cubicBezTo>
                  <a:cubicBezTo>
                    <a:pt x="7448" y="17388"/>
                    <a:pt x="7481" y="17394"/>
                    <a:pt x="7512" y="17394"/>
                  </a:cubicBezTo>
                  <a:cubicBezTo>
                    <a:pt x="7731" y="17394"/>
                    <a:pt x="7903" y="17097"/>
                    <a:pt x="7710" y="16968"/>
                  </a:cubicBezTo>
                  <a:cubicBezTo>
                    <a:pt x="4427" y="14460"/>
                    <a:pt x="3062" y="10144"/>
                    <a:pt x="5054" y="6419"/>
                  </a:cubicBezTo>
                  <a:cubicBezTo>
                    <a:pt x="7009" y="2767"/>
                    <a:pt x="11915" y="960"/>
                    <a:pt x="15825" y="849"/>
                  </a:cubicBezTo>
                  <a:cubicBezTo>
                    <a:pt x="15942" y="846"/>
                    <a:pt x="16060" y="844"/>
                    <a:pt x="16177" y="844"/>
                  </a:cubicBezTo>
                  <a:close/>
                  <a:moveTo>
                    <a:pt x="16194" y="1"/>
                  </a:moveTo>
                  <a:cubicBezTo>
                    <a:pt x="11657" y="1"/>
                    <a:pt x="6050" y="2177"/>
                    <a:pt x="4095" y="6566"/>
                  </a:cubicBezTo>
                  <a:cubicBezTo>
                    <a:pt x="2398" y="10255"/>
                    <a:pt x="3579" y="14644"/>
                    <a:pt x="6898" y="17005"/>
                  </a:cubicBezTo>
                  <a:cubicBezTo>
                    <a:pt x="2435" y="20251"/>
                    <a:pt x="1" y="26078"/>
                    <a:pt x="2509" y="31316"/>
                  </a:cubicBezTo>
                  <a:cubicBezTo>
                    <a:pt x="4702" y="35940"/>
                    <a:pt x="10277" y="37563"/>
                    <a:pt x="15330" y="37563"/>
                  </a:cubicBezTo>
                  <a:cubicBezTo>
                    <a:pt x="16566" y="37563"/>
                    <a:pt x="17770" y="37465"/>
                    <a:pt x="18886" y="37292"/>
                  </a:cubicBezTo>
                  <a:cubicBezTo>
                    <a:pt x="24566" y="36406"/>
                    <a:pt x="30099" y="32312"/>
                    <a:pt x="30763" y="26263"/>
                  </a:cubicBezTo>
                  <a:cubicBezTo>
                    <a:pt x="31243" y="21763"/>
                    <a:pt x="28329" y="17300"/>
                    <a:pt x="23976" y="16193"/>
                  </a:cubicBezTo>
                  <a:cubicBezTo>
                    <a:pt x="26927" y="13906"/>
                    <a:pt x="27960" y="9923"/>
                    <a:pt x="26558" y="6456"/>
                  </a:cubicBezTo>
                  <a:cubicBezTo>
                    <a:pt x="24862" y="2361"/>
                    <a:pt x="20509" y="1"/>
                    <a:pt x="16194" y="1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2"/>
            <p:cNvSpPr/>
            <p:nvPr/>
          </p:nvSpPr>
          <p:spPr>
            <a:xfrm>
              <a:off x="6186383" y="2448562"/>
              <a:ext cx="179924" cy="160765"/>
            </a:xfrm>
            <a:custGeom>
              <a:avLst/>
              <a:gdLst/>
              <a:ahLst/>
              <a:cxnLst/>
              <a:rect l="l" t="t" r="r" b="b"/>
              <a:pathLst>
                <a:path w="10255" h="9163" extrusionOk="0">
                  <a:moveTo>
                    <a:pt x="5401" y="798"/>
                  </a:moveTo>
                  <a:cubicBezTo>
                    <a:pt x="7017" y="798"/>
                    <a:pt x="8442" y="1866"/>
                    <a:pt x="8853" y="3473"/>
                  </a:cubicBezTo>
                  <a:cubicBezTo>
                    <a:pt x="9259" y="5576"/>
                    <a:pt x="8004" y="7641"/>
                    <a:pt x="5939" y="8195"/>
                  </a:cubicBezTo>
                  <a:cubicBezTo>
                    <a:pt x="5564" y="8307"/>
                    <a:pt x="5187" y="8360"/>
                    <a:pt x="4817" y="8360"/>
                  </a:cubicBezTo>
                  <a:cubicBezTo>
                    <a:pt x="3110" y="8360"/>
                    <a:pt x="1548" y="7230"/>
                    <a:pt x="1033" y="5502"/>
                  </a:cubicBezTo>
                  <a:cubicBezTo>
                    <a:pt x="369" y="2994"/>
                    <a:pt x="2398" y="965"/>
                    <a:pt x="4832" y="965"/>
                  </a:cubicBezTo>
                  <a:cubicBezTo>
                    <a:pt x="4906" y="965"/>
                    <a:pt x="4980" y="891"/>
                    <a:pt x="5017" y="818"/>
                  </a:cubicBezTo>
                  <a:cubicBezTo>
                    <a:pt x="5146" y="804"/>
                    <a:pt x="5274" y="798"/>
                    <a:pt x="5401" y="798"/>
                  </a:cubicBezTo>
                  <a:close/>
                  <a:moveTo>
                    <a:pt x="5467" y="0"/>
                  </a:moveTo>
                  <a:cubicBezTo>
                    <a:pt x="5049" y="0"/>
                    <a:pt x="4625" y="61"/>
                    <a:pt x="4205" y="191"/>
                  </a:cubicBezTo>
                  <a:cubicBezTo>
                    <a:pt x="4058" y="228"/>
                    <a:pt x="3984" y="338"/>
                    <a:pt x="3984" y="486"/>
                  </a:cubicBezTo>
                  <a:cubicBezTo>
                    <a:pt x="1697" y="670"/>
                    <a:pt x="0" y="2662"/>
                    <a:pt x="185" y="4912"/>
                  </a:cubicBezTo>
                  <a:cubicBezTo>
                    <a:pt x="388" y="7347"/>
                    <a:pt x="2452" y="9162"/>
                    <a:pt x="4841" y="9162"/>
                  </a:cubicBezTo>
                  <a:cubicBezTo>
                    <a:pt x="5057" y="9162"/>
                    <a:pt x="5276" y="9147"/>
                    <a:pt x="5496" y="9117"/>
                  </a:cubicBezTo>
                  <a:cubicBezTo>
                    <a:pt x="8189" y="8785"/>
                    <a:pt x="10254" y="6092"/>
                    <a:pt x="9701" y="3400"/>
                  </a:cubicBezTo>
                  <a:cubicBezTo>
                    <a:pt x="9245" y="1361"/>
                    <a:pt x="7433" y="0"/>
                    <a:pt x="5467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2"/>
            <p:cNvSpPr/>
            <p:nvPr/>
          </p:nvSpPr>
          <p:spPr>
            <a:xfrm>
              <a:off x="6199331" y="2211485"/>
              <a:ext cx="125552" cy="107849"/>
            </a:xfrm>
            <a:custGeom>
              <a:avLst/>
              <a:gdLst/>
              <a:ahLst/>
              <a:cxnLst/>
              <a:rect l="l" t="t" r="r" b="b"/>
              <a:pathLst>
                <a:path w="7156" h="6147" extrusionOk="0">
                  <a:moveTo>
                    <a:pt x="4056" y="707"/>
                  </a:moveTo>
                  <a:cubicBezTo>
                    <a:pt x="4956" y="707"/>
                    <a:pt x="5842" y="1477"/>
                    <a:pt x="5939" y="2563"/>
                  </a:cubicBezTo>
                  <a:cubicBezTo>
                    <a:pt x="5976" y="3891"/>
                    <a:pt x="5090" y="5072"/>
                    <a:pt x="3836" y="5403"/>
                  </a:cubicBezTo>
                  <a:cubicBezTo>
                    <a:pt x="3676" y="5434"/>
                    <a:pt x="3517" y="5448"/>
                    <a:pt x="3360" y="5448"/>
                  </a:cubicBezTo>
                  <a:cubicBezTo>
                    <a:pt x="2175" y="5448"/>
                    <a:pt x="1113" y="4621"/>
                    <a:pt x="885" y="3449"/>
                  </a:cubicBezTo>
                  <a:cubicBezTo>
                    <a:pt x="703" y="2388"/>
                    <a:pt x="1281" y="1364"/>
                    <a:pt x="2261" y="987"/>
                  </a:cubicBezTo>
                  <a:lnTo>
                    <a:pt x="2261" y="987"/>
                  </a:lnTo>
                  <a:cubicBezTo>
                    <a:pt x="2246" y="1001"/>
                    <a:pt x="2238" y="1026"/>
                    <a:pt x="2213" y="1051"/>
                  </a:cubicBezTo>
                  <a:cubicBezTo>
                    <a:pt x="2077" y="1269"/>
                    <a:pt x="2304" y="1528"/>
                    <a:pt x="2521" y="1528"/>
                  </a:cubicBezTo>
                  <a:cubicBezTo>
                    <a:pt x="2597" y="1528"/>
                    <a:pt x="2672" y="1497"/>
                    <a:pt x="2730" y="1420"/>
                  </a:cubicBezTo>
                  <a:cubicBezTo>
                    <a:pt x="3099" y="922"/>
                    <a:pt x="3580" y="707"/>
                    <a:pt x="4056" y="707"/>
                  </a:cubicBezTo>
                  <a:close/>
                  <a:moveTo>
                    <a:pt x="4130" y="0"/>
                  </a:moveTo>
                  <a:cubicBezTo>
                    <a:pt x="3726" y="0"/>
                    <a:pt x="3320" y="101"/>
                    <a:pt x="2951" y="313"/>
                  </a:cubicBezTo>
                  <a:cubicBezTo>
                    <a:pt x="1254" y="350"/>
                    <a:pt x="0" y="1826"/>
                    <a:pt x="185" y="3485"/>
                  </a:cubicBezTo>
                  <a:cubicBezTo>
                    <a:pt x="458" y="5067"/>
                    <a:pt x="1835" y="6146"/>
                    <a:pt x="3343" y="6146"/>
                  </a:cubicBezTo>
                  <a:cubicBezTo>
                    <a:pt x="3664" y="6146"/>
                    <a:pt x="3992" y="6097"/>
                    <a:pt x="4316" y="5994"/>
                  </a:cubicBezTo>
                  <a:cubicBezTo>
                    <a:pt x="6197" y="5367"/>
                    <a:pt x="7156" y="3264"/>
                    <a:pt x="6381" y="1457"/>
                  </a:cubicBezTo>
                  <a:cubicBezTo>
                    <a:pt x="5970" y="532"/>
                    <a:pt x="5057" y="0"/>
                    <a:pt x="4130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3" name="Google Shape;2123;p72"/>
          <p:cNvGrpSpPr/>
          <p:nvPr/>
        </p:nvGrpSpPr>
        <p:grpSpPr>
          <a:xfrm>
            <a:off x="5466621" y="2341692"/>
            <a:ext cx="411388" cy="567964"/>
            <a:chOff x="5487436" y="2143197"/>
            <a:chExt cx="440081" cy="607513"/>
          </a:xfrm>
        </p:grpSpPr>
        <p:sp>
          <p:nvSpPr>
            <p:cNvPr id="2124" name="Google Shape;2124;p72"/>
            <p:cNvSpPr/>
            <p:nvPr/>
          </p:nvSpPr>
          <p:spPr>
            <a:xfrm>
              <a:off x="5504912" y="2161831"/>
              <a:ext cx="394131" cy="575213"/>
            </a:xfrm>
            <a:custGeom>
              <a:avLst/>
              <a:gdLst/>
              <a:ahLst/>
              <a:cxnLst/>
              <a:rect l="l" t="t" r="r" b="b"/>
              <a:pathLst>
                <a:path w="22464" h="32785" extrusionOk="0">
                  <a:moveTo>
                    <a:pt x="6098" y="0"/>
                  </a:moveTo>
                  <a:cubicBezTo>
                    <a:pt x="3694" y="0"/>
                    <a:pt x="1503" y="274"/>
                    <a:pt x="812" y="3106"/>
                  </a:cubicBezTo>
                  <a:cubicBezTo>
                    <a:pt x="369" y="4914"/>
                    <a:pt x="0" y="8344"/>
                    <a:pt x="1697" y="9488"/>
                  </a:cubicBezTo>
                  <a:cubicBezTo>
                    <a:pt x="2559" y="10063"/>
                    <a:pt x="3830" y="10249"/>
                    <a:pt x="5121" y="10249"/>
                  </a:cubicBezTo>
                  <a:cubicBezTo>
                    <a:pt x="6315" y="10249"/>
                    <a:pt x="7526" y="10090"/>
                    <a:pt x="8447" y="9930"/>
                  </a:cubicBezTo>
                  <a:cubicBezTo>
                    <a:pt x="10476" y="9561"/>
                    <a:pt x="12431" y="8861"/>
                    <a:pt x="14275" y="7865"/>
                  </a:cubicBezTo>
                  <a:cubicBezTo>
                    <a:pt x="14324" y="7837"/>
                    <a:pt x="14371" y="7825"/>
                    <a:pt x="14415" y="7825"/>
                  </a:cubicBezTo>
                  <a:cubicBezTo>
                    <a:pt x="14670" y="7825"/>
                    <a:pt x="14816" y="8224"/>
                    <a:pt x="14533" y="8381"/>
                  </a:cubicBezTo>
                  <a:lnTo>
                    <a:pt x="14275" y="8529"/>
                  </a:lnTo>
                  <a:cubicBezTo>
                    <a:pt x="14349" y="8639"/>
                    <a:pt x="14385" y="8750"/>
                    <a:pt x="14312" y="8897"/>
                  </a:cubicBezTo>
                  <a:cubicBezTo>
                    <a:pt x="12910" y="12881"/>
                    <a:pt x="11324" y="16791"/>
                    <a:pt x="9627" y="20664"/>
                  </a:cubicBezTo>
                  <a:cubicBezTo>
                    <a:pt x="8963" y="22176"/>
                    <a:pt x="8299" y="23651"/>
                    <a:pt x="7635" y="25127"/>
                  </a:cubicBezTo>
                  <a:cubicBezTo>
                    <a:pt x="7045" y="26344"/>
                    <a:pt x="3726" y="31434"/>
                    <a:pt x="5791" y="32467"/>
                  </a:cubicBezTo>
                  <a:cubicBezTo>
                    <a:pt x="6256" y="32687"/>
                    <a:pt x="6790" y="32785"/>
                    <a:pt x="7351" y="32785"/>
                  </a:cubicBezTo>
                  <a:cubicBezTo>
                    <a:pt x="9327" y="32785"/>
                    <a:pt x="11643" y="31575"/>
                    <a:pt x="12504" y="30254"/>
                  </a:cubicBezTo>
                  <a:cubicBezTo>
                    <a:pt x="13537" y="28668"/>
                    <a:pt x="14201" y="26713"/>
                    <a:pt x="14939" y="24979"/>
                  </a:cubicBezTo>
                  <a:cubicBezTo>
                    <a:pt x="16525" y="21180"/>
                    <a:pt x="18037" y="17344"/>
                    <a:pt x="19402" y="13508"/>
                  </a:cubicBezTo>
                  <a:cubicBezTo>
                    <a:pt x="20066" y="11627"/>
                    <a:pt x="20730" y="9746"/>
                    <a:pt x="21320" y="7865"/>
                  </a:cubicBezTo>
                  <a:cubicBezTo>
                    <a:pt x="21615" y="6979"/>
                    <a:pt x="22168" y="5873"/>
                    <a:pt x="22242" y="4914"/>
                  </a:cubicBezTo>
                  <a:cubicBezTo>
                    <a:pt x="22463" y="2332"/>
                    <a:pt x="20804" y="1557"/>
                    <a:pt x="18922" y="967"/>
                  </a:cubicBezTo>
                  <a:cubicBezTo>
                    <a:pt x="16008" y="64"/>
                    <a:pt x="12633" y="12"/>
                    <a:pt x="9453" y="12"/>
                  </a:cubicBezTo>
                  <a:cubicBezTo>
                    <a:pt x="9044" y="12"/>
                    <a:pt x="8638" y="13"/>
                    <a:pt x="8237" y="13"/>
                  </a:cubicBezTo>
                  <a:cubicBezTo>
                    <a:pt x="7809" y="13"/>
                    <a:pt x="7387" y="12"/>
                    <a:pt x="6972" y="8"/>
                  </a:cubicBezTo>
                  <a:cubicBezTo>
                    <a:pt x="6679" y="4"/>
                    <a:pt x="6387" y="0"/>
                    <a:pt x="6098" y="0"/>
                  </a:cubicBezTo>
                  <a:close/>
                </a:path>
              </a:pathLst>
            </a:cu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2"/>
            <p:cNvSpPr/>
            <p:nvPr/>
          </p:nvSpPr>
          <p:spPr>
            <a:xfrm>
              <a:off x="5487436" y="2143197"/>
              <a:ext cx="440081" cy="607513"/>
            </a:xfrm>
            <a:custGeom>
              <a:avLst/>
              <a:gdLst/>
              <a:ahLst/>
              <a:cxnLst/>
              <a:rect l="l" t="t" r="r" b="b"/>
              <a:pathLst>
                <a:path w="25083" h="34626" extrusionOk="0">
                  <a:moveTo>
                    <a:pt x="7094" y="1062"/>
                  </a:moveTo>
                  <a:cubicBezTo>
                    <a:pt x="7383" y="1062"/>
                    <a:pt x="7675" y="1066"/>
                    <a:pt x="7968" y="1070"/>
                  </a:cubicBezTo>
                  <a:cubicBezTo>
                    <a:pt x="8383" y="1074"/>
                    <a:pt x="8806" y="1075"/>
                    <a:pt x="9234" y="1075"/>
                  </a:cubicBezTo>
                  <a:cubicBezTo>
                    <a:pt x="9636" y="1075"/>
                    <a:pt x="10043" y="1074"/>
                    <a:pt x="10453" y="1074"/>
                  </a:cubicBezTo>
                  <a:cubicBezTo>
                    <a:pt x="13643" y="1074"/>
                    <a:pt x="17041" y="1126"/>
                    <a:pt x="19955" y="2029"/>
                  </a:cubicBezTo>
                  <a:cubicBezTo>
                    <a:pt x="21836" y="2619"/>
                    <a:pt x="23459" y="3394"/>
                    <a:pt x="23275" y="5976"/>
                  </a:cubicBezTo>
                  <a:lnTo>
                    <a:pt x="23238" y="5976"/>
                  </a:lnTo>
                  <a:cubicBezTo>
                    <a:pt x="23164" y="6935"/>
                    <a:pt x="22611" y="8041"/>
                    <a:pt x="22316" y="8927"/>
                  </a:cubicBezTo>
                  <a:cubicBezTo>
                    <a:pt x="21689" y="10808"/>
                    <a:pt x="21062" y="12726"/>
                    <a:pt x="20398" y="14570"/>
                  </a:cubicBezTo>
                  <a:cubicBezTo>
                    <a:pt x="18996" y="18443"/>
                    <a:pt x="17521" y="22242"/>
                    <a:pt x="15935" y="26041"/>
                  </a:cubicBezTo>
                  <a:cubicBezTo>
                    <a:pt x="15197" y="27775"/>
                    <a:pt x="14533" y="29730"/>
                    <a:pt x="13500" y="31316"/>
                  </a:cubicBezTo>
                  <a:cubicBezTo>
                    <a:pt x="12639" y="32637"/>
                    <a:pt x="10323" y="33847"/>
                    <a:pt x="8364" y="33847"/>
                  </a:cubicBezTo>
                  <a:cubicBezTo>
                    <a:pt x="7808" y="33847"/>
                    <a:pt x="7281" y="33749"/>
                    <a:pt x="6824" y="33529"/>
                  </a:cubicBezTo>
                  <a:cubicBezTo>
                    <a:pt x="4722" y="32496"/>
                    <a:pt x="8041" y="27406"/>
                    <a:pt x="8631" y="26152"/>
                  </a:cubicBezTo>
                  <a:cubicBezTo>
                    <a:pt x="9295" y="24677"/>
                    <a:pt x="9996" y="23201"/>
                    <a:pt x="10623" y="21726"/>
                  </a:cubicBezTo>
                  <a:cubicBezTo>
                    <a:pt x="12320" y="17853"/>
                    <a:pt x="13906" y="13906"/>
                    <a:pt x="15345" y="9923"/>
                  </a:cubicBezTo>
                  <a:cubicBezTo>
                    <a:pt x="15381" y="9812"/>
                    <a:pt x="15345" y="9664"/>
                    <a:pt x="15271" y="9554"/>
                  </a:cubicBezTo>
                  <a:lnTo>
                    <a:pt x="15529" y="9406"/>
                  </a:lnTo>
                  <a:cubicBezTo>
                    <a:pt x="15809" y="9251"/>
                    <a:pt x="15669" y="8885"/>
                    <a:pt x="15419" y="8885"/>
                  </a:cubicBezTo>
                  <a:cubicBezTo>
                    <a:pt x="15373" y="8885"/>
                    <a:pt x="15323" y="8898"/>
                    <a:pt x="15271" y="8927"/>
                  </a:cubicBezTo>
                  <a:cubicBezTo>
                    <a:pt x="13463" y="9923"/>
                    <a:pt x="11472" y="10623"/>
                    <a:pt x="9443" y="10992"/>
                  </a:cubicBezTo>
                  <a:cubicBezTo>
                    <a:pt x="8520" y="11152"/>
                    <a:pt x="7323" y="11320"/>
                    <a:pt x="6137" y="11320"/>
                  </a:cubicBezTo>
                  <a:cubicBezTo>
                    <a:pt x="4858" y="11320"/>
                    <a:pt x="3592" y="11125"/>
                    <a:pt x="2693" y="10513"/>
                  </a:cubicBezTo>
                  <a:cubicBezTo>
                    <a:pt x="959" y="9332"/>
                    <a:pt x="1328" y="5976"/>
                    <a:pt x="1808" y="4168"/>
                  </a:cubicBezTo>
                  <a:cubicBezTo>
                    <a:pt x="2499" y="1336"/>
                    <a:pt x="4690" y="1062"/>
                    <a:pt x="7094" y="1062"/>
                  </a:cubicBezTo>
                  <a:close/>
                  <a:moveTo>
                    <a:pt x="6936" y="222"/>
                  </a:moveTo>
                  <a:cubicBezTo>
                    <a:pt x="4336" y="222"/>
                    <a:pt x="1941" y="615"/>
                    <a:pt x="1107" y="3652"/>
                  </a:cubicBezTo>
                  <a:cubicBezTo>
                    <a:pt x="295" y="6418"/>
                    <a:pt x="0" y="10660"/>
                    <a:pt x="3394" y="11693"/>
                  </a:cubicBezTo>
                  <a:cubicBezTo>
                    <a:pt x="4419" y="12003"/>
                    <a:pt x="5500" y="12142"/>
                    <a:pt x="6598" y="12142"/>
                  </a:cubicBezTo>
                  <a:cubicBezTo>
                    <a:pt x="9293" y="12142"/>
                    <a:pt x="12090" y="11302"/>
                    <a:pt x="14422" y="10070"/>
                  </a:cubicBezTo>
                  <a:lnTo>
                    <a:pt x="14422" y="10070"/>
                  </a:lnTo>
                  <a:cubicBezTo>
                    <a:pt x="12652" y="14754"/>
                    <a:pt x="10808" y="19402"/>
                    <a:pt x="8742" y="23939"/>
                  </a:cubicBezTo>
                  <a:cubicBezTo>
                    <a:pt x="7820" y="26004"/>
                    <a:pt x="6824" y="27996"/>
                    <a:pt x="5828" y="30025"/>
                  </a:cubicBezTo>
                  <a:cubicBezTo>
                    <a:pt x="5349" y="31095"/>
                    <a:pt x="4537" y="32312"/>
                    <a:pt x="5275" y="33455"/>
                  </a:cubicBezTo>
                  <a:cubicBezTo>
                    <a:pt x="5823" y="34307"/>
                    <a:pt x="6929" y="34626"/>
                    <a:pt x="8151" y="34626"/>
                  </a:cubicBezTo>
                  <a:cubicBezTo>
                    <a:pt x="9892" y="34626"/>
                    <a:pt x="11868" y="33980"/>
                    <a:pt x="12800" y="33308"/>
                  </a:cubicBezTo>
                  <a:cubicBezTo>
                    <a:pt x="13980" y="32496"/>
                    <a:pt x="14570" y="31168"/>
                    <a:pt x="15160" y="29914"/>
                  </a:cubicBezTo>
                  <a:cubicBezTo>
                    <a:pt x="16193" y="27627"/>
                    <a:pt x="17152" y="25304"/>
                    <a:pt x="18074" y="22943"/>
                  </a:cubicBezTo>
                  <a:cubicBezTo>
                    <a:pt x="19918" y="18406"/>
                    <a:pt x="21578" y="13832"/>
                    <a:pt x="23127" y="9185"/>
                  </a:cubicBezTo>
                  <a:cubicBezTo>
                    <a:pt x="24197" y="5902"/>
                    <a:pt x="25082" y="3357"/>
                    <a:pt x="21431" y="1697"/>
                  </a:cubicBezTo>
                  <a:cubicBezTo>
                    <a:pt x="17668" y="0"/>
                    <a:pt x="12800" y="332"/>
                    <a:pt x="8816" y="259"/>
                  </a:cubicBezTo>
                  <a:cubicBezTo>
                    <a:pt x="8190" y="244"/>
                    <a:pt x="7557" y="222"/>
                    <a:pt x="6936" y="222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6" name="Google Shape;2126;p72"/>
          <p:cNvGrpSpPr/>
          <p:nvPr/>
        </p:nvGrpSpPr>
        <p:grpSpPr>
          <a:xfrm>
            <a:off x="1496446" y="2317415"/>
            <a:ext cx="435645" cy="591896"/>
            <a:chOff x="2570551" y="2117230"/>
            <a:chExt cx="466030" cy="633111"/>
          </a:xfrm>
        </p:grpSpPr>
        <p:sp>
          <p:nvSpPr>
            <p:cNvPr id="2127" name="Google Shape;2127;p72"/>
            <p:cNvSpPr/>
            <p:nvPr/>
          </p:nvSpPr>
          <p:spPr>
            <a:xfrm>
              <a:off x="2617223" y="2131951"/>
              <a:ext cx="414185" cy="604618"/>
            </a:xfrm>
            <a:custGeom>
              <a:avLst/>
              <a:gdLst/>
              <a:ahLst/>
              <a:cxnLst/>
              <a:rect l="l" t="t" r="r" b="b"/>
              <a:pathLst>
                <a:path w="23607" h="34461" extrusionOk="0">
                  <a:moveTo>
                    <a:pt x="11943" y="0"/>
                  </a:moveTo>
                  <a:cubicBezTo>
                    <a:pt x="7187" y="0"/>
                    <a:pt x="2026" y="1966"/>
                    <a:pt x="517" y="6580"/>
                  </a:cubicBezTo>
                  <a:cubicBezTo>
                    <a:pt x="74" y="7871"/>
                    <a:pt x="0" y="9273"/>
                    <a:pt x="332" y="10600"/>
                  </a:cubicBezTo>
                  <a:cubicBezTo>
                    <a:pt x="517" y="11338"/>
                    <a:pt x="1033" y="12482"/>
                    <a:pt x="1660" y="12961"/>
                  </a:cubicBezTo>
                  <a:lnTo>
                    <a:pt x="4168" y="13883"/>
                  </a:lnTo>
                  <a:cubicBezTo>
                    <a:pt x="4832" y="13662"/>
                    <a:pt x="5386" y="13219"/>
                    <a:pt x="5791" y="12666"/>
                  </a:cubicBezTo>
                  <a:cubicBezTo>
                    <a:pt x="7451" y="10895"/>
                    <a:pt x="8447" y="9383"/>
                    <a:pt x="10697" y="8350"/>
                  </a:cubicBezTo>
                  <a:cubicBezTo>
                    <a:pt x="10728" y="8330"/>
                    <a:pt x="10759" y="8321"/>
                    <a:pt x="10788" y="8321"/>
                  </a:cubicBezTo>
                  <a:cubicBezTo>
                    <a:pt x="10864" y="8321"/>
                    <a:pt x="10929" y="8381"/>
                    <a:pt x="10955" y="8461"/>
                  </a:cubicBezTo>
                  <a:cubicBezTo>
                    <a:pt x="11715" y="8192"/>
                    <a:pt x="12510" y="8018"/>
                    <a:pt x="13291" y="8018"/>
                  </a:cubicBezTo>
                  <a:cubicBezTo>
                    <a:pt x="14330" y="8018"/>
                    <a:pt x="15346" y="8325"/>
                    <a:pt x="16230" y="9125"/>
                  </a:cubicBezTo>
                  <a:cubicBezTo>
                    <a:pt x="17742" y="10490"/>
                    <a:pt x="17705" y="12555"/>
                    <a:pt x="16709" y="14252"/>
                  </a:cubicBezTo>
                  <a:cubicBezTo>
                    <a:pt x="15271" y="16760"/>
                    <a:pt x="12394" y="18273"/>
                    <a:pt x="9996" y="19711"/>
                  </a:cubicBezTo>
                  <a:cubicBezTo>
                    <a:pt x="7008" y="21518"/>
                    <a:pt x="3799" y="23363"/>
                    <a:pt x="2029" y="26498"/>
                  </a:cubicBezTo>
                  <a:cubicBezTo>
                    <a:pt x="922" y="28453"/>
                    <a:pt x="111" y="31736"/>
                    <a:pt x="2398" y="33211"/>
                  </a:cubicBezTo>
                  <a:cubicBezTo>
                    <a:pt x="3836" y="34133"/>
                    <a:pt x="5717" y="34096"/>
                    <a:pt x="7340" y="34133"/>
                  </a:cubicBezTo>
                  <a:cubicBezTo>
                    <a:pt x="10005" y="34219"/>
                    <a:pt x="12713" y="34461"/>
                    <a:pt x="15397" y="34461"/>
                  </a:cubicBezTo>
                  <a:cubicBezTo>
                    <a:pt x="16169" y="34461"/>
                    <a:pt x="16939" y="34441"/>
                    <a:pt x="17705" y="34391"/>
                  </a:cubicBezTo>
                  <a:cubicBezTo>
                    <a:pt x="20287" y="34244"/>
                    <a:pt x="22095" y="33027"/>
                    <a:pt x="22500" y="30297"/>
                  </a:cubicBezTo>
                  <a:cubicBezTo>
                    <a:pt x="22722" y="28637"/>
                    <a:pt x="23201" y="25207"/>
                    <a:pt x="20877" y="24801"/>
                  </a:cubicBezTo>
                  <a:cubicBezTo>
                    <a:pt x="20683" y="24763"/>
                    <a:pt x="20477" y="24746"/>
                    <a:pt x="20262" y="24746"/>
                  </a:cubicBezTo>
                  <a:cubicBezTo>
                    <a:pt x="18609" y="24746"/>
                    <a:pt x="16453" y="25770"/>
                    <a:pt x="15049" y="26129"/>
                  </a:cubicBezTo>
                  <a:cubicBezTo>
                    <a:pt x="13168" y="26609"/>
                    <a:pt x="11250" y="27088"/>
                    <a:pt x="9332" y="27494"/>
                  </a:cubicBezTo>
                  <a:cubicBezTo>
                    <a:pt x="9299" y="27507"/>
                    <a:pt x="9267" y="27513"/>
                    <a:pt x="9237" y="27513"/>
                  </a:cubicBezTo>
                  <a:cubicBezTo>
                    <a:pt x="9101" y="27513"/>
                    <a:pt x="9007" y="27387"/>
                    <a:pt x="9037" y="27236"/>
                  </a:cubicBezTo>
                  <a:cubicBezTo>
                    <a:pt x="8668" y="27125"/>
                    <a:pt x="8595" y="26645"/>
                    <a:pt x="8890" y="26461"/>
                  </a:cubicBezTo>
                  <a:cubicBezTo>
                    <a:pt x="13980" y="23400"/>
                    <a:pt x="19254" y="19932"/>
                    <a:pt x="21504" y="14178"/>
                  </a:cubicBezTo>
                  <a:cubicBezTo>
                    <a:pt x="23607" y="8867"/>
                    <a:pt x="21763" y="1822"/>
                    <a:pt x="15640" y="420"/>
                  </a:cubicBezTo>
                  <a:cubicBezTo>
                    <a:pt x="14491" y="145"/>
                    <a:pt x="13232" y="0"/>
                    <a:pt x="11943" y="0"/>
                  </a:cubicBezTo>
                  <a:close/>
                </a:path>
              </a:pathLst>
            </a:custGeom>
            <a:solidFill>
              <a:schemeClr val="dk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2"/>
            <p:cNvSpPr/>
            <p:nvPr/>
          </p:nvSpPr>
          <p:spPr>
            <a:xfrm>
              <a:off x="2570551" y="2117230"/>
              <a:ext cx="466030" cy="633111"/>
            </a:xfrm>
            <a:custGeom>
              <a:avLst/>
              <a:gdLst/>
              <a:ahLst/>
              <a:cxnLst/>
              <a:rect l="l" t="t" r="r" b="b"/>
              <a:pathLst>
                <a:path w="26562" h="36085" extrusionOk="0">
                  <a:moveTo>
                    <a:pt x="14673" y="822"/>
                  </a:moveTo>
                  <a:cubicBezTo>
                    <a:pt x="15938" y="822"/>
                    <a:pt x="17172" y="960"/>
                    <a:pt x="18300" y="1222"/>
                  </a:cubicBezTo>
                  <a:cubicBezTo>
                    <a:pt x="24423" y="2661"/>
                    <a:pt x="26267" y="9706"/>
                    <a:pt x="24201" y="15017"/>
                  </a:cubicBezTo>
                  <a:cubicBezTo>
                    <a:pt x="21914" y="20771"/>
                    <a:pt x="16640" y="24239"/>
                    <a:pt x="11550" y="27300"/>
                  </a:cubicBezTo>
                  <a:cubicBezTo>
                    <a:pt x="11255" y="27484"/>
                    <a:pt x="11328" y="27964"/>
                    <a:pt x="11660" y="28075"/>
                  </a:cubicBezTo>
                  <a:cubicBezTo>
                    <a:pt x="11627" y="28207"/>
                    <a:pt x="11771" y="28339"/>
                    <a:pt x="11934" y="28339"/>
                  </a:cubicBezTo>
                  <a:cubicBezTo>
                    <a:pt x="11953" y="28339"/>
                    <a:pt x="11973" y="28337"/>
                    <a:pt x="11992" y="28333"/>
                  </a:cubicBezTo>
                  <a:cubicBezTo>
                    <a:pt x="13910" y="27927"/>
                    <a:pt x="15791" y="27448"/>
                    <a:pt x="17709" y="26968"/>
                  </a:cubicBezTo>
                  <a:cubicBezTo>
                    <a:pt x="19113" y="26609"/>
                    <a:pt x="21269" y="25585"/>
                    <a:pt x="22922" y="25585"/>
                  </a:cubicBezTo>
                  <a:cubicBezTo>
                    <a:pt x="23137" y="25585"/>
                    <a:pt x="23343" y="25602"/>
                    <a:pt x="23537" y="25640"/>
                  </a:cubicBezTo>
                  <a:cubicBezTo>
                    <a:pt x="25824" y="26046"/>
                    <a:pt x="25418" y="29476"/>
                    <a:pt x="25160" y="31136"/>
                  </a:cubicBezTo>
                  <a:cubicBezTo>
                    <a:pt x="24755" y="33866"/>
                    <a:pt x="22947" y="35120"/>
                    <a:pt x="20328" y="35267"/>
                  </a:cubicBezTo>
                  <a:cubicBezTo>
                    <a:pt x="19608" y="35306"/>
                    <a:pt x="18884" y="35322"/>
                    <a:pt x="18158" y="35322"/>
                  </a:cubicBezTo>
                  <a:cubicBezTo>
                    <a:pt x="15429" y="35322"/>
                    <a:pt x="12673" y="35096"/>
                    <a:pt x="9964" y="35009"/>
                  </a:cubicBezTo>
                  <a:cubicBezTo>
                    <a:pt x="8377" y="34935"/>
                    <a:pt x="6459" y="35009"/>
                    <a:pt x="5058" y="34087"/>
                  </a:cubicBezTo>
                  <a:cubicBezTo>
                    <a:pt x="2771" y="32612"/>
                    <a:pt x="3546" y="29329"/>
                    <a:pt x="4652" y="27374"/>
                  </a:cubicBezTo>
                  <a:cubicBezTo>
                    <a:pt x="6459" y="24239"/>
                    <a:pt x="9632" y="22394"/>
                    <a:pt x="12656" y="20587"/>
                  </a:cubicBezTo>
                  <a:cubicBezTo>
                    <a:pt x="15054" y="19148"/>
                    <a:pt x="17931" y="17599"/>
                    <a:pt x="19369" y="15091"/>
                  </a:cubicBezTo>
                  <a:cubicBezTo>
                    <a:pt x="20365" y="13394"/>
                    <a:pt x="20365" y="11366"/>
                    <a:pt x="18853" y="9964"/>
                  </a:cubicBezTo>
                  <a:cubicBezTo>
                    <a:pt x="17981" y="9177"/>
                    <a:pt x="16961" y="8868"/>
                    <a:pt x="15908" y="8868"/>
                  </a:cubicBezTo>
                  <a:cubicBezTo>
                    <a:pt x="15135" y="8868"/>
                    <a:pt x="14343" y="9035"/>
                    <a:pt x="13578" y="9300"/>
                  </a:cubicBezTo>
                  <a:cubicBezTo>
                    <a:pt x="13578" y="9220"/>
                    <a:pt x="13502" y="9160"/>
                    <a:pt x="13431" y="9160"/>
                  </a:cubicBezTo>
                  <a:cubicBezTo>
                    <a:pt x="13404" y="9160"/>
                    <a:pt x="13378" y="9169"/>
                    <a:pt x="13357" y="9189"/>
                  </a:cubicBezTo>
                  <a:cubicBezTo>
                    <a:pt x="11070" y="10222"/>
                    <a:pt x="10074" y="11734"/>
                    <a:pt x="8451" y="13505"/>
                  </a:cubicBezTo>
                  <a:cubicBezTo>
                    <a:pt x="8046" y="14058"/>
                    <a:pt x="7492" y="14501"/>
                    <a:pt x="6865" y="14722"/>
                  </a:cubicBezTo>
                  <a:lnTo>
                    <a:pt x="4320" y="13800"/>
                  </a:lnTo>
                  <a:cubicBezTo>
                    <a:pt x="3693" y="13321"/>
                    <a:pt x="3214" y="12177"/>
                    <a:pt x="2992" y="11439"/>
                  </a:cubicBezTo>
                  <a:cubicBezTo>
                    <a:pt x="2697" y="10112"/>
                    <a:pt x="2734" y="8710"/>
                    <a:pt x="3177" y="7456"/>
                  </a:cubicBezTo>
                  <a:cubicBezTo>
                    <a:pt x="4693" y="2790"/>
                    <a:pt x="9898" y="822"/>
                    <a:pt x="14673" y="822"/>
                  </a:cubicBezTo>
                  <a:close/>
                  <a:moveTo>
                    <a:pt x="14768" y="0"/>
                  </a:moveTo>
                  <a:cubicBezTo>
                    <a:pt x="7731" y="0"/>
                    <a:pt x="1" y="4495"/>
                    <a:pt x="2291" y="11882"/>
                  </a:cubicBezTo>
                  <a:cubicBezTo>
                    <a:pt x="2843" y="13605"/>
                    <a:pt x="4360" y="15489"/>
                    <a:pt x="6271" y="15489"/>
                  </a:cubicBezTo>
                  <a:cubicBezTo>
                    <a:pt x="6406" y="15489"/>
                    <a:pt x="6542" y="15479"/>
                    <a:pt x="6681" y="15460"/>
                  </a:cubicBezTo>
                  <a:cubicBezTo>
                    <a:pt x="7714" y="15349"/>
                    <a:pt x="8414" y="14685"/>
                    <a:pt x="9041" y="13948"/>
                  </a:cubicBezTo>
                  <a:cubicBezTo>
                    <a:pt x="10148" y="12583"/>
                    <a:pt x="11107" y="11329"/>
                    <a:pt x="12398" y="10259"/>
                  </a:cubicBezTo>
                  <a:cubicBezTo>
                    <a:pt x="12468" y="10329"/>
                    <a:pt x="12538" y="10355"/>
                    <a:pt x="12618" y="10355"/>
                  </a:cubicBezTo>
                  <a:cubicBezTo>
                    <a:pt x="12664" y="10355"/>
                    <a:pt x="12713" y="10346"/>
                    <a:pt x="12767" y="10333"/>
                  </a:cubicBezTo>
                  <a:cubicBezTo>
                    <a:pt x="13636" y="9939"/>
                    <a:pt x="14730" y="9641"/>
                    <a:pt x="15779" y="9641"/>
                  </a:cubicBezTo>
                  <a:cubicBezTo>
                    <a:pt x="17090" y="9641"/>
                    <a:pt x="18328" y="10107"/>
                    <a:pt x="18964" y="11439"/>
                  </a:cubicBezTo>
                  <a:cubicBezTo>
                    <a:pt x="20181" y="13948"/>
                    <a:pt x="17562" y="16234"/>
                    <a:pt x="15828" y="17562"/>
                  </a:cubicBezTo>
                  <a:cubicBezTo>
                    <a:pt x="13357" y="19444"/>
                    <a:pt x="10443" y="20734"/>
                    <a:pt x="7972" y="22616"/>
                  </a:cubicBezTo>
                  <a:cubicBezTo>
                    <a:pt x="5058" y="24829"/>
                    <a:pt x="521" y="30325"/>
                    <a:pt x="3767" y="34050"/>
                  </a:cubicBezTo>
                  <a:cubicBezTo>
                    <a:pt x="5021" y="35489"/>
                    <a:pt x="7123" y="35673"/>
                    <a:pt x="8931" y="35784"/>
                  </a:cubicBezTo>
                  <a:cubicBezTo>
                    <a:pt x="12177" y="35931"/>
                    <a:pt x="15496" y="36042"/>
                    <a:pt x="18779" y="36079"/>
                  </a:cubicBezTo>
                  <a:cubicBezTo>
                    <a:pt x="18963" y="36082"/>
                    <a:pt x="19150" y="36084"/>
                    <a:pt x="19337" y="36084"/>
                  </a:cubicBezTo>
                  <a:cubicBezTo>
                    <a:pt x="21252" y="36084"/>
                    <a:pt x="23297" y="35863"/>
                    <a:pt x="24607" y="34419"/>
                  </a:cubicBezTo>
                  <a:cubicBezTo>
                    <a:pt x="26046" y="32833"/>
                    <a:pt x="26156" y="30435"/>
                    <a:pt x="26119" y="28407"/>
                  </a:cubicBezTo>
                  <a:cubicBezTo>
                    <a:pt x="26049" y="26460"/>
                    <a:pt x="25299" y="24820"/>
                    <a:pt x="23186" y="24820"/>
                  </a:cubicBezTo>
                  <a:cubicBezTo>
                    <a:pt x="23097" y="24820"/>
                    <a:pt x="23005" y="24823"/>
                    <a:pt x="22910" y="24829"/>
                  </a:cubicBezTo>
                  <a:cubicBezTo>
                    <a:pt x="21398" y="24903"/>
                    <a:pt x="19812" y="25530"/>
                    <a:pt x="18300" y="25935"/>
                  </a:cubicBezTo>
                  <a:cubicBezTo>
                    <a:pt x="16418" y="26452"/>
                    <a:pt x="14574" y="26968"/>
                    <a:pt x="12730" y="27521"/>
                  </a:cubicBezTo>
                  <a:cubicBezTo>
                    <a:pt x="17377" y="24755"/>
                    <a:pt x="21988" y="21472"/>
                    <a:pt x="24386" y="16493"/>
                  </a:cubicBezTo>
                  <a:cubicBezTo>
                    <a:pt x="26562" y="11993"/>
                    <a:pt x="26451" y="6275"/>
                    <a:pt x="22652" y="2661"/>
                  </a:cubicBezTo>
                  <a:cubicBezTo>
                    <a:pt x="20735" y="844"/>
                    <a:pt x="17816" y="0"/>
                    <a:pt x="14768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9" name="Google Shape;2129;p72"/>
          <p:cNvGrpSpPr/>
          <p:nvPr/>
        </p:nvGrpSpPr>
        <p:grpSpPr>
          <a:xfrm>
            <a:off x="3095464" y="3127694"/>
            <a:ext cx="445273" cy="629425"/>
            <a:chOff x="3736175" y="2983931"/>
            <a:chExt cx="476329" cy="673254"/>
          </a:xfrm>
        </p:grpSpPr>
        <p:sp>
          <p:nvSpPr>
            <p:cNvPr id="2130" name="Google Shape;2130;p72"/>
            <p:cNvSpPr/>
            <p:nvPr/>
          </p:nvSpPr>
          <p:spPr>
            <a:xfrm>
              <a:off x="3736175" y="2983931"/>
              <a:ext cx="476329" cy="673254"/>
            </a:xfrm>
            <a:custGeom>
              <a:avLst/>
              <a:gdLst/>
              <a:ahLst/>
              <a:cxnLst/>
              <a:rect l="l" t="t" r="r" b="b"/>
              <a:pathLst>
                <a:path w="27149" h="38373" extrusionOk="0">
                  <a:moveTo>
                    <a:pt x="19225" y="957"/>
                  </a:moveTo>
                  <a:cubicBezTo>
                    <a:pt x="19391" y="957"/>
                    <a:pt x="19560" y="969"/>
                    <a:pt x="19734" y="993"/>
                  </a:cubicBezTo>
                  <a:cubicBezTo>
                    <a:pt x="21984" y="1288"/>
                    <a:pt x="22612" y="3538"/>
                    <a:pt x="22501" y="5604"/>
                  </a:cubicBezTo>
                  <a:cubicBezTo>
                    <a:pt x="22243" y="11100"/>
                    <a:pt x="20435" y="16817"/>
                    <a:pt x="18554" y="21944"/>
                  </a:cubicBezTo>
                  <a:cubicBezTo>
                    <a:pt x="18451" y="22228"/>
                    <a:pt x="18691" y="22440"/>
                    <a:pt x="18946" y="22440"/>
                  </a:cubicBezTo>
                  <a:cubicBezTo>
                    <a:pt x="19055" y="22440"/>
                    <a:pt x="19167" y="22401"/>
                    <a:pt x="19255" y="22313"/>
                  </a:cubicBezTo>
                  <a:cubicBezTo>
                    <a:pt x="20620" y="21723"/>
                    <a:pt x="22058" y="21354"/>
                    <a:pt x="23534" y="21206"/>
                  </a:cubicBezTo>
                  <a:cubicBezTo>
                    <a:pt x="23739" y="21183"/>
                    <a:pt x="23937" y="21168"/>
                    <a:pt x="24124" y="21168"/>
                  </a:cubicBezTo>
                  <a:cubicBezTo>
                    <a:pt x="24846" y="21168"/>
                    <a:pt x="25417" y="21390"/>
                    <a:pt x="25710" y="22239"/>
                  </a:cubicBezTo>
                  <a:cubicBezTo>
                    <a:pt x="25821" y="22903"/>
                    <a:pt x="25894" y="23567"/>
                    <a:pt x="25857" y="24231"/>
                  </a:cubicBezTo>
                  <a:cubicBezTo>
                    <a:pt x="25892" y="25542"/>
                    <a:pt x="26152" y="27918"/>
                    <a:pt x="24435" y="27918"/>
                  </a:cubicBezTo>
                  <a:cubicBezTo>
                    <a:pt x="24317" y="27918"/>
                    <a:pt x="24188" y="27906"/>
                    <a:pt x="24050" y="27883"/>
                  </a:cubicBezTo>
                  <a:cubicBezTo>
                    <a:pt x="23158" y="27740"/>
                    <a:pt x="22438" y="27217"/>
                    <a:pt x="21489" y="27217"/>
                  </a:cubicBezTo>
                  <a:cubicBezTo>
                    <a:pt x="21458" y="27217"/>
                    <a:pt x="21426" y="27217"/>
                    <a:pt x="21394" y="27219"/>
                  </a:cubicBezTo>
                  <a:cubicBezTo>
                    <a:pt x="21210" y="27255"/>
                    <a:pt x="21099" y="27366"/>
                    <a:pt x="21062" y="27514"/>
                  </a:cubicBezTo>
                  <a:cubicBezTo>
                    <a:pt x="20915" y="27624"/>
                    <a:pt x="20878" y="27772"/>
                    <a:pt x="20952" y="27919"/>
                  </a:cubicBezTo>
                  <a:cubicBezTo>
                    <a:pt x="21726" y="29837"/>
                    <a:pt x="22206" y="31903"/>
                    <a:pt x="22316" y="33969"/>
                  </a:cubicBezTo>
                  <a:cubicBezTo>
                    <a:pt x="22464" y="37030"/>
                    <a:pt x="19956" y="37436"/>
                    <a:pt x="17448" y="37510"/>
                  </a:cubicBezTo>
                  <a:cubicBezTo>
                    <a:pt x="17145" y="37530"/>
                    <a:pt x="16789" y="37553"/>
                    <a:pt x="16418" y="37553"/>
                  </a:cubicBezTo>
                  <a:cubicBezTo>
                    <a:pt x="15434" y="37553"/>
                    <a:pt x="14342" y="37391"/>
                    <a:pt x="13833" y="36587"/>
                  </a:cubicBezTo>
                  <a:cubicBezTo>
                    <a:pt x="13316" y="35813"/>
                    <a:pt x="13501" y="34596"/>
                    <a:pt x="13575" y="33710"/>
                  </a:cubicBezTo>
                  <a:cubicBezTo>
                    <a:pt x="13796" y="31719"/>
                    <a:pt x="14128" y="29727"/>
                    <a:pt x="14202" y="27735"/>
                  </a:cubicBezTo>
                  <a:cubicBezTo>
                    <a:pt x="14202" y="27664"/>
                    <a:pt x="14172" y="27594"/>
                    <a:pt x="14121" y="27552"/>
                  </a:cubicBezTo>
                  <a:lnTo>
                    <a:pt x="14121" y="27552"/>
                  </a:lnTo>
                  <a:cubicBezTo>
                    <a:pt x="14122" y="27552"/>
                    <a:pt x="14122" y="27552"/>
                    <a:pt x="14123" y="27552"/>
                  </a:cubicBezTo>
                  <a:cubicBezTo>
                    <a:pt x="14496" y="27552"/>
                    <a:pt x="14486" y="26922"/>
                    <a:pt x="14091" y="26887"/>
                  </a:cubicBezTo>
                  <a:cubicBezTo>
                    <a:pt x="13244" y="26762"/>
                    <a:pt x="12387" y="26732"/>
                    <a:pt x="11529" y="26732"/>
                  </a:cubicBezTo>
                  <a:cubicBezTo>
                    <a:pt x="10678" y="26732"/>
                    <a:pt x="9825" y="26762"/>
                    <a:pt x="8978" y="26762"/>
                  </a:cubicBezTo>
                  <a:cubicBezTo>
                    <a:pt x="7888" y="26762"/>
                    <a:pt x="6807" y="26711"/>
                    <a:pt x="5755" y="26481"/>
                  </a:cubicBezTo>
                  <a:cubicBezTo>
                    <a:pt x="2878" y="25891"/>
                    <a:pt x="296" y="23678"/>
                    <a:pt x="1292" y="20505"/>
                  </a:cubicBezTo>
                  <a:cubicBezTo>
                    <a:pt x="1993" y="18292"/>
                    <a:pt x="3948" y="16153"/>
                    <a:pt x="5275" y="14309"/>
                  </a:cubicBezTo>
                  <a:cubicBezTo>
                    <a:pt x="6788" y="12096"/>
                    <a:pt x="8411" y="9956"/>
                    <a:pt x="10181" y="7891"/>
                  </a:cubicBezTo>
                  <a:cubicBezTo>
                    <a:pt x="11693" y="6120"/>
                    <a:pt x="13390" y="4497"/>
                    <a:pt x="15198" y="3022"/>
                  </a:cubicBezTo>
                  <a:cubicBezTo>
                    <a:pt x="16433" y="2020"/>
                    <a:pt x="17639" y="957"/>
                    <a:pt x="19225" y="957"/>
                  </a:cubicBezTo>
                  <a:close/>
                  <a:moveTo>
                    <a:pt x="19592" y="0"/>
                  </a:moveTo>
                  <a:cubicBezTo>
                    <a:pt x="16142" y="0"/>
                    <a:pt x="11845" y="4880"/>
                    <a:pt x="10071" y="6821"/>
                  </a:cubicBezTo>
                  <a:cubicBezTo>
                    <a:pt x="7968" y="9255"/>
                    <a:pt x="5976" y="11801"/>
                    <a:pt x="4132" y="14456"/>
                  </a:cubicBezTo>
                  <a:cubicBezTo>
                    <a:pt x="2620" y="16633"/>
                    <a:pt x="1" y="19399"/>
                    <a:pt x="185" y="22276"/>
                  </a:cubicBezTo>
                  <a:cubicBezTo>
                    <a:pt x="543" y="27173"/>
                    <a:pt x="5784" y="27494"/>
                    <a:pt x="10124" y="27494"/>
                  </a:cubicBezTo>
                  <a:cubicBezTo>
                    <a:pt x="10779" y="27494"/>
                    <a:pt x="11414" y="27487"/>
                    <a:pt x="12008" y="27487"/>
                  </a:cubicBezTo>
                  <a:cubicBezTo>
                    <a:pt x="12715" y="27487"/>
                    <a:pt x="13365" y="27497"/>
                    <a:pt x="13924" y="27543"/>
                  </a:cubicBezTo>
                  <a:lnTo>
                    <a:pt x="13924" y="27543"/>
                  </a:lnTo>
                  <a:cubicBezTo>
                    <a:pt x="13874" y="27571"/>
                    <a:pt x="13833" y="27616"/>
                    <a:pt x="13833" y="27661"/>
                  </a:cubicBezTo>
                  <a:cubicBezTo>
                    <a:pt x="13316" y="30096"/>
                    <a:pt x="12357" y="33489"/>
                    <a:pt x="12837" y="35960"/>
                  </a:cubicBezTo>
                  <a:cubicBezTo>
                    <a:pt x="13227" y="38038"/>
                    <a:pt x="14931" y="38373"/>
                    <a:pt x="16717" y="38373"/>
                  </a:cubicBezTo>
                  <a:cubicBezTo>
                    <a:pt x="16960" y="38373"/>
                    <a:pt x="17205" y="38367"/>
                    <a:pt x="17448" y="38358"/>
                  </a:cubicBezTo>
                  <a:cubicBezTo>
                    <a:pt x="19071" y="38284"/>
                    <a:pt x="22169" y="38247"/>
                    <a:pt x="22943" y="36440"/>
                  </a:cubicBezTo>
                  <a:cubicBezTo>
                    <a:pt x="23902" y="34227"/>
                    <a:pt x="22759" y="30354"/>
                    <a:pt x="21874" y="28104"/>
                  </a:cubicBezTo>
                  <a:lnTo>
                    <a:pt x="21874" y="28104"/>
                  </a:lnTo>
                  <a:cubicBezTo>
                    <a:pt x="22738" y="28358"/>
                    <a:pt x="23707" y="28805"/>
                    <a:pt x="24600" y="28805"/>
                  </a:cubicBezTo>
                  <a:cubicBezTo>
                    <a:pt x="25003" y="28805"/>
                    <a:pt x="25391" y="28714"/>
                    <a:pt x="25747" y="28473"/>
                  </a:cubicBezTo>
                  <a:cubicBezTo>
                    <a:pt x="27148" y="27551"/>
                    <a:pt x="26706" y="24895"/>
                    <a:pt x="26632" y="23530"/>
                  </a:cubicBezTo>
                  <a:cubicBezTo>
                    <a:pt x="26521" y="22165"/>
                    <a:pt x="26595" y="20653"/>
                    <a:pt x="25009" y="20395"/>
                  </a:cubicBezTo>
                  <a:cubicBezTo>
                    <a:pt x="24770" y="20364"/>
                    <a:pt x="24525" y="20350"/>
                    <a:pt x="24275" y="20350"/>
                  </a:cubicBezTo>
                  <a:cubicBezTo>
                    <a:pt x="22714" y="20350"/>
                    <a:pt x="20986" y="20912"/>
                    <a:pt x="19587" y="21612"/>
                  </a:cubicBezTo>
                  <a:cubicBezTo>
                    <a:pt x="20878" y="18034"/>
                    <a:pt x="21874" y="14383"/>
                    <a:pt x="22612" y="10657"/>
                  </a:cubicBezTo>
                  <a:cubicBezTo>
                    <a:pt x="23128" y="8001"/>
                    <a:pt x="24161" y="4424"/>
                    <a:pt x="22612" y="1878"/>
                  </a:cubicBezTo>
                  <a:cubicBezTo>
                    <a:pt x="21778" y="532"/>
                    <a:pt x="20731" y="0"/>
                    <a:pt x="19592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2"/>
            <p:cNvSpPr/>
            <p:nvPr/>
          </p:nvSpPr>
          <p:spPr>
            <a:xfrm>
              <a:off x="3868206" y="3163634"/>
              <a:ext cx="158484" cy="186240"/>
            </a:xfrm>
            <a:custGeom>
              <a:avLst/>
              <a:gdLst/>
              <a:ahLst/>
              <a:cxnLst/>
              <a:rect l="l" t="t" r="r" b="b"/>
              <a:pathLst>
                <a:path w="9033" h="10615" extrusionOk="0">
                  <a:moveTo>
                    <a:pt x="7746" y="1817"/>
                  </a:moveTo>
                  <a:lnTo>
                    <a:pt x="6197" y="7202"/>
                  </a:lnTo>
                  <a:cubicBezTo>
                    <a:pt x="5755" y="8862"/>
                    <a:pt x="4611" y="9673"/>
                    <a:pt x="2877" y="9747"/>
                  </a:cubicBezTo>
                  <a:cubicBezTo>
                    <a:pt x="2324" y="9784"/>
                    <a:pt x="1808" y="9784"/>
                    <a:pt x="1291" y="9784"/>
                  </a:cubicBezTo>
                  <a:cubicBezTo>
                    <a:pt x="3173" y="6944"/>
                    <a:pt x="5349" y="4288"/>
                    <a:pt x="7746" y="1817"/>
                  </a:cubicBezTo>
                  <a:close/>
                  <a:moveTo>
                    <a:pt x="8546" y="0"/>
                  </a:moveTo>
                  <a:cubicBezTo>
                    <a:pt x="8447" y="0"/>
                    <a:pt x="8346" y="37"/>
                    <a:pt x="8263" y="120"/>
                  </a:cubicBezTo>
                  <a:cubicBezTo>
                    <a:pt x="5238" y="3071"/>
                    <a:pt x="2546" y="6354"/>
                    <a:pt x="259" y="9895"/>
                  </a:cubicBezTo>
                  <a:lnTo>
                    <a:pt x="148" y="9895"/>
                  </a:lnTo>
                  <a:cubicBezTo>
                    <a:pt x="0" y="9931"/>
                    <a:pt x="0" y="10153"/>
                    <a:pt x="148" y="10190"/>
                  </a:cubicBezTo>
                  <a:lnTo>
                    <a:pt x="185" y="10190"/>
                  </a:lnTo>
                  <a:cubicBezTo>
                    <a:pt x="230" y="10394"/>
                    <a:pt x="402" y="10501"/>
                    <a:pt x="578" y="10501"/>
                  </a:cubicBezTo>
                  <a:cubicBezTo>
                    <a:pt x="688" y="10501"/>
                    <a:pt x="801" y="10459"/>
                    <a:pt x="886" y="10374"/>
                  </a:cubicBezTo>
                  <a:cubicBezTo>
                    <a:pt x="1544" y="10506"/>
                    <a:pt x="2371" y="10614"/>
                    <a:pt x="3189" y="10614"/>
                  </a:cubicBezTo>
                  <a:cubicBezTo>
                    <a:pt x="4433" y="10614"/>
                    <a:pt x="5656" y="10364"/>
                    <a:pt x="6234" y="9563"/>
                  </a:cubicBezTo>
                  <a:cubicBezTo>
                    <a:pt x="6935" y="8604"/>
                    <a:pt x="7082" y="7054"/>
                    <a:pt x="7414" y="5948"/>
                  </a:cubicBezTo>
                  <a:cubicBezTo>
                    <a:pt x="7931" y="4141"/>
                    <a:pt x="8447" y="2333"/>
                    <a:pt x="8927" y="526"/>
                  </a:cubicBezTo>
                  <a:cubicBezTo>
                    <a:pt x="9033" y="235"/>
                    <a:pt x="8797" y="0"/>
                    <a:pt x="8546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2" name="Google Shape;2132;p72"/>
          <p:cNvGrpSpPr/>
          <p:nvPr/>
        </p:nvGrpSpPr>
        <p:grpSpPr>
          <a:xfrm>
            <a:off x="7029948" y="3202986"/>
            <a:ext cx="404122" cy="553808"/>
            <a:chOff x="7742814" y="3064466"/>
            <a:chExt cx="432309" cy="592372"/>
          </a:xfrm>
        </p:grpSpPr>
        <p:sp>
          <p:nvSpPr>
            <p:cNvPr id="2133" name="Google Shape;2133;p72"/>
            <p:cNvSpPr/>
            <p:nvPr/>
          </p:nvSpPr>
          <p:spPr>
            <a:xfrm>
              <a:off x="7742814" y="3064466"/>
              <a:ext cx="432309" cy="592372"/>
            </a:xfrm>
            <a:custGeom>
              <a:avLst/>
              <a:gdLst/>
              <a:ahLst/>
              <a:cxnLst/>
              <a:rect l="l" t="t" r="r" b="b"/>
              <a:pathLst>
                <a:path w="24640" h="33763" extrusionOk="0">
                  <a:moveTo>
                    <a:pt x="11091" y="1"/>
                  </a:moveTo>
                  <a:cubicBezTo>
                    <a:pt x="10147" y="1"/>
                    <a:pt x="9197" y="116"/>
                    <a:pt x="8263" y="350"/>
                  </a:cubicBezTo>
                  <a:cubicBezTo>
                    <a:pt x="4242" y="1456"/>
                    <a:pt x="2029" y="4924"/>
                    <a:pt x="997" y="8723"/>
                  </a:cubicBezTo>
                  <a:cubicBezTo>
                    <a:pt x="1" y="12485"/>
                    <a:pt x="111" y="17170"/>
                    <a:pt x="3542" y="19788"/>
                  </a:cubicBezTo>
                  <a:cubicBezTo>
                    <a:pt x="5207" y="21057"/>
                    <a:pt x="7088" y="21540"/>
                    <a:pt x="9019" y="21540"/>
                  </a:cubicBezTo>
                  <a:cubicBezTo>
                    <a:pt x="11749" y="21540"/>
                    <a:pt x="14579" y="20574"/>
                    <a:pt x="17042" y="19493"/>
                  </a:cubicBezTo>
                  <a:cubicBezTo>
                    <a:pt x="17078" y="19456"/>
                    <a:pt x="17152" y="19420"/>
                    <a:pt x="17189" y="19346"/>
                  </a:cubicBezTo>
                  <a:cubicBezTo>
                    <a:pt x="17345" y="19096"/>
                    <a:pt x="17105" y="18715"/>
                    <a:pt x="16782" y="18715"/>
                  </a:cubicBezTo>
                  <a:cubicBezTo>
                    <a:pt x="16723" y="18715"/>
                    <a:pt x="16661" y="18727"/>
                    <a:pt x="16599" y="18756"/>
                  </a:cubicBezTo>
                  <a:cubicBezTo>
                    <a:pt x="14303" y="19779"/>
                    <a:pt x="11657" y="20718"/>
                    <a:pt x="9083" y="20718"/>
                  </a:cubicBezTo>
                  <a:cubicBezTo>
                    <a:pt x="7481" y="20718"/>
                    <a:pt x="5907" y="20354"/>
                    <a:pt x="4464" y="19420"/>
                  </a:cubicBezTo>
                  <a:cubicBezTo>
                    <a:pt x="960" y="17170"/>
                    <a:pt x="849" y="12559"/>
                    <a:pt x="1808" y="8907"/>
                  </a:cubicBezTo>
                  <a:cubicBezTo>
                    <a:pt x="2878" y="5034"/>
                    <a:pt x="5165" y="1715"/>
                    <a:pt x="9333" y="977"/>
                  </a:cubicBezTo>
                  <a:cubicBezTo>
                    <a:pt x="9933" y="864"/>
                    <a:pt x="10534" y="810"/>
                    <a:pt x="11130" y="810"/>
                  </a:cubicBezTo>
                  <a:cubicBezTo>
                    <a:pt x="14045" y="810"/>
                    <a:pt x="16840" y="2110"/>
                    <a:pt x="18923" y="4223"/>
                  </a:cubicBezTo>
                  <a:cubicBezTo>
                    <a:pt x="21652" y="6989"/>
                    <a:pt x="23017" y="10788"/>
                    <a:pt x="23349" y="14624"/>
                  </a:cubicBezTo>
                  <a:cubicBezTo>
                    <a:pt x="23718" y="18424"/>
                    <a:pt x="23533" y="23698"/>
                    <a:pt x="21210" y="26944"/>
                  </a:cubicBezTo>
                  <a:cubicBezTo>
                    <a:pt x="19107" y="29858"/>
                    <a:pt x="15492" y="31702"/>
                    <a:pt x="12062" y="32477"/>
                  </a:cubicBezTo>
                  <a:cubicBezTo>
                    <a:pt x="10714" y="32780"/>
                    <a:pt x="9366" y="32939"/>
                    <a:pt x="8002" y="32939"/>
                  </a:cubicBezTo>
                  <a:cubicBezTo>
                    <a:pt x="7538" y="32939"/>
                    <a:pt x="7072" y="32920"/>
                    <a:pt x="6603" y="32883"/>
                  </a:cubicBezTo>
                  <a:cubicBezTo>
                    <a:pt x="5681" y="32846"/>
                    <a:pt x="4722" y="32698"/>
                    <a:pt x="3800" y="32403"/>
                  </a:cubicBezTo>
                  <a:cubicBezTo>
                    <a:pt x="1513" y="31555"/>
                    <a:pt x="1476" y="30006"/>
                    <a:pt x="1882" y="28088"/>
                  </a:cubicBezTo>
                  <a:cubicBezTo>
                    <a:pt x="1992" y="27608"/>
                    <a:pt x="2103" y="27092"/>
                    <a:pt x="2251" y="26612"/>
                  </a:cubicBezTo>
                  <a:cubicBezTo>
                    <a:pt x="2693" y="25211"/>
                    <a:pt x="2915" y="24620"/>
                    <a:pt x="4316" y="23920"/>
                  </a:cubicBezTo>
                  <a:cubicBezTo>
                    <a:pt x="4927" y="23621"/>
                    <a:pt x="5340" y="23504"/>
                    <a:pt x="5711" y="23504"/>
                  </a:cubicBezTo>
                  <a:cubicBezTo>
                    <a:pt x="6260" y="23504"/>
                    <a:pt x="6720" y="23759"/>
                    <a:pt x="7599" y="24067"/>
                  </a:cubicBezTo>
                  <a:cubicBezTo>
                    <a:pt x="8760" y="24492"/>
                    <a:pt x="9965" y="24721"/>
                    <a:pt x="11196" y="24721"/>
                  </a:cubicBezTo>
                  <a:cubicBezTo>
                    <a:pt x="11569" y="24721"/>
                    <a:pt x="11943" y="24700"/>
                    <a:pt x="12320" y="24657"/>
                  </a:cubicBezTo>
                  <a:cubicBezTo>
                    <a:pt x="15087" y="24325"/>
                    <a:pt x="17374" y="22444"/>
                    <a:pt x="17853" y="19641"/>
                  </a:cubicBezTo>
                  <a:cubicBezTo>
                    <a:pt x="17878" y="19444"/>
                    <a:pt x="17722" y="19313"/>
                    <a:pt x="17572" y="19313"/>
                  </a:cubicBezTo>
                  <a:cubicBezTo>
                    <a:pt x="17497" y="19313"/>
                    <a:pt x="17423" y="19346"/>
                    <a:pt x="17374" y="19420"/>
                  </a:cubicBezTo>
                  <a:cubicBezTo>
                    <a:pt x="17374" y="19456"/>
                    <a:pt x="17337" y="19456"/>
                    <a:pt x="17337" y="19493"/>
                  </a:cubicBezTo>
                  <a:cubicBezTo>
                    <a:pt x="16628" y="22481"/>
                    <a:pt x="13965" y="23900"/>
                    <a:pt x="11172" y="23900"/>
                  </a:cubicBezTo>
                  <a:cubicBezTo>
                    <a:pt x="10621" y="23900"/>
                    <a:pt x="10064" y="23845"/>
                    <a:pt x="9517" y="23735"/>
                  </a:cubicBezTo>
                  <a:cubicBezTo>
                    <a:pt x="8097" y="23463"/>
                    <a:pt x="6405" y="22375"/>
                    <a:pt x="4846" y="22375"/>
                  </a:cubicBezTo>
                  <a:cubicBezTo>
                    <a:pt x="4502" y="22375"/>
                    <a:pt x="4164" y="22428"/>
                    <a:pt x="3837" y="22555"/>
                  </a:cubicBezTo>
                  <a:cubicBezTo>
                    <a:pt x="2435" y="23108"/>
                    <a:pt x="1845" y="25063"/>
                    <a:pt x="1439" y="26391"/>
                  </a:cubicBezTo>
                  <a:cubicBezTo>
                    <a:pt x="923" y="28014"/>
                    <a:pt x="111" y="30596"/>
                    <a:pt x="1402" y="32108"/>
                  </a:cubicBezTo>
                  <a:cubicBezTo>
                    <a:pt x="2361" y="33215"/>
                    <a:pt x="4132" y="33399"/>
                    <a:pt x="5497" y="33583"/>
                  </a:cubicBezTo>
                  <a:cubicBezTo>
                    <a:pt x="6325" y="33704"/>
                    <a:pt x="7159" y="33763"/>
                    <a:pt x="7995" y="33763"/>
                  </a:cubicBezTo>
                  <a:cubicBezTo>
                    <a:pt x="9206" y="33763"/>
                    <a:pt x="10419" y="33639"/>
                    <a:pt x="11619" y="33399"/>
                  </a:cubicBezTo>
                  <a:cubicBezTo>
                    <a:pt x="15529" y="32661"/>
                    <a:pt x="19808" y="30559"/>
                    <a:pt x="22095" y="27165"/>
                  </a:cubicBezTo>
                  <a:cubicBezTo>
                    <a:pt x="24529" y="23551"/>
                    <a:pt x="24640" y="17538"/>
                    <a:pt x="24050" y="13407"/>
                  </a:cubicBezTo>
                  <a:cubicBezTo>
                    <a:pt x="23497" y="9276"/>
                    <a:pt x="21652" y="5293"/>
                    <a:pt x="18369" y="2637"/>
                  </a:cubicBezTo>
                  <a:cubicBezTo>
                    <a:pt x="16306" y="899"/>
                    <a:pt x="13723" y="1"/>
                    <a:pt x="11091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2"/>
            <p:cNvSpPr/>
            <p:nvPr/>
          </p:nvSpPr>
          <p:spPr>
            <a:xfrm>
              <a:off x="7866423" y="3178320"/>
              <a:ext cx="153396" cy="136202"/>
            </a:xfrm>
            <a:custGeom>
              <a:avLst/>
              <a:gdLst/>
              <a:ahLst/>
              <a:cxnLst/>
              <a:rect l="l" t="t" r="r" b="b"/>
              <a:pathLst>
                <a:path w="8743" h="7763" extrusionOk="0">
                  <a:moveTo>
                    <a:pt x="3505" y="648"/>
                  </a:moveTo>
                  <a:cubicBezTo>
                    <a:pt x="3566" y="739"/>
                    <a:pt x="3676" y="805"/>
                    <a:pt x="3796" y="805"/>
                  </a:cubicBezTo>
                  <a:cubicBezTo>
                    <a:pt x="3821" y="805"/>
                    <a:pt x="3848" y="802"/>
                    <a:pt x="3874" y="795"/>
                  </a:cubicBezTo>
                  <a:cubicBezTo>
                    <a:pt x="4073" y="757"/>
                    <a:pt x="4273" y="739"/>
                    <a:pt x="4470" y="739"/>
                  </a:cubicBezTo>
                  <a:cubicBezTo>
                    <a:pt x="5804" y="739"/>
                    <a:pt x="7034" y="1580"/>
                    <a:pt x="7452" y="2898"/>
                  </a:cubicBezTo>
                  <a:cubicBezTo>
                    <a:pt x="8005" y="4853"/>
                    <a:pt x="5976" y="6918"/>
                    <a:pt x="4095" y="6955"/>
                  </a:cubicBezTo>
                  <a:lnTo>
                    <a:pt x="4058" y="6955"/>
                  </a:lnTo>
                  <a:cubicBezTo>
                    <a:pt x="2288" y="6955"/>
                    <a:pt x="812" y="5480"/>
                    <a:pt x="812" y="3709"/>
                  </a:cubicBezTo>
                  <a:cubicBezTo>
                    <a:pt x="886" y="2123"/>
                    <a:pt x="2103" y="1054"/>
                    <a:pt x="3505" y="648"/>
                  </a:cubicBezTo>
                  <a:close/>
                  <a:moveTo>
                    <a:pt x="4623" y="1"/>
                  </a:moveTo>
                  <a:cubicBezTo>
                    <a:pt x="4303" y="1"/>
                    <a:pt x="3977" y="43"/>
                    <a:pt x="3652" y="131"/>
                  </a:cubicBezTo>
                  <a:cubicBezTo>
                    <a:pt x="1587" y="279"/>
                    <a:pt x="1" y="2049"/>
                    <a:pt x="74" y="4115"/>
                  </a:cubicBezTo>
                  <a:cubicBezTo>
                    <a:pt x="177" y="6128"/>
                    <a:pt x="2047" y="7763"/>
                    <a:pt x="4049" y="7763"/>
                  </a:cubicBezTo>
                  <a:cubicBezTo>
                    <a:pt x="4211" y="7763"/>
                    <a:pt x="4375" y="7752"/>
                    <a:pt x="4538" y="7730"/>
                  </a:cubicBezTo>
                  <a:cubicBezTo>
                    <a:pt x="6677" y="7398"/>
                    <a:pt x="8743" y="5148"/>
                    <a:pt x="8263" y="2898"/>
                  </a:cubicBezTo>
                  <a:cubicBezTo>
                    <a:pt x="7829" y="1163"/>
                    <a:pt x="6303" y="1"/>
                    <a:pt x="4623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5" name="Google Shape;2135;p72"/>
          <p:cNvSpPr/>
          <p:nvPr/>
        </p:nvSpPr>
        <p:spPr>
          <a:xfrm>
            <a:off x="2258803" y="3144181"/>
            <a:ext cx="508231" cy="612092"/>
          </a:xfrm>
          <a:custGeom>
            <a:avLst/>
            <a:gdLst/>
            <a:ahLst/>
            <a:cxnLst/>
            <a:rect l="l" t="t" r="r" b="b"/>
            <a:pathLst>
              <a:path w="30985" h="37317" extrusionOk="0">
                <a:moveTo>
                  <a:pt x="17101" y="1"/>
                </a:moveTo>
                <a:cubicBezTo>
                  <a:pt x="13246" y="1"/>
                  <a:pt x="9569" y="1791"/>
                  <a:pt x="7156" y="4878"/>
                </a:cubicBezTo>
                <a:cubicBezTo>
                  <a:pt x="5128" y="7534"/>
                  <a:pt x="5792" y="10706"/>
                  <a:pt x="8558" y="12476"/>
                </a:cubicBezTo>
                <a:cubicBezTo>
                  <a:pt x="8521" y="12550"/>
                  <a:pt x="8595" y="12661"/>
                  <a:pt x="8706" y="12698"/>
                </a:cubicBezTo>
                <a:cubicBezTo>
                  <a:pt x="9104" y="12834"/>
                  <a:pt x="9491" y="12896"/>
                  <a:pt x="9868" y="12896"/>
                </a:cubicBezTo>
                <a:cubicBezTo>
                  <a:pt x="10817" y="12896"/>
                  <a:pt x="11707" y="12504"/>
                  <a:pt x="12579" y="11923"/>
                </a:cubicBezTo>
                <a:cubicBezTo>
                  <a:pt x="13132" y="11517"/>
                  <a:pt x="13648" y="11075"/>
                  <a:pt x="14165" y="10632"/>
                </a:cubicBezTo>
                <a:cubicBezTo>
                  <a:pt x="14875" y="10051"/>
                  <a:pt x="16514" y="9156"/>
                  <a:pt x="17772" y="9156"/>
                </a:cubicBezTo>
                <a:cubicBezTo>
                  <a:pt x="18669" y="9156"/>
                  <a:pt x="19372" y="9612"/>
                  <a:pt x="19402" y="10964"/>
                </a:cubicBezTo>
                <a:cubicBezTo>
                  <a:pt x="18148" y="14911"/>
                  <a:pt x="12984" y="12255"/>
                  <a:pt x="10513" y="14653"/>
                </a:cubicBezTo>
                <a:cubicBezTo>
                  <a:pt x="9001" y="16091"/>
                  <a:pt x="8964" y="18784"/>
                  <a:pt x="10550" y="20185"/>
                </a:cubicBezTo>
                <a:cubicBezTo>
                  <a:pt x="10600" y="20218"/>
                  <a:pt x="10664" y="20237"/>
                  <a:pt x="10730" y="20237"/>
                </a:cubicBezTo>
                <a:cubicBezTo>
                  <a:pt x="10811" y="20237"/>
                  <a:pt x="10895" y="20209"/>
                  <a:pt x="10956" y="20148"/>
                </a:cubicBezTo>
                <a:cubicBezTo>
                  <a:pt x="11593" y="20760"/>
                  <a:pt x="12387" y="20974"/>
                  <a:pt x="13267" y="20974"/>
                </a:cubicBezTo>
                <a:cubicBezTo>
                  <a:pt x="15291" y="20974"/>
                  <a:pt x="17769" y="19846"/>
                  <a:pt x="19824" y="19846"/>
                </a:cubicBezTo>
                <a:cubicBezTo>
                  <a:pt x="20861" y="19846"/>
                  <a:pt x="21791" y="20133"/>
                  <a:pt x="22501" y="20997"/>
                </a:cubicBezTo>
                <a:cubicBezTo>
                  <a:pt x="25514" y="24620"/>
                  <a:pt x="18864" y="27754"/>
                  <a:pt x="15884" y="27754"/>
                </a:cubicBezTo>
                <a:cubicBezTo>
                  <a:pt x="15799" y="27754"/>
                  <a:pt x="15718" y="27752"/>
                  <a:pt x="15640" y="27747"/>
                </a:cubicBezTo>
                <a:cubicBezTo>
                  <a:pt x="12542" y="27525"/>
                  <a:pt x="10697" y="24870"/>
                  <a:pt x="8411" y="23136"/>
                </a:cubicBezTo>
                <a:cubicBezTo>
                  <a:pt x="8352" y="23099"/>
                  <a:pt x="8291" y="23083"/>
                  <a:pt x="8232" y="23083"/>
                </a:cubicBezTo>
                <a:cubicBezTo>
                  <a:pt x="7997" y="23083"/>
                  <a:pt x="7791" y="23343"/>
                  <a:pt x="7820" y="23579"/>
                </a:cubicBezTo>
                <a:cubicBezTo>
                  <a:pt x="7820" y="23652"/>
                  <a:pt x="7857" y="23689"/>
                  <a:pt x="7931" y="23763"/>
                </a:cubicBezTo>
                <a:cubicBezTo>
                  <a:pt x="10255" y="25718"/>
                  <a:pt x="12357" y="28411"/>
                  <a:pt x="15640" y="28558"/>
                </a:cubicBezTo>
                <a:cubicBezTo>
                  <a:pt x="15766" y="28565"/>
                  <a:pt x="15894" y="28568"/>
                  <a:pt x="16022" y="28568"/>
                </a:cubicBezTo>
                <a:cubicBezTo>
                  <a:pt x="18821" y="28568"/>
                  <a:pt x="22086" y="27045"/>
                  <a:pt x="23497" y="24612"/>
                </a:cubicBezTo>
                <a:cubicBezTo>
                  <a:pt x="24603" y="22583"/>
                  <a:pt x="23792" y="20407"/>
                  <a:pt x="21652" y="19595"/>
                </a:cubicBezTo>
                <a:cubicBezTo>
                  <a:pt x="21115" y="19389"/>
                  <a:pt x="20542" y="19309"/>
                  <a:pt x="19947" y="19309"/>
                </a:cubicBezTo>
                <a:cubicBezTo>
                  <a:pt x="17860" y="19309"/>
                  <a:pt x="15504" y="20293"/>
                  <a:pt x="13499" y="20293"/>
                </a:cubicBezTo>
                <a:cubicBezTo>
                  <a:pt x="12384" y="20293"/>
                  <a:pt x="11378" y="19989"/>
                  <a:pt x="10587" y="19042"/>
                </a:cubicBezTo>
                <a:cubicBezTo>
                  <a:pt x="10587" y="19016"/>
                  <a:pt x="10550" y="18990"/>
                  <a:pt x="10515" y="18990"/>
                </a:cubicBezTo>
                <a:cubicBezTo>
                  <a:pt x="10501" y="18990"/>
                  <a:pt x="10487" y="18994"/>
                  <a:pt x="10476" y="19005"/>
                </a:cubicBezTo>
                <a:cubicBezTo>
                  <a:pt x="9886" y="17677"/>
                  <a:pt x="9960" y="16091"/>
                  <a:pt x="11177" y="15058"/>
                </a:cubicBezTo>
                <a:cubicBezTo>
                  <a:pt x="12579" y="13878"/>
                  <a:pt x="14533" y="14321"/>
                  <a:pt x="16230" y="14099"/>
                </a:cubicBezTo>
                <a:cubicBezTo>
                  <a:pt x="17669" y="13878"/>
                  <a:pt x="19550" y="12993"/>
                  <a:pt x="19697" y="11443"/>
                </a:cubicBezTo>
                <a:cubicBezTo>
                  <a:pt x="19717" y="11448"/>
                  <a:pt x="19736" y="11451"/>
                  <a:pt x="19755" y="11451"/>
                </a:cubicBezTo>
                <a:cubicBezTo>
                  <a:pt x="19882" y="11451"/>
                  <a:pt x="19997" y="11350"/>
                  <a:pt x="20029" y="11222"/>
                </a:cubicBezTo>
                <a:cubicBezTo>
                  <a:pt x="20288" y="9636"/>
                  <a:pt x="19033" y="8530"/>
                  <a:pt x="17484" y="8382"/>
                </a:cubicBezTo>
                <a:cubicBezTo>
                  <a:pt x="17385" y="8374"/>
                  <a:pt x="17288" y="8371"/>
                  <a:pt x="17192" y="8371"/>
                </a:cubicBezTo>
                <a:cubicBezTo>
                  <a:pt x="14073" y="8371"/>
                  <a:pt x="12557" y="12330"/>
                  <a:pt x="9443" y="12366"/>
                </a:cubicBezTo>
                <a:cubicBezTo>
                  <a:pt x="9443" y="12255"/>
                  <a:pt x="9370" y="12181"/>
                  <a:pt x="9296" y="12107"/>
                </a:cubicBezTo>
                <a:cubicBezTo>
                  <a:pt x="5681" y="9968"/>
                  <a:pt x="6456" y="6464"/>
                  <a:pt x="9111" y="3993"/>
                </a:cubicBezTo>
                <a:cubicBezTo>
                  <a:pt x="11329" y="1951"/>
                  <a:pt x="14185" y="850"/>
                  <a:pt x="17167" y="850"/>
                </a:cubicBezTo>
                <a:cubicBezTo>
                  <a:pt x="17309" y="850"/>
                  <a:pt x="17452" y="852"/>
                  <a:pt x="17595" y="857"/>
                </a:cubicBezTo>
                <a:cubicBezTo>
                  <a:pt x="20693" y="1005"/>
                  <a:pt x="25009" y="2480"/>
                  <a:pt x="26005" y="5800"/>
                </a:cubicBezTo>
                <a:cubicBezTo>
                  <a:pt x="26890" y="8677"/>
                  <a:pt x="25599" y="12329"/>
                  <a:pt x="23312" y="14173"/>
                </a:cubicBezTo>
                <a:cubicBezTo>
                  <a:pt x="23286" y="14169"/>
                  <a:pt x="23262" y="14168"/>
                  <a:pt x="23238" y="14168"/>
                </a:cubicBezTo>
                <a:cubicBezTo>
                  <a:pt x="22783" y="14168"/>
                  <a:pt x="22672" y="14807"/>
                  <a:pt x="23128" y="14948"/>
                </a:cubicBezTo>
                <a:cubicBezTo>
                  <a:pt x="27591" y="16128"/>
                  <a:pt x="30136" y="20554"/>
                  <a:pt x="29472" y="25017"/>
                </a:cubicBezTo>
                <a:cubicBezTo>
                  <a:pt x="28734" y="29923"/>
                  <a:pt x="24935" y="33501"/>
                  <a:pt x="20509" y="35198"/>
                </a:cubicBezTo>
                <a:cubicBezTo>
                  <a:pt x="18267" y="36063"/>
                  <a:pt x="15910" y="36498"/>
                  <a:pt x="13555" y="36498"/>
                </a:cubicBezTo>
                <a:cubicBezTo>
                  <a:pt x="11493" y="36498"/>
                  <a:pt x="9432" y="36164"/>
                  <a:pt x="7452" y="35493"/>
                </a:cubicBezTo>
                <a:cubicBezTo>
                  <a:pt x="4796" y="34497"/>
                  <a:pt x="1882" y="32542"/>
                  <a:pt x="2878" y="29333"/>
                </a:cubicBezTo>
                <a:cubicBezTo>
                  <a:pt x="3579" y="27193"/>
                  <a:pt x="5533" y="24575"/>
                  <a:pt x="7599" y="23800"/>
                </a:cubicBezTo>
                <a:cubicBezTo>
                  <a:pt x="7710" y="23763"/>
                  <a:pt x="7783" y="23689"/>
                  <a:pt x="7783" y="23579"/>
                </a:cubicBezTo>
                <a:cubicBezTo>
                  <a:pt x="7783" y="23418"/>
                  <a:pt x="7672" y="23313"/>
                  <a:pt x="7521" y="23313"/>
                </a:cubicBezTo>
                <a:cubicBezTo>
                  <a:pt x="7499" y="23313"/>
                  <a:pt x="7475" y="23316"/>
                  <a:pt x="7452" y="23321"/>
                </a:cubicBezTo>
                <a:cubicBezTo>
                  <a:pt x="3505" y="24464"/>
                  <a:pt x="1" y="30439"/>
                  <a:pt x="3247" y="33833"/>
                </a:cubicBezTo>
                <a:cubicBezTo>
                  <a:pt x="5686" y="36364"/>
                  <a:pt x="9460" y="37316"/>
                  <a:pt x="13163" y="37316"/>
                </a:cubicBezTo>
                <a:cubicBezTo>
                  <a:pt x="15396" y="37316"/>
                  <a:pt x="17603" y="36970"/>
                  <a:pt x="19476" y="36415"/>
                </a:cubicBezTo>
                <a:cubicBezTo>
                  <a:pt x="24714" y="34829"/>
                  <a:pt x="29435" y="30845"/>
                  <a:pt x="30283" y="25202"/>
                </a:cubicBezTo>
                <a:cubicBezTo>
                  <a:pt x="30984" y="20517"/>
                  <a:pt x="28439" y="15870"/>
                  <a:pt x="23976" y="14357"/>
                </a:cubicBezTo>
                <a:cubicBezTo>
                  <a:pt x="26484" y="12476"/>
                  <a:pt x="27554" y="8898"/>
                  <a:pt x="26890" y="5874"/>
                </a:cubicBezTo>
                <a:cubicBezTo>
                  <a:pt x="26005" y="1964"/>
                  <a:pt x="21136" y="157"/>
                  <a:pt x="17558" y="9"/>
                </a:cubicBezTo>
                <a:cubicBezTo>
                  <a:pt x="17406" y="3"/>
                  <a:pt x="17253" y="1"/>
                  <a:pt x="17101" y="1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6" name="Google Shape;2136;p72"/>
          <p:cNvGrpSpPr/>
          <p:nvPr/>
        </p:nvGrpSpPr>
        <p:grpSpPr>
          <a:xfrm>
            <a:off x="4659834" y="3164569"/>
            <a:ext cx="461592" cy="592158"/>
            <a:chOff x="4891395" y="3023374"/>
            <a:chExt cx="493786" cy="633392"/>
          </a:xfrm>
        </p:grpSpPr>
        <p:sp>
          <p:nvSpPr>
            <p:cNvPr id="2137" name="Google Shape;2137;p72"/>
            <p:cNvSpPr/>
            <p:nvPr/>
          </p:nvSpPr>
          <p:spPr>
            <a:xfrm>
              <a:off x="4891395" y="3023374"/>
              <a:ext cx="493786" cy="633392"/>
            </a:xfrm>
            <a:custGeom>
              <a:avLst/>
              <a:gdLst/>
              <a:ahLst/>
              <a:cxnLst/>
              <a:rect l="l" t="t" r="r" b="b"/>
              <a:pathLst>
                <a:path w="28144" h="36101" extrusionOk="0">
                  <a:moveTo>
                    <a:pt x="15659" y="0"/>
                  </a:moveTo>
                  <a:cubicBezTo>
                    <a:pt x="15232" y="0"/>
                    <a:pt x="14817" y="13"/>
                    <a:pt x="14422" y="36"/>
                  </a:cubicBezTo>
                  <a:cubicBezTo>
                    <a:pt x="10734" y="294"/>
                    <a:pt x="6971" y="1622"/>
                    <a:pt x="4316" y="4278"/>
                  </a:cubicBezTo>
                  <a:cubicBezTo>
                    <a:pt x="1180" y="7376"/>
                    <a:pt x="443" y="11766"/>
                    <a:pt x="221" y="15971"/>
                  </a:cubicBezTo>
                  <a:cubicBezTo>
                    <a:pt x="0" y="20434"/>
                    <a:pt x="258" y="25229"/>
                    <a:pt x="2582" y="29212"/>
                  </a:cubicBezTo>
                  <a:cubicBezTo>
                    <a:pt x="4684" y="32790"/>
                    <a:pt x="8299" y="35225"/>
                    <a:pt x="12430" y="35925"/>
                  </a:cubicBezTo>
                  <a:cubicBezTo>
                    <a:pt x="13141" y="36043"/>
                    <a:pt x="13850" y="36100"/>
                    <a:pt x="14550" y="36100"/>
                  </a:cubicBezTo>
                  <a:cubicBezTo>
                    <a:pt x="21510" y="36100"/>
                    <a:pt x="27603" y="30463"/>
                    <a:pt x="26631" y="23089"/>
                  </a:cubicBezTo>
                  <a:cubicBezTo>
                    <a:pt x="25783" y="16691"/>
                    <a:pt x="20352" y="12924"/>
                    <a:pt x="14665" y="12924"/>
                  </a:cubicBezTo>
                  <a:cubicBezTo>
                    <a:pt x="12190" y="12924"/>
                    <a:pt x="9666" y="13638"/>
                    <a:pt x="7451" y="15159"/>
                  </a:cubicBezTo>
                  <a:cubicBezTo>
                    <a:pt x="7414" y="15159"/>
                    <a:pt x="7377" y="15196"/>
                    <a:pt x="7340" y="15233"/>
                  </a:cubicBezTo>
                  <a:cubicBezTo>
                    <a:pt x="7096" y="15508"/>
                    <a:pt x="7332" y="15960"/>
                    <a:pt x="7652" y="15960"/>
                  </a:cubicBezTo>
                  <a:cubicBezTo>
                    <a:pt x="7718" y="15960"/>
                    <a:pt x="7787" y="15941"/>
                    <a:pt x="7857" y="15897"/>
                  </a:cubicBezTo>
                  <a:cubicBezTo>
                    <a:pt x="9928" y="14474"/>
                    <a:pt x="12397" y="13760"/>
                    <a:pt x="14835" y="13760"/>
                  </a:cubicBezTo>
                  <a:cubicBezTo>
                    <a:pt x="18909" y="13760"/>
                    <a:pt x="22895" y="15754"/>
                    <a:pt x="24787" y="19770"/>
                  </a:cubicBezTo>
                  <a:cubicBezTo>
                    <a:pt x="28143" y="26815"/>
                    <a:pt x="23385" y="34561"/>
                    <a:pt x="15676" y="35262"/>
                  </a:cubicBezTo>
                  <a:cubicBezTo>
                    <a:pt x="15284" y="35296"/>
                    <a:pt x="14896" y="35313"/>
                    <a:pt x="14514" y="35313"/>
                  </a:cubicBezTo>
                  <a:cubicBezTo>
                    <a:pt x="7537" y="35313"/>
                    <a:pt x="2375" y="29691"/>
                    <a:pt x="1291" y="22942"/>
                  </a:cubicBezTo>
                  <a:cubicBezTo>
                    <a:pt x="221" y="16229"/>
                    <a:pt x="664" y="7081"/>
                    <a:pt x="7008" y="3098"/>
                  </a:cubicBezTo>
                  <a:cubicBezTo>
                    <a:pt x="9608" y="1563"/>
                    <a:pt x="12527" y="773"/>
                    <a:pt x="15495" y="773"/>
                  </a:cubicBezTo>
                  <a:cubicBezTo>
                    <a:pt x="16021" y="773"/>
                    <a:pt x="16550" y="798"/>
                    <a:pt x="17078" y="848"/>
                  </a:cubicBezTo>
                  <a:cubicBezTo>
                    <a:pt x="19217" y="995"/>
                    <a:pt x="21615" y="1512"/>
                    <a:pt x="23090" y="3319"/>
                  </a:cubicBezTo>
                  <a:cubicBezTo>
                    <a:pt x="24529" y="5089"/>
                    <a:pt x="24271" y="8298"/>
                    <a:pt x="21762" y="9110"/>
                  </a:cubicBezTo>
                  <a:cubicBezTo>
                    <a:pt x="21725" y="8999"/>
                    <a:pt x="21615" y="8962"/>
                    <a:pt x="21504" y="8926"/>
                  </a:cubicBezTo>
                  <a:cubicBezTo>
                    <a:pt x="19143" y="8704"/>
                    <a:pt x="17594" y="6528"/>
                    <a:pt x="15234" y="6048"/>
                  </a:cubicBezTo>
                  <a:cubicBezTo>
                    <a:pt x="14770" y="5958"/>
                    <a:pt x="14303" y="5914"/>
                    <a:pt x="13838" y="5914"/>
                  </a:cubicBezTo>
                  <a:cubicBezTo>
                    <a:pt x="12605" y="5914"/>
                    <a:pt x="11390" y="6223"/>
                    <a:pt x="10291" y="6786"/>
                  </a:cubicBezTo>
                  <a:cubicBezTo>
                    <a:pt x="7340" y="8409"/>
                    <a:pt x="5865" y="11839"/>
                    <a:pt x="6787" y="15085"/>
                  </a:cubicBezTo>
                  <a:cubicBezTo>
                    <a:pt x="6815" y="15198"/>
                    <a:pt x="6908" y="15246"/>
                    <a:pt x="7016" y="15246"/>
                  </a:cubicBezTo>
                  <a:cubicBezTo>
                    <a:pt x="7049" y="15246"/>
                    <a:pt x="7084" y="15242"/>
                    <a:pt x="7119" y="15233"/>
                  </a:cubicBezTo>
                  <a:cubicBezTo>
                    <a:pt x="7193" y="15196"/>
                    <a:pt x="7230" y="15122"/>
                    <a:pt x="7230" y="15048"/>
                  </a:cubicBezTo>
                  <a:cubicBezTo>
                    <a:pt x="6787" y="11286"/>
                    <a:pt x="8668" y="7450"/>
                    <a:pt x="12689" y="6786"/>
                  </a:cubicBezTo>
                  <a:cubicBezTo>
                    <a:pt x="13065" y="6723"/>
                    <a:pt x="13428" y="6694"/>
                    <a:pt x="13779" y="6694"/>
                  </a:cubicBezTo>
                  <a:cubicBezTo>
                    <a:pt x="15493" y="6694"/>
                    <a:pt x="16937" y="7399"/>
                    <a:pt x="18406" y="8409"/>
                  </a:cubicBezTo>
                  <a:cubicBezTo>
                    <a:pt x="19439" y="9073"/>
                    <a:pt x="20287" y="9589"/>
                    <a:pt x="21504" y="9663"/>
                  </a:cubicBezTo>
                  <a:cubicBezTo>
                    <a:pt x="21534" y="9673"/>
                    <a:pt x="21563" y="9678"/>
                    <a:pt x="21592" y="9678"/>
                  </a:cubicBezTo>
                  <a:cubicBezTo>
                    <a:pt x="21669" y="9678"/>
                    <a:pt x="21735" y="9643"/>
                    <a:pt x="21762" y="9589"/>
                  </a:cubicBezTo>
                  <a:lnTo>
                    <a:pt x="21836" y="9589"/>
                  </a:lnTo>
                  <a:cubicBezTo>
                    <a:pt x="24639" y="9110"/>
                    <a:pt x="25414" y="5569"/>
                    <a:pt x="24049" y="3356"/>
                  </a:cubicBezTo>
                  <a:cubicBezTo>
                    <a:pt x="22399" y="671"/>
                    <a:pt x="18707" y="0"/>
                    <a:pt x="15659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2"/>
            <p:cNvSpPr/>
            <p:nvPr/>
          </p:nvSpPr>
          <p:spPr>
            <a:xfrm>
              <a:off x="5079063" y="3363847"/>
              <a:ext cx="139167" cy="121482"/>
            </a:xfrm>
            <a:custGeom>
              <a:avLst/>
              <a:gdLst/>
              <a:ahLst/>
              <a:cxnLst/>
              <a:rect l="l" t="t" r="r" b="b"/>
              <a:pathLst>
                <a:path w="7932" h="6924" extrusionOk="0">
                  <a:moveTo>
                    <a:pt x="4242" y="760"/>
                  </a:moveTo>
                  <a:cubicBezTo>
                    <a:pt x="4845" y="760"/>
                    <a:pt x="5452" y="1015"/>
                    <a:pt x="5976" y="1619"/>
                  </a:cubicBezTo>
                  <a:cubicBezTo>
                    <a:pt x="7156" y="2984"/>
                    <a:pt x="6234" y="5307"/>
                    <a:pt x="4685" y="6008"/>
                  </a:cubicBezTo>
                  <a:cubicBezTo>
                    <a:pt x="4344" y="6154"/>
                    <a:pt x="3991" y="6223"/>
                    <a:pt x="3643" y="6223"/>
                  </a:cubicBezTo>
                  <a:cubicBezTo>
                    <a:pt x="2672" y="6223"/>
                    <a:pt x="1744" y="5687"/>
                    <a:pt x="1255" y="4791"/>
                  </a:cubicBezTo>
                  <a:cubicBezTo>
                    <a:pt x="849" y="3832"/>
                    <a:pt x="1034" y="2725"/>
                    <a:pt x="1734" y="1951"/>
                  </a:cubicBezTo>
                  <a:cubicBezTo>
                    <a:pt x="1774" y="1977"/>
                    <a:pt x="1817" y="1989"/>
                    <a:pt x="1861" y="1989"/>
                  </a:cubicBezTo>
                  <a:cubicBezTo>
                    <a:pt x="1940" y="1989"/>
                    <a:pt x="2019" y="1949"/>
                    <a:pt x="2066" y="1877"/>
                  </a:cubicBezTo>
                  <a:cubicBezTo>
                    <a:pt x="2654" y="1205"/>
                    <a:pt x="3445" y="760"/>
                    <a:pt x="4242" y="760"/>
                  </a:cubicBezTo>
                  <a:close/>
                  <a:moveTo>
                    <a:pt x="4185" y="0"/>
                  </a:moveTo>
                  <a:cubicBezTo>
                    <a:pt x="3322" y="0"/>
                    <a:pt x="2458" y="360"/>
                    <a:pt x="1845" y="1066"/>
                  </a:cubicBezTo>
                  <a:cubicBezTo>
                    <a:pt x="480" y="1951"/>
                    <a:pt x="1" y="3684"/>
                    <a:pt x="665" y="5123"/>
                  </a:cubicBezTo>
                  <a:cubicBezTo>
                    <a:pt x="1278" y="6276"/>
                    <a:pt x="2463" y="6924"/>
                    <a:pt x="3676" y="6924"/>
                  </a:cubicBezTo>
                  <a:cubicBezTo>
                    <a:pt x="4287" y="6924"/>
                    <a:pt x="4904" y="6760"/>
                    <a:pt x="5460" y="6414"/>
                  </a:cubicBezTo>
                  <a:cubicBezTo>
                    <a:pt x="7193" y="5270"/>
                    <a:pt x="7931" y="2725"/>
                    <a:pt x="6493" y="1066"/>
                  </a:cubicBezTo>
                  <a:cubicBezTo>
                    <a:pt x="5888" y="351"/>
                    <a:pt x="5037" y="0"/>
                    <a:pt x="4185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9" name="Google Shape;2139;p72"/>
          <p:cNvSpPr/>
          <p:nvPr/>
        </p:nvSpPr>
        <p:spPr>
          <a:xfrm>
            <a:off x="829862" y="3158238"/>
            <a:ext cx="336399" cy="597953"/>
          </a:xfrm>
          <a:custGeom>
            <a:avLst/>
            <a:gdLst/>
            <a:ahLst/>
            <a:cxnLst/>
            <a:rect l="l" t="t" r="r" b="b"/>
            <a:pathLst>
              <a:path w="20509" h="36455" extrusionOk="0">
                <a:moveTo>
                  <a:pt x="14877" y="841"/>
                </a:moveTo>
                <a:cubicBezTo>
                  <a:pt x="14971" y="841"/>
                  <a:pt x="15065" y="843"/>
                  <a:pt x="15160" y="849"/>
                </a:cubicBezTo>
                <a:cubicBezTo>
                  <a:pt x="17853" y="2140"/>
                  <a:pt x="18111" y="5755"/>
                  <a:pt x="17816" y="8521"/>
                </a:cubicBezTo>
                <a:cubicBezTo>
                  <a:pt x="17521" y="11066"/>
                  <a:pt x="17115" y="13611"/>
                  <a:pt x="17004" y="16156"/>
                </a:cubicBezTo>
                <a:cubicBezTo>
                  <a:pt x="16857" y="18849"/>
                  <a:pt x="16930" y="21541"/>
                  <a:pt x="17152" y="24234"/>
                </a:cubicBezTo>
                <a:cubicBezTo>
                  <a:pt x="17262" y="25562"/>
                  <a:pt x="17410" y="26927"/>
                  <a:pt x="17594" y="28218"/>
                </a:cubicBezTo>
                <a:cubicBezTo>
                  <a:pt x="17779" y="29545"/>
                  <a:pt x="18295" y="30984"/>
                  <a:pt x="18295" y="32312"/>
                </a:cubicBezTo>
                <a:cubicBezTo>
                  <a:pt x="18295" y="33308"/>
                  <a:pt x="17484" y="34673"/>
                  <a:pt x="16635" y="35078"/>
                </a:cubicBezTo>
                <a:cubicBezTo>
                  <a:pt x="15898" y="35300"/>
                  <a:pt x="15160" y="35447"/>
                  <a:pt x="14385" y="35484"/>
                </a:cubicBezTo>
                <a:cubicBezTo>
                  <a:pt x="13941" y="35551"/>
                  <a:pt x="13486" y="35591"/>
                  <a:pt x="13033" y="35591"/>
                </a:cubicBezTo>
                <a:cubicBezTo>
                  <a:pt x="11981" y="35591"/>
                  <a:pt x="10935" y="35376"/>
                  <a:pt x="10033" y="34783"/>
                </a:cubicBezTo>
                <a:cubicBezTo>
                  <a:pt x="6971" y="32718"/>
                  <a:pt x="9738" y="28660"/>
                  <a:pt x="10476" y="25968"/>
                </a:cubicBezTo>
                <a:cubicBezTo>
                  <a:pt x="11803" y="21099"/>
                  <a:pt x="11398" y="15935"/>
                  <a:pt x="11029" y="10955"/>
                </a:cubicBezTo>
                <a:cubicBezTo>
                  <a:pt x="11005" y="10722"/>
                  <a:pt x="10805" y="10577"/>
                  <a:pt x="10604" y="10577"/>
                </a:cubicBezTo>
                <a:cubicBezTo>
                  <a:pt x="10488" y="10577"/>
                  <a:pt x="10372" y="10626"/>
                  <a:pt x="10291" y="10734"/>
                </a:cubicBezTo>
                <a:cubicBezTo>
                  <a:pt x="10227" y="10670"/>
                  <a:pt x="10138" y="10630"/>
                  <a:pt x="10052" y="10630"/>
                </a:cubicBezTo>
                <a:cubicBezTo>
                  <a:pt x="9991" y="10630"/>
                  <a:pt x="9932" y="10651"/>
                  <a:pt x="9885" y="10697"/>
                </a:cubicBezTo>
                <a:cubicBezTo>
                  <a:pt x="9074" y="11472"/>
                  <a:pt x="8262" y="12283"/>
                  <a:pt x="7451" y="13095"/>
                </a:cubicBezTo>
                <a:lnTo>
                  <a:pt x="6381" y="14164"/>
                </a:lnTo>
                <a:cubicBezTo>
                  <a:pt x="5722" y="14823"/>
                  <a:pt x="5711" y="14982"/>
                  <a:pt x="4874" y="14982"/>
                </a:cubicBezTo>
                <a:cubicBezTo>
                  <a:pt x="4774" y="14982"/>
                  <a:pt x="4663" y="14980"/>
                  <a:pt x="4537" y="14976"/>
                </a:cubicBezTo>
                <a:cubicBezTo>
                  <a:pt x="3246" y="14939"/>
                  <a:pt x="2951" y="14459"/>
                  <a:pt x="2287" y="13464"/>
                </a:cubicBezTo>
                <a:cubicBezTo>
                  <a:pt x="1955" y="12910"/>
                  <a:pt x="1660" y="12357"/>
                  <a:pt x="1439" y="11767"/>
                </a:cubicBezTo>
                <a:cubicBezTo>
                  <a:pt x="775" y="10144"/>
                  <a:pt x="1180" y="8410"/>
                  <a:pt x="2693" y="7451"/>
                </a:cubicBezTo>
                <a:lnTo>
                  <a:pt x="8373" y="3910"/>
                </a:lnTo>
                <a:cubicBezTo>
                  <a:pt x="10362" y="2632"/>
                  <a:pt x="12453" y="841"/>
                  <a:pt x="14877" y="841"/>
                </a:cubicBezTo>
                <a:close/>
                <a:moveTo>
                  <a:pt x="14053" y="0"/>
                </a:moveTo>
                <a:cubicBezTo>
                  <a:pt x="13906" y="0"/>
                  <a:pt x="13795" y="111"/>
                  <a:pt x="13795" y="222"/>
                </a:cubicBezTo>
                <a:cubicBezTo>
                  <a:pt x="11176" y="591"/>
                  <a:pt x="8705" y="2767"/>
                  <a:pt x="6639" y="4095"/>
                </a:cubicBezTo>
                <a:cubicBezTo>
                  <a:pt x="4869" y="5201"/>
                  <a:pt x="2914" y="6197"/>
                  <a:pt x="1291" y="7451"/>
                </a:cubicBezTo>
                <a:cubicBezTo>
                  <a:pt x="295" y="8226"/>
                  <a:pt x="0" y="8705"/>
                  <a:pt x="148" y="9996"/>
                </a:cubicBezTo>
                <a:cubicBezTo>
                  <a:pt x="332" y="11877"/>
                  <a:pt x="1992" y="15714"/>
                  <a:pt x="4057" y="16267"/>
                </a:cubicBezTo>
                <a:cubicBezTo>
                  <a:pt x="4223" y="16306"/>
                  <a:pt x="4375" y="16325"/>
                  <a:pt x="4517" y="16325"/>
                </a:cubicBezTo>
                <a:cubicBezTo>
                  <a:pt x="5168" y="16325"/>
                  <a:pt x="5608" y="15940"/>
                  <a:pt x="6123" y="15455"/>
                </a:cubicBezTo>
                <a:cubicBezTo>
                  <a:pt x="7562" y="14127"/>
                  <a:pt x="8889" y="12578"/>
                  <a:pt x="10217" y="11103"/>
                </a:cubicBezTo>
                <a:cubicBezTo>
                  <a:pt x="10512" y="15013"/>
                  <a:pt x="10807" y="18996"/>
                  <a:pt x="10254" y="22906"/>
                </a:cubicBezTo>
                <a:cubicBezTo>
                  <a:pt x="9959" y="24824"/>
                  <a:pt x="9443" y="26705"/>
                  <a:pt x="8742" y="28513"/>
                </a:cubicBezTo>
                <a:cubicBezTo>
                  <a:pt x="8299" y="29693"/>
                  <a:pt x="7746" y="30910"/>
                  <a:pt x="7746" y="32201"/>
                </a:cubicBezTo>
                <a:cubicBezTo>
                  <a:pt x="7820" y="34488"/>
                  <a:pt x="9627" y="36000"/>
                  <a:pt x="11767" y="36332"/>
                </a:cubicBezTo>
                <a:cubicBezTo>
                  <a:pt x="12237" y="36408"/>
                  <a:pt x="12836" y="36454"/>
                  <a:pt x="13488" y="36454"/>
                </a:cubicBezTo>
                <a:cubicBezTo>
                  <a:pt x="15396" y="36454"/>
                  <a:pt x="17757" y="36057"/>
                  <a:pt x="18664" y="34820"/>
                </a:cubicBezTo>
                <a:cubicBezTo>
                  <a:pt x="19291" y="33972"/>
                  <a:pt x="19217" y="32976"/>
                  <a:pt x="19107" y="31980"/>
                </a:cubicBezTo>
                <a:cubicBezTo>
                  <a:pt x="18848" y="30173"/>
                  <a:pt x="18443" y="28402"/>
                  <a:pt x="18221" y="26595"/>
                </a:cubicBezTo>
                <a:cubicBezTo>
                  <a:pt x="17742" y="22611"/>
                  <a:pt x="17631" y="18591"/>
                  <a:pt x="17926" y="14570"/>
                </a:cubicBezTo>
                <a:cubicBezTo>
                  <a:pt x="18221" y="10660"/>
                  <a:pt x="20508" y="2066"/>
                  <a:pt x="15381" y="332"/>
                </a:cubicBezTo>
                <a:cubicBezTo>
                  <a:pt x="15344" y="259"/>
                  <a:pt x="15271" y="185"/>
                  <a:pt x="15197" y="185"/>
                </a:cubicBezTo>
                <a:lnTo>
                  <a:pt x="14976" y="185"/>
                </a:lnTo>
                <a:cubicBezTo>
                  <a:pt x="14644" y="111"/>
                  <a:pt x="14348" y="37"/>
                  <a:pt x="14053" y="0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0" name="Google Shape;2140;p72"/>
          <p:cNvSpPr/>
          <p:nvPr/>
        </p:nvSpPr>
        <p:spPr>
          <a:xfrm>
            <a:off x="3869165" y="3172770"/>
            <a:ext cx="462239" cy="583617"/>
          </a:xfrm>
          <a:custGeom>
            <a:avLst/>
            <a:gdLst/>
            <a:ahLst/>
            <a:cxnLst/>
            <a:rect l="l" t="t" r="r" b="b"/>
            <a:pathLst>
              <a:path w="28181" h="35581" extrusionOk="0">
                <a:moveTo>
                  <a:pt x="19223" y="710"/>
                </a:moveTo>
                <a:cubicBezTo>
                  <a:pt x="19770" y="710"/>
                  <a:pt x="20302" y="738"/>
                  <a:pt x="20804" y="811"/>
                </a:cubicBezTo>
                <a:cubicBezTo>
                  <a:pt x="22463" y="1069"/>
                  <a:pt x="22758" y="1881"/>
                  <a:pt x="22906" y="3393"/>
                </a:cubicBezTo>
                <a:cubicBezTo>
                  <a:pt x="23017" y="4205"/>
                  <a:pt x="22980" y="5053"/>
                  <a:pt x="22795" y="5864"/>
                </a:cubicBezTo>
                <a:cubicBezTo>
                  <a:pt x="22302" y="7626"/>
                  <a:pt x="20762" y="8012"/>
                  <a:pt x="19136" y="8012"/>
                </a:cubicBezTo>
                <a:cubicBezTo>
                  <a:pt x="18209" y="8012"/>
                  <a:pt x="17255" y="7886"/>
                  <a:pt x="16451" y="7819"/>
                </a:cubicBezTo>
                <a:cubicBezTo>
                  <a:pt x="14054" y="7598"/>
                  <a:pt x="11656" y="7303"/>
                  <a:pt x="9295" y="6860"/>
                </a:cubicBezTo>
                <a:cubicBezTo>
                  <a:pt x="9277" y="6842"/>
                  <a:pt x="9258" y="6833"/>
                  <a:pt x="9240" y="6833"/>
                </a:cubicBezTo>
                <a:cubicBezTo>
                  <a:pt x="9222" y="6833"/>
                  <a:pt x="9203" y="6842"/>
                  <a:pt x="9185" y="6860"/>
                </a:cubicBezTo>
                <a:cubicBezTo>
                  <a:pt x="9158" y="6857"/>
                  <a:pt x="9132" y="6855"/>
                  <a:pt x="9107" y="6855"/>
                </a:cubicBezTo>
                <a:cubicBezTo>
                  <a:pt x="8883" y="6855"/>
                  <a:pt x="8701" y="6997"/>
                  <a:pt x="8668" y="7229"/>
                </a:cubicBezTo>
                <a:cubicBezTo>
                  <a:pt x="8558" y="8483"/>
                  <a:pt x="8410" y="9737"/>
                  <a:pt x="8299" y="10991"/>
                </a:cubicBezTo>
                <a:cubicBezTo>
                  <a:pt x="8299" y="11250"/>
                  <a:pt x="8484" y="11434"/>
                  <a:pt x="8705" y="11434"/>
                </a:cubicBezTo>
                <a:cubicBezTo>
                  <a:pt x="10360" y="11296"/>
                  <a:pt x="12058" y="11152"/>
                  <a:pt x="13746" y="11152"/>
                </a:cubicBezTo>
                <a:cubicBezTo>
                  <a:pt x="16123" y="11152"/>
                  <a:pt x="18478" y="11438"/>
                  <a:pt x="20656" y="12430"/>
                </a:cubicBezTo>
                <a:cubicBezTo>
                  <a:pt x="24750" y="14311"/>
                  <a:pt x="26447" y="18073"/>
                  <a:pt x="26115" y="22426"/>
                </a:cubicBezTo>
                <a:cubicBezTo>
                  <a:pt x="25820" y="26336"/>
                  <a:pt x="24418" y="30688"/>
                  <a:pt x="20877" y="32828"/>
                </a:cubicBezTo>
                <a:cubicBezTo>
                  <a:pt x="18521" y="34229"/>
                  <a:pt x="15707" y="34618"/>
                  <a:pt x="12980" y="34618"/>
                </a:cubicBezTo>
                <a:cubicBezTo>
                  <a:pt x="12335" y="34618"/>
                  <a:pt x="11694" y="34596"/>
                  <a:pt x="11066" y="34561"/>
                </a:cubicBezTo>
                <a:cubicBezTo>
                  <a:pt x="7119" y="34340"/>
                  <a:pt x="2213" y="32901"/>
                  <a:pt x="1291" y="28438"/>
                </a:cubicBezTo>
                <a:cubicBezTo>
                  <a:pt x="922" y="26520"/>
                  <a:pt x="1734" y="24270"/>
                  <a:pt x="3578" y="23422"/>
                </a:cubicBezTo>
                <a:cubicBezTo>
                  <a:pt x="3974" y="23233"/>
                  <a:pt x="4344" y="23152"/>
                  <a:pt x="4693" y="23152"/>
                </a:cubicBezTo>
                <a:cubicBezTo>
                  <a:pt x="6460" y="23152"/>
                  <a:pt x="7707" y="25228"/>
                  <a:pt x="9185" y="25967"/>
                </a:cubicBezTo>
                <a:cubicBezTo>
                  <a:pt x="10076" y="26408"/>
                  <a:pt x="11049" y="26614"/>
                  <a:pt x="12016" y="26614"/>
                </a:cubicBezTo>
                <a:cubicBezTo>
                  <a:pt x="15412" y="26614"/>
                  <a:pt x="18738" y="24076"/>
                  <a:pt x="18222" y="20287"/>
                </a:cubicBezTo>
                <a:cubicBezTo>
                  <a:pt x="17776" y="17183"/>
                  <a:pt x="15311" y="16175"/>
                  <a:pt x="12425" y="16175"/>
                </a:cubicBezTo>
                <a:cubicBezTo>
                  <a:pt x="9344" y="16175"/>
                  <a:pt x="5784" y="17323"/>
                  <a:pt x="3689" y="18295"/>
                </a:cubicBezTo>
                <a:cubicBezTo>
                  <a:pt x="3209" y="14127"/>
                  <a:pt x="3025" y="9885"/>
                  <a:pt x="3099" y="5680"/>
                </a:cubicBezTo>
                <a:cubicBezTo>
                  <a:pt x="3136" y="4647"/>
                  <a:pt x="2951" y="3024"/>
                  <a:pt x="3578" y="2102"/>
                </a:cubicBezTo>
                <a:cubicBezTo>
                  <a:pt x="4113" y="1299"/>
                  <a:pt x="5153" y="1215"/>
                  <a:pt x="6120" y="1215"/>
                </a:cubicBezTo>
                <a:cubicBezTo>
                  <a:pt x="6378" y="1215"/>
                  <a:pt x="6631" y="1221"/>
                  <a:pt x="6868" y="1221"/>
                </a:cubicBezTo>
                <a:cubicBezTo>
                  <a:pt x="6967" y="1221"/>
                  <a:pt x="7064" y="1220"/>
                  <a:pt x="7156" y="1217"/>
                </a:cubicBezTo>
                <a:lnTo>
                  <a:pt x="14201" y="996"/>
                </a:lnTo>
                <a:cubicBezTo>
                  <a:pt x="15756" y="968"/>
                  <a:pt x="17561" y="710"/>
                  <a:pt x="19223" y="710"/>
                </a:cubicBezTo>
                <a:close/>
                <a:moveTo>
                  <a:pt x="20841" y="1"/>
                </a:moveTo>
                <a:cubicBezTo>
                  <a:pt x="20452" y="1"/>
                  <a:pt x="20022" y="21"/>
                  <a:pt x="19549" y="37"/>
                </a:cubicBezTo>
                <a:lnTo>
                  <a:pt x="9627" y="295"/>
                </a:lnTo>
                <a:cubicBezTo>
                  <a:pt x="9573" y="296"/>
                  <a:pt x="9516" y="296"/>
                  <a:pt x="9458" y="296"/>
                </a:cubicBezTo>
                <a:cubicBezTo>
                  <a:pt x="8731" y="296"/>
                  <a:pt x="7762" y="212"/>
                  <a:pt x="6782" y="212"/>
                </a:cubicBezTo>
                <a:cubicBezTo>
                  <a:pt x="5368" y="212"/>
                  <a:pt x="3932" y="389"/>
                  <a:pt x="3172" y="1254"/>
                </a:cubicBezTo>
                <a:cubicBezTo>
                  <a:pt x="1697" y="2840"/>
                  <a:pt x="2250" y="6233"/>
                  <a:pt x="2250" y="8151"/>
                </a:cubicBezTo>
                <a:cubicBezTo>
                  <a:pt x="2250" y="11766"/>
                  <a:pt x="2472" y="15344"/>
                  <a:pt x="2914" y="18922"/>
                </a:cubicBezTo>
                <a:cubicBezTo>
                  <a:pt x="2914" y="19146"/>
                  <a:pt x="3105" y="19306"/>
                  <a:pt x="3326" y="19306"/>
                </a:cubicBezTo>
                <a:cubicBezTo>
                  <a:pt x="3396" y="19306"/>
                  <a:pt x="3470" y="19289"/>
                  <a:pt x="3541" y="19254"/>
                </a:cubicBezTo>
                <a:cubicBezTo>
                  <a:pt x="5421" y="18292"/>
                  <a:pt x="9115" y="16890"/>
                  <a:pt x="12243" y="16890"/>
                </a:cubicBezTo>
                <a:cubicBezTo>
                  <a:pt x="14392" y="16890"/>
                  <a:pt x="16274" y="17552"/>
                  <a:pt x="17115" y="19475"/>
                </a:cubicBezTo>
                <a:cubicBezTo>
                  <a:pt x="18148" y="21836"/>
                  <a:pt x="16525" y="24565"/>
                  <a:pt x="14201" y="25450"/>
                </a:cubicBezTo>
                <a:cubicBezTo>
                  <a:pt x="13529" y="25702"/>
                  <a:pt x="12860" y="25820"/>
                  <a:pt x="12207" y="25820"/>
                </a:cubicBezTo>
                <a:cubicBezTo>
                  <a:pt x="10565" y="25820"/>
                  <a:pt x="9023" y="25078"/>
                  <a:pt x="7783" y="23864"/>
                </a:cubicBezTo>
                <a:cubicBezTo>
                  <a:pt x="6793" y="22893"/>
                  <a:pt x="5662" y="22329"/>
                  <a:pt x="4546" y="22329"/>
                </a:cubicBezTo>
                <a:cubicBezTo>
                  <a:pt x="3459" y="22329"/>
                  <a:pt x="2386" y="22866"/>
                  <a:pt x="1476" y="24086"/>
                </a:cubicBezTo>
                <a:cubicBezTo>
                  <a:pt x="74" y="26078"/>
                  <a:pt x="0" y="28770"/>
                  <a:pt x="1365" y="30836"/>
                </a:cubicBezTo>
                <a:cubicBezTo>
                  <a:pt x="3497" y="34279"/>
                  <a:pt x="7978" y="35580"/>
                  <a:pt x="12345" y="35580"/>
                </a:cubicBezTo>
                <a:cubicBezTo>
                  <a:pt x="14854" y="35580"/>
                  <a:pt x="17326" y="35150"/>
                  <a:pt x="19291" y="34450"/>
                </a:cubicBezTo>
                <a:cubicBezTo>
                  <a:pt x="25525" y="32237"/>
                  <a:pt x="28181" y="24270"/>
                  <a:pt x="26668" y="18184"/>
                </a:cubicBezTo>
                <a:cubicBezTo>
                  <a:pt x="25783" y="14717"/>
                  <a:pt x="23054" y="12319"/>
                  <a:pt x="19734" y="11213"/>
                </a:cubicBezTo>
                <a:cubicBezTo>
                  <a:pt x="17842" y="10615"/>
                  <a:pt x="15860" y="10316"/>
                  <a:pt x="13869" y="10316"/>
                </a:cubicBezTo>
                <a:cubicBezTo>
                  <a:pt x="13648" y="10316"/>
                  <a:pt x="13427" y="10320"/>
                  <a:pt x="13205" y="10328"/>
                </a:cubicBezTo>
                <a:cubicBezTo>
                  <a:pt x="12775" y="10328"/>
                  <a:pt x="10939" y="10640"/>
                  <a:pt x="9988" y="10640"/>
                </a:cubicBezTo>
                <a:cubicBezTo>
                  <a:pt x="9716" y="10640"/>
                  <a:pt x="9517" y="10614"/>
                  <a:pt x="9443" y="10549"/>
                </a:cubicBezTo>
                <a:cubicBezTo>
                  <a:pt x="8927" y="10069"/>
                  <a:pt x="9295" y="8299"/>
                  <a:pt x="9443" y="7450"/>
                </a:cubicBezTo>
                <a:cubicBezTo>
                  <a:pt x="12357" y="8151"/>
                  <a:pt x="15345" y="8594"/>
                  <a:pt x="18369" y="8741"/>
                </a:cubicBezTo>
                <a:cubicBezTo>
                  <a:pt x="18776" y="8767"/>
                  <a:pt x="19193" y="8791"/>
                  <a:pt x="19606" y="8791"/>
                </a:cubicBezTo>
                <a:cubicBezTo>
                  <a:pt x="20956" y="8791"/>
                  <a:pt x="22272" y="8537"/>
                  <a:pt x="23090" y="7266"/>
                </a:cubicBezTo>
                <a:cubicBezTo>
                  <a:pt x="24013" y="5864"/>
                  <a:pt x="23865" y="3799"/>
                  <a:pt x="23570" y="2213"/>
                </a:cubicBezTo>
                <a:cubicBezTo>
                  <a:pt x="23191" y="289"/>
                  <a:pt x="22306" y="1"/>
                  <a:pt x="20841" y="1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1" name="Google Shape;2141;p72"/>
          <p:cNvGrpSpPr/>
          <p:nvPr/>
        </p:nvGrpSpPr>
        <p:grpSpPr>
          <a:xfrm>
            <a:off x="6189101" y="3140341"/>
            <a:ext cx="512419" cy="616139"/>
            <a:chOff x="5998697" y="2997459"/>
            <a:chExt cx="548158" cy="659043"/>
          </a:xfrm>
        </p:grpSpPr>
        <p:sp>
          <p:nvSpPr>
            <p:cNvPr id="2142" name="Google Shape;2142;p72"/>
            <p:cNvSpPr/>
            <p:nvPr/>
          </p:nvSpPr>
          <p:spPr>
            <a:xfrm>
              <a:off x="5998697" y="2997459"/>
              <a:ext cx="548158" cy="659043"/>
            </a:xfrm>
            <a:custGeom>
              <a:avLst/>
              <a:gdLst/>
              <a:ahLst/>
              <a:cxnLst/>
              <a:rect l="l" t="t" r="r" b="b"/>
              <a:pathLst>
                <a:path w="31243" h="37563" extrusionOk="0">
                  <a:moveTo>
                    <a:pt x="16204" y="807"/>
                  </a:moveTo>
                  <a:cubicBezTo>
                    <a:pt x="19896" y="807"/>
                    <a:pt x="23663" y="2540"/>
                    <a:pt x="25451" y="5939"/>
                  </a:cubicBezTo>
                  <a:cubicBezTo>
                    <a:pt x="27333" y="9407"/>
                    <a:pt x="26300" y="13870"/>
                    <a:pt x="22870" y="15935"/>
                  </a:cubicBezTo>
                  <a:lnTo>
                    <a:pt x="22796" y="15935"/>
                  </a:lnTo>
                  <a:cubicBezTo>
                    <a:pt x="22773" y="15932"/>
                    <a:pt x="22751" y="15931"/>
                    <a:pt x="22730" y="15931"/>
                  </a:cubicBezTo>
                  <a:cubicBezTo>
                    <a:pt x="22246" y="15931"/>
                    <a:pt x="22301" y="16711"/>
                    <a:pt x="22796" y="16747"/>
                  </a:cubicBezTo>
                  <a:cubicBezTo>
                    <a:pt x="27997" y="17337"/>
                    <a:pt x="31021" y="22980"/>
                    <a:pt x="29620" y="27812"/>
                  </a:cubicBezTo>
                  <a:cubicBezTo>
                    <a:pt x="28107" y="32939"/>
                    <a:pt x="23091" y="36075"/>
                    <a:pt x="18038" y="36554"/>
                  </a:cubicBezTo>
                  <a:cubicBezTo>
                    <a:pt x="17238" y="36640"/>
                    <a:pt x="16383" y="36688"/>
                    <a:pt x="15500" y="36688"/>
                  </a:cubicBezTo>
                  <a:cubicBezTo>
                    <a:pt x="11048" y="36688"/>
                    <a:pt x="5893" y="35465"/>
                    <a:pt x="3615" y="31648"/>
                  </a:cubicBezTo>
                  <a:cubicBezTo>
                    <a:pt x="628" y="26558"/>
                    <a:pt x="3173" y="20730"/>
                    <a:pt x="7415" y="17300"/>
                  </a:cubicBezTo>
                  <a:cubicBezTo>
                    <a:pt x="7450" y="17324"/>
                    <a:pt x="7487" y="17334"/>
                    <a:pt x="7524" y="17334"/>
                  </a:cubicBezTo>
                  <a:cubicBezTo>
                    <a:pt x="7717" y="17334"/>
                    <a:pt x="7896" y="17049"/>
                    <a:pt x="7710" y="16894"/>
                  </a:cubicBezTo>
                  <a:cubicBezTo>
                    <a:pt x="4464" y="14386"/>
                    <a:pt x="3062" y="10107"/>
                    <a:pt x="5054" y="6345"/>
                  </a:cubicBezTo>
                  <a:cubicBezTo>
                    <a:pt x="7046" y="2693"/>
                    <a:pt x="11915" y="886"/>
                    <a:pt x="15861" y="812"/>
                  </a:cubicBezTo>
                  <a:cubicBezTo>
                    <a:pt x="15975" y="809"/>
                    <a:pt x="16090" y="807"/>
                    <a:pt x="16204" y="807"/>
                  </a:cubicBezTo>
                  <a:close/>
                  <a:moveTo>
                    <a:pt x="16193" y="1"/>
                  </a:moveTo>
                  <a:cubicBezTo>
                    <a:pt x="11656" y="1"/>
                    <a:pt x="6050" y="2177"/>
                    <a:pt x="4058" y="6566"/>
                  </a:cubicBezTo>
                  <a:cubicBezTo>
                    <a:pt x="2398" y="10255"/>
                    <a:pt x="3579" y="14644"/>
                    <a:pt x="6898" y="17005"/>
                  </a:cubicBezTo>
                  <a:cubicBezTo>
                    <a:pt x="2435" y="20251"/>
                    <a:pt x="1" y="26079"/>
                    <a:pt x="2472" y="31316"/>
                  </a:cubicBezTo>
                  <a:cubicBezTo>
                    <a:pt x="4665" y="35940"/>
                    <a:pt x="10264" y="37563"/>
                    <a:pt x="15307" y="37563"/>
                  </a:cubicBezTo>
                  <a:cubicBezTo>
                    <a:pt x="16540" y="37563"/>
                    <a:pt x="17740" y="37466"/>
                    <a:pt x="18849" y="37292"/>
                  </a:cubicBezTo>
                  <a:cubicBezTo>
                    <a:pt x="24529" y="36407"/>
                    <a:pt x="30099" y="32312"/>
                    <a:pt x="30763" y="26263"/>
                  </a:cubicBezTo>
                  <a:cubicBezTo>
                    <a:pt x="31242" y="21763"/>
                    <a:pt x="28292" y="17300"/>
                    <a:pt x="23976" y="16193"/>
                  </a:cubicBezTo>
                  <a:cubicBezTo>
                    <a:pt x="26927" y="13907"/>
                    <a:pt x="27960" y="9923"/>
                    <a:pt x="26558" y="6456"/>
                  </a:cubicBezTo>
                  <a:cubicBezTo>
                    <a:pt x="24861" y="2362"/>
                    <a:pt x="20509" y="1"/>
                    <a:pt x="16193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2"/>
            <p:cNvSpPr/>
            <p:nvPr/>
          </p:nvSpPr>
          <p:spPr>
            <a:xfrm>
              <a:off x="6187032" y="3354601"/>
              <a:ext cx="179924" cy="160765"/>
            </a:xfrm>
            <a:custGeom>
              <a:avLst/>
              <a:gdLst/>
              <a:ahLst/>
              <a:cxnLst/>
              <a:rect l="l" t="t" r="r" b="b"/>
              <a:pathLst>
                <a:path w="10255" h="9163" extrusionOk="0">
                  <a:moveTo>
                    <a:pt x="5437" y="798"/>
                  </a:moveTo>
                  <a:cubicBezTo>
                    <a:pt x="7054" y="798"/>
                    <a:pt x="8479" y="1866"/>
                    <a:pt x="8890" y="3474"/>
                  </a:cubicBezTo>
                  <a:cubicBezTo>
                    <a:pt x="9369" y="5502"/>
                    <a:pt x="7967" y="7679"/>
                    <a:pt x="5976" y="8195"/>
                  </a:cubicBezTo>
                  <a:cubicBezTo>
                    <a:pt x="5601" y="8307"/>
                    <a:pt x="5224" y="8360"/>
                    <a:pt x="4853" y="8360"/>
                  </a:cubicBezTo>
                  <a:cubicBezTo>
                    <a:pt x="3147" y="8360"/>
                    <a:pt x="1585" y="7230"/>
                    <a:pt x="1070" y="5502"/>
                  </a:cubicBezTo>
                  <a:cubicBezTo>
                    <a:pt x="406" y="2994"/>
                    <a:pt x="2435" y="966"/>
                    <a:pt x="4832" y="966"/>
                  </a:cubicBezTo>
                  <a:cubicBezTo>
                    <a:pt x="4943" y="966"/>
                    <a:pt x="5017" y="892"/>
                    <a:pt x="5054" y="818"/>
                  </a:cubicBezTo>
                  <a:cubicBezTo>
                    <a:pt x="5182" y="805"/>
                    <a:pt x="5311" y="798"/>
                    <a:pt x="5437" y="798"/>
                  </a:cubicBezTo>
                  <a:close/>
                  <a:moveTo>
                    <a:pt x="5503" y="0"/>
                  </a:moveTo>
                  <a:cubicBezTo>
                    <a:pt x="5086" y="0"/>
                    <a:pt x="4662" y="62"/>
                    <a:pt x="4242" y="191"/>
                  </a:cubicBezTo>
                  <a:cubicBezTo>
                    <a:pt x="4095" y="228"/>
                    <a:pt x="3984" y="338"/>
                    <a:pt x="3984" y="486"/>
                  </a:cubicBezTo>
                  <a:cubicBezTo>
                    <a:pt x="1697" y="670"/>
                    <a:pt x="0" y="2662"/>
                    <a:pt x="185" y="4912"/>
                  </a:cubicBezTo>
                  <a:cubicBezTo>
                    <a:pt x="421" y="7348"/>
                    <a:pt x="2488" y="9163"/>
                    <a:pt x="4849" y="9163"/>
                  </a:cubicBezTo>
                  <a:cubicBezTo>
                    <a:pt x="5063" y="9163"/>
                    <a:pt x="5279" y="9148"/>
                    <a:pt x="5496" y="9117"/>
                  </a:cubicBezTo>
                  <a:cubicBezTo>
                    <a:pt x="8189" y="8785"/>
                    <a:pt x="10254" y="6093"/>
                    <a:pt x="9701" y="3400"/>
                  </a:cubicBezTo>
                  <a:cubicBezTo>
                    <a:pt x="9275" y="1361"/>
                    <a:pt x="7469" y="0"/>
                    <a:pt x="5503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2"/>
            <p:cNvSpPr/>
            <p:nvPr/>
          </p:nvSpPr>
          <p:spPr>
            <a:xfrm>
              <a:off x="6200612" y="3117524"/>
              <a:ext cx="124920" cy="107849"/>
            </a:xfrm>
            <a:custGeom>
              <a:avLst/>
              <a:gdLst/>
              <a:ahLst/>
              <a:cxnLst/>
              <a:rect l="l" t="t" r="r" b="b"/>
              <a:pathLst>
                <a:path w="7120" h="6147" extrusionOk="0">
                  <a:moveTo>
                    <a:pt x="4056" y="708"/>
                  </a:moveTo>
                  <a:cubicBezTo>
                    <a:pt x="4957" y="708"/>
                    <a:pt x="5843" y="1478"/>
                    <a:pt x="5939" y="2564"/>
                  </a:cubicBezTo>
                  <a:cubicBezTo>
                    <a:pt x="5976" y="3891"/>
                    <a:pt x="5091" y="5072"/>
                    <a:pt x="3800" y="5404"/>
                  </a:cubicBezTo>
                  <a:cubicBezTo>
                    <a:pt x="3645" y="5434"/>
                    <a:pt x="3489" y="5449"/>
                    <a:pt x="3335" y="5449"/>
                  </a:cubicBezTo>
                  <a:cubicBezTo>
                    <a:pt x="2176" y="5449"/>
                    <a:pt x="1114" y="4621"/>
                    <a:pt x="886" y="3449"/>
                  </a:cubicBezTo>
                  <a:cubicBezTo>
                    <a:pt x="702" y="2379"/>
                    <a:pt x="1255" y="1346"/>
                    <a:pt x="2288" y="978"/>
                  </a:cubicBezTo>
                  <a:lnTo>
                    <a:pt x="2288" y="978"/>
                  </a:lnTo>
                  <a:lnTo>
                    <a:pt x="2214" y="1051"/>
                  </a:lnTo>
                  <a:cubicBezTo>
                    <a:pt x="2077" y="1270"/>
                    <a:pt x="2305" y="1529"/>
                    <a:pt x="2522" y="1529"/>
                  </a:cubicBezTo>
                  <a:cubicBezTo>
                    <a:pt x="2598" y="1529"/>
                    <a:pt x="2673" y="1497"/>
                    <a:pt x="2730" y="1420"/>
                  </a:cubicBezTo>
                  <a:cubicBezTo>
                    <a:pt x="3100" y="923"/>
                    <a:pt x="3580" y="708"/>
                    <a:pt x="4056" y="708"/>
                  </a:cubicBezTo>
                  <a:close/>
                  <a:moveTo>
                    <a:pt x="4117" y="1"/>
                  </a:moveTo>
                  <a:cubicBezTo>
                    <a:pt x="3709" y="1"/>
                    <a:pt x="3295" y="101"/>
                    <a:pt x="2915" y="314"/>
                  </a:cubicBezTo>
                  <a:cubicBezTo>
                    <a:pt x="1255" y="350"/>
                    <a:pt x="1" y="1826"/>
                    <a:pt x="185" y="3486"/>
                  </a:cubicBezTo>
                  <a:cubicBezTo>
                    <a:pt x="459" y="5067"/>
                    <a:pt x="1835" y="6147"/>
                    <a:pt x="3344" y="6147"/>
                  </a:cubicBezTo>
                  <a:cubicBezTo>
                    <a:pt x="3665" y="6147"/>
                    <a:pt x="3992" y="6098"/>
                    <a:pt x="4316" y="5994"/>
                  </a:cubicBezTo>
                  <a:cubicBezTo>
                    <a:pt x="6198" y="5367"/>
                    <a:pt x="7120" y="3264"/>
                    <a:pt x="6345" y="1457"/>
                  </a:cubicBezTo>
                  <a:cubicBezTo>
                    <a:pt x="5960" y="532"/>
                    <a:pt x="5055" y="1"/>
                    <a:pt x="4117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5" name="Google Shape;2145;p72"/>
          <p:cNvSpPr/>
          <p:nvPr/>
        </p:nvSpPr>
        <p:spPr>
          <a:xfrm>
            <a:off x="5449854" y="3188483"/>
            <a:ext cx="410817" cy="567969"/>
          </a:xfrm>
          <a:custGeom>
            <a:avLst/>
            <a:gdLst/>
            <a:ahLst/>
            <a:cxnLst/>
            <a:rect l="l" t="t" r="r" b="b"/>
            <a:pathLst>
              <a:path w="25046" h="34627" extrusionOk="0">
                <a:moveTo>
                  <a:pt x="7068" y="1062"/>
                </a:moveTo>
                <a:cubicBezTo>
                  <a:pt x="7353" y="1062"/>
                  <a:pt x="7642" y="1066"/>
                  <a:pt x="7930" y="1070"/>
                </a:cubicBezTo>
                <a:cubicBezTo>
                  <a:pt x="8350" y="1074"/>
                  <a:pt x="8776" y="1075"/>
                  <a:pt x="9206" y="1075"/>
                </a:cubicBezTo>
                <a:cubicBezTo>
                  <a:pt x="9611" y="1075"/>
                  <a:pt x="10019" y="1074"/>
                  <a:pt x="10431" y="1074"/>
                </a:cubicBezTo>
                <a:cubicBezTo>
                  <a:pt x="13629" y="1074"/>
                  <a:pt x="17004" y="1126"/>
                  <a:pt x="19918" y="2029"/>
                </a:cubicBezTo>
                <a:cubicBezTo>
                  <a:pt x="21799" y="2620"/>
                  <a:pt x="23459" y="3394"/>
                  <a:pt x="23238" y="5976"/>
                </a:cubicBezTo>
                <a:cubicBezTo>
                  <a:pt x="23164" y="6935"/>
                  <a:pt x="22611" y="8005"/>
                  <a:pt x="22316" y="8890"/>
                </a:cubicBezTo>
                <a:cubicBezTo>
                  <a:pt x="21689" y="10808"/>
                  <a:pt x="21062" y="12689"/>
                  <a:pt x="20398" y="14533"/>
                </a:cubicBezTo>
                <a:cubicBezTo>
                  <a:pt x="18996" y="18406"/>
                  <a:pt x="17521" y="22242"/>
                  <a:pt x="15935" y="26005"/>
                </a:cubicBezTo>
                <a:cubicBezTo>
                  <a:pt x="15197" y="27738"/>
                  <a:pt x="14533" y="29693"/>
                  <a:pt x="13500" y="31279"/>
                </a:cubicBezTo>
                <a:cubicBezTo>
                  <a:pt x="12644" y="32621"/>
                  <a:pt x="10352" y="33830"/>
                  <a:pt x="8385" y="33830"/>
                </a:cubicBezTo>
                <a:cubicBezTo>
                  <a:pt x="7810" y="33830"/>
                  <a:pt x="7263" y="33726"/>
                  <a:pt x="6787" y="33492"/>
                </a:cubicBezTo>
                <a:cubicBezTo>
                  <a:pt x="4721" y="32497"/>
                  <a:pt x="8041" y="27370"/>
                  <a:pt x="8631" y="26152"/>
                </a:cubicBezTo>
                <a:cubicBezTo>
                  <a:pt x="9295" y="24677"/>
                  <a:pt x="9959" y="23201"/>
                  <a:pt x="10623" y="21726"/>
                </a:cubicBezTo>
                <a:cubicBezTo>
                  <a:pt x="12320" y="17853"/>
                  <a:pt x="13906" y="13906"/>
                  <a:pt x="15344" y="9923"/>
                </a:cubicBezTo>
                <a:cubicBezTo>
                  <a:pt x="15381" y="9812"/>
                  <a:pt x="15344" y="9665"/>
                  <a:pt x="15271" y="9554"/>
                </a:cubicBezTo>
                <a:cubicBezTo>
                  <a:pt x="15344" y="9517"/>
                  <a:pt x="15455" y="9480"/>
                  <a:pt x="15529" y="9406"/>
                </a:cubicBezTo>
                <a:cubicBezTo>
                  <a:pt x="15818" y="9246"/>
                  <a:pt x="15660" y="8862"/>
                  <a:pt x="15371" y="8862"/>
                </a:cubicBezTo>
                <a:cubicBezTo>
                  <a:pt x="15328" y="8862"/>
                  <a:pt x="15282" y="8871"/>
                  <a:pt x="15234" y="8890"/>
                </a:cubicBezTo>
                <a:cubicBezTo>
                  <a:pt x="13426" y="9923"/>
                  <a:pt x="11471" y="10624"/>
                  <a:pt x="9443" y="10992"/>
                </a:cubicBezTo>
                <a:cubicBezTo>
                  <a:pt x="8519" y="11152"/>
                  <a:pt x="7323" y="11321"/>
                  <a:pt x="6136" y="11321"/>
                </a:cubicBezTo>
                <a:cubicBezTo>
                  <a:pt x="4858" y="11321"/>
                  <a:pt x="3592" y="11125"/>
                  <a:pt x="2693" y="10513"/>
                </a:cubicBezTo>
                <a:cubicBezTo>
                  <a:pt x="959" y="9333"/>
                  <a:pt x="1328" y="5976"/>
                  <a:pt x="1807" y="4169"/>
                </a:cubicBezTo>
                <a:cubicBezTo>
                  <a:pt x="2499" y="1337"/>
                  <a:pt x="4690" y="1062"/>
                  <a:pt x="7068" y="1062"/>
                </a:cubicBezTo>
                <a:close/>
                <a:moveTo>
                  <a:pt x="7125" y="239"/>
                </a:moveTo>
                <a:cubicBezTo>
                  <a:pt x="4466" y="239"/>
                  <a:pt x="1963" y="564"/>
                  <a:pt x="1107" y="3652"/>
                </a:cubicBezTo>
                <a:cubicBezTo>
                  <a:pt x="295" y="6419"/>
                  <a:pt x="0" y="10697"/>
                  <a:pt x="3394" y="11693"/>
                </a:cubicBezTo>
                <a:cubicBezTo>
                  <a:pt x="4419" y="12003"/>
                  <a:pt x="5500" y="12143"/>
                  <a:pt x="6597" y="12143"/>
                </a:cubicBezTo>
                <a:cubicBezTo>
                  <a:pt x="9289" y="12143"/>
                  <a:pt x="12079" y="11302"/>
                  <a:pt x="14385" y="10070"/>
                </a:cubicBezTo>
                <a:lnTo>
                  <a:pt x="14385" y="10070"/>
                </a:lnTo>
                <a:cubicBezTo>
                  <a:pt x="12652" y="14755"/>
                  <a:pt x="10807" y="19402"/>
                  <a:pt x="8742" y="23939"/>
                </a:cubicBezTo>
                <a:cubicBezTo>
                  <a:pt x="7783" y="26005"/>
                  <a:pt x="6824" y="28033"/>
                  <a:pt x="5828" y="30062"/>
                </a:cubicBezTo>
                <a:cubicBezTo>
                  <a:pt x="5312" y="31095"/>
                  <a:pt x="4537" y="32312"/>
                  <a:pt x="5275" y="33456"/>
                </a:cubicBezTo>
                <a:cubicBezTo>
                  <a:pt x="5822" y="34308"/>
                  <a:pt x="6929" y="34626"/>
                  <a:pt x="8151" y="34626"/>
                </a:cubicBezTo>
                <a:cubicBezTo>
                  <a:pt x="9892" y="34626"/>
                  <a:pt x="11867" y="33980"/>
                  <a:pt x="12799" y="33308"/>
                </a:cubicBezTo>
                <a:cubicBezTo>
                  <a:pt x="13943" y="32497"/>
                  <a:pt x="14570" y="31169"/>
                  <a:pt x="15123" y="29915"/>
                </a:cubicBezTo>
                <a:cubicBezTo>
                  <a:pt x="16156" y="27628"/>
                  <a:pt x="17152" y="25267"/>
                  <a:pt x="18074" y="22943"/>
                </a:cubicBezTo>
                <a:cubicBezTo>
                  <a:pt x="19881" y="18406"/>
                  <a:pt x="21578" y="13833"/>
                  <a:pt x="23090" y="9185"/>
                </a:cubicBezTo>
                <a:cubicBezTo>
                  <a:pt x="24160" y="5902"/>
                  <a:pt x="25045" y="3357"/>
                  <a:pt x="21394" y="1697"/>
                </a:cubicBezTo>
                <a:cubicBezTo>
                  <a:pt x="17668" y="1"/>
                  <a:pt x="12799" y="333"/>
                  <a:pt x="8779" y="259"/>
                </a:cubicBezTo>
                <a:cubicBezTo>
                  <a:pt x="8230" y="253"/>
                  <a:pt x="7674" y="239"/>
                  <a:pt x="7125" y="239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6" name="Google Shape;2146;p72"/>
          <p:cNvSpPr/>
          <p:nvPr/>
        </p:nvSpPr>
        <p:spPr>
          <a:xfrm>
            <a:off x="1494690" y="3164208"/>
            <a:ext cx="435683" cy="591884"/>
          </a:xfrm>
          <a:custGeom>
            <a:avLst/>
            <a:gdLst/>
            <a:ahLst/>
            <a:cxnLst/>
            <a:rect l="l" t="t" r="r" b="b"/>
            <a:pathLst>
              <a:path w="26562" h="36085" extrusionOk="0">
                <a:moveTo>
                  <a:pt x="14631" y="821"/>
                </a:moveTo>
                <a:cubicBezTo>
                  <a:pt x="15897" y="821"/>
                  <a:pt x="17133" y="960"/>
                  <a:pt x="18262" y="1222"/>
                </a:cubicBezTo>
                <a:cubicBezTo>
                  <a:pt x="24348" y="2661"/>
                  <a:pt x="26230" y="9706"/>
                  <a:pt x="24127" y="15018"/>
                </a:cubicBezTo>
                <a:cubicBezTo>
                  <a:pt x="21877" y="20772"/>
                  <a:pt x="16603" y="24239"/>
                  <a:pt x="11512" y="27300"/>
                </a:cubicBezTo>
                <a:cubicBezTo>
                  <a:pt x="11217" y="27485"/>
                  <a:pt x="11254" y="27964"/>
                  <a:pt x="11623" y="28075"/>
                </a:cubicBezTo>
                <a:cubicBezTo>
                  <a:pt x="11590" y="28207"/>
                  <a:pt x="11734" y="28339"/>
                  <a:pt x="11870" y="28339"/>
                </a:cubicBezTo>
                <a:cubicBezTo>
                  <a:pt x="11887" y="28339"/>
                  <a:pt x="11903" y="28337"/>
                  <a:pt x="11918" y="28333"/>
                </a:cubicBezTo>
                <a:cubicBezTo>
                  <a:pt x="13836" y="27927"/>
                  <a:pt x="15754" y="27448"/>
                  <a:pt x="17635" y="26968"/>
                </a:cubicBezTo>
                <a:cubicBezTo>
                  <a:pt x="19072" y="26609"/>
                  <a:pt x="21231" y="25585"/>
                  <a:pt x="22885" y="25585"/>
                </a:cubicBezTo>
                <a:cubicBezTo>
                  <a:pt x="23099" y="25585"/>
                  <a:pt x="23305" y="25602"/>
                  <a:pt x="23500" y="25641"/>
                </a:cubicBezTo>
                <a:cubicBezTo>
                  <a:pt x="25787" y="26046"/>
                  <a:pt x="25344" y="29477"/>
                  <a:pt x="25123" y="31136"/>
                </a:cubicBezTo>
                <a:cubicBezTo>
                  <a:pt x="24717" y="33866"/>
                  <a:pt x="22910" y="35120"/>
                  <a:pt x="20291" y="35268"/>
                </a:cubicBezTo>
                <a:cubicBezTo>
                  <a:pt x="19631" y="35303"/>
                  <a:pt x="18966" y="35318"/>
                  <a:pt x="18297" y="35318"/>
                </a:cubicBezTo>
                <a:cubicBezTo>
                  <a:pt x="15525" y="35318"/>
                  <a:pt x="12690" y="35062"/>
                  <a:pt x="9926" y="34972"/>
                </a:cubicBezTo>
                <a:cubicBezTo>
                  <a:pt x="8340" y="34936"/>
                  <a:pt x="6422" y="34972"/>
                  <a:pt x="5021" y="34087"/>
                </a:cubicBezTo>
                <a:cubicBezTo>
                  <a:pt x="2734" y="32612"/>
                  <a:pt x="3545" y="29329"/>
                  <a:pt x="4652" y="27374"/>
                </a:cubicBezTo>
                <a:cubicBezTo>
                  <a:pt x="6422" y="24239"/>
                  <a:pt x="9631" y="22395"/>
                  <a:pt x="12619" y="20587"/>
                </a:cubicBezTo>
                <a:cubicBezTo>
                  <a:pt x="15016" y="19149"/>
                  <a:pt x="17894" y="17600"/>
                  <a:pt x="19332" y="15091"/>
                </a:cubicBezTo>
                <a:cubicBezTo>
                  <a:pt x="20328" y="13395"/>
                  <a:pt x="20328" y="11366"/>
                  <a:pt x="18816" y="9964"/>
                </a:cubicBezTo>
                <a:cubicBezTo>
                  <a:pt x="17944" y="9177"/>
                  <a:pt x="16924" y="8869"/>
                  <a:pt x="15871" y="8869"/>
                </a:cubicBezTo>
                <a:cubicBezTo>
                  <a:pt x="15098" y="8869"/>
                  <a:pt x="14306" y="9035"/>
                  <a:pt x="13541" y="9300"/>
                </a:cubicBezTo>
                <a:cubicBezTo>
                  <a:pt x="13541" y="9221"/>
                  <a:pt x="13484" y="9160"/>
                  <a:pt x="13410" y="9160"/>
                </a:cubicBezTo>
                <a:cubicBezTo>
                  <a:pt x="13382" y="9160"/>
                  <a:pt x="13351" y="9169"/>
                  <a:pt x="13320" y="9190"/>
                </a:cubicBezTo>
                <a:cubicBezTo>
                  <a:pt x="11070" y="10222"/>
                  <a:pt x="10037" y="11735"/>
                  <a:pt x="8414" y="13505"/>
                </a:cubicBezTo>
                <a:cubicBezTo>
                  <a:pt x="8045" y="14059"/>
                  <a:pt x="7455" y="14501"/>
                  <a:pt x="6828" y="14722"/>
                </a:cubicBezTo>
                <a:lnTo>
                  <a:pt x="4283" y="13800"/>
                </a:lnTo>
                <a:cubicBezTo>
                  <a:pt x="3656" y="13321"/>
                  <a:pt x="3139" y="12177"/>
                  <a:pt x="2955" y="11440"/>
                </a:cubicBezTo>
                <a:cubicBezTo>
                  <a:pt x="2623" y="10112"/>
                  <a:pt x="2697" y="8710"/>
                  <a:pt x="3139" y="7419"/>
                </a:cubicBezTo>
                <a:cubicBezTo>
                  <a:pt x="4655" y="2784"/>
                  <a:pt x="9858" y="821"/>
                  <a:pt x="14631" y="821"/>
                </a:cubicBezTo>
                <a:close/>
                <a:moveTo>
                  <a:pt x="14739" y="1"/>
                </a:moveTo>
                <a:cubicBezTo>
                  <a:pt x="7713" y="1"/>
                  <a:pt x="0" y="4496"/>
                  <a:pt x="2291" y="11882"/>
                </a:cubicBezTo>
                <a:cubicBezTo>
                  <a:pt x="2812" y="13617"/>
                  <a:pt x="4344" y="15483"/>
                  <a:pt x="6305" y="15483"/>
                </a:cubicBezTo>
                <a:cubicBezTo>
                  <a:pt x="6428" y="15483"/>
                  <a:pt x="6554" y="15475"/>
                  <a:pt x="6680" y="15460"/>
                </a:cubicBezTo>
                <a:cubicBezTo>
                  <a:pt x="7676" y="15313"/>
                  <a:pt x="8377" y="14686"/>
                  <a:pt x="9004" y="13948"/>
                </a:cubicBezTo>
                <a:cubicBezTo>
                  <a:pt x="10148" y="12583"/>
                  <a:pt x="11070" y="11329"/>
                  <a:pt x="12361" y="10259"/>
                </a:cubicBezTo>
                <a:cubicBezTo>
                  <a:pt x="12429" y="10305"/>
                  <a:pt x="12512" y="10336"/>
                  <a:pt x="12591" y="10336"/>
                </a:cubicBezTo>
                <a:cubicBezTo>
                  <a:pt x="12640" y="10336"/>
                  <a:pt x="12687" y="10324"/>
                  <a:pt x="12730" y="10296"/>
                </a:cubicBezTo>
                <a:cubicBezTo>
                  <a:pt x="13596" y="9920"/>
                  <a:pt x="14686" y="9631"/>
                  <a:pt x="15732" y="9631"/>
                </a:cubicBezTo>
                <a:cubicBezTo>
                  <a:pt x="17046" y="9631"/>
                  <a:pt x="18289" y="10088"/>
                  <a:pt x="18926" y="11403"/>
                </a:cubicBezTo>
                <a:cubicBezTo>
                  <a:pt x="20144" y="13911"/>
                  <a:pt x="17562" y="16235"/>
                  <a:pt x="15791" y="17526"/>
                </a:cubicBezTo>
                <a:cubicBezTo>
                  <a:pt x="13283" y="19407"/>
                  <a:pt x="10406" y="20735"/>
                  <a:pt x="7898" y="22616"/>
                </a:cubicBezTo>
                <a:cubicBezTo>
                  <a:pt x="5021" y="24792"/>
                  <a:pt x="447" y="30325"/>
                  <a:pt x="3693" y="34013"/>
                </a:cubicBezTo>
                <a:cubicBezTo>
                  <a:pt x="4947" y="35452"/>
                  <a:pt x="7086" y="35673"/>
                  <a:pt x="8857" y="35784"/>
                </a:cubicBezTo>
                <a:cubicBezTo>
                  <a:pt x="12139" y="35931"/>
                  <a:pt x="15459" y="36005"/>
                  <a:pt x="18742" y="36079"/>
                </a:cubicBezTo>
                <a:cubicBezTo>
                  <a:pt x="18926" y="36082"/>
                  <a:pt x="19112" y="36084"/>
                  <a:pt x="19300" y="36084"/>
                </a:cubicBezTo>
                <a:cubicBezTo>
                  <a:pt x="21215" y="36084"/>
                  <a:pt x="23260" y="35864"/>
                  <a:pt x="24570" y="34419"/>
                </a:cubicBezTo>
                <a:cubicBezTo>
                  <a:pt x="26008" y="32833"/>
                  <a:pt x="26119" y="30436"/>
                  <a:pt x="26045" y="28407"/>
                </a:cubicBezTo>
                <a:cubicBezTo>
                  <a:pt x="26009" y="26441"/>
                  <a:pt x="25246" y="24787"/>
                  <a:pt x="23118" y="24787"/>
                </a:cubicBezTo>
                <a:cubicBezTo>
                  <a:pt x="23050" y="24787"/>
                  <a:pt x="22981" y="24789"/>
                  <a:pt x="22910" y="24792"/>
                </a:cubicBezTo>
                <a:cubicBezTo>
                  <a:pt x="21361" y="24903"/>
                  <a:pt x="19775" y="25530"/>
                  <a:pt x="18299" y="25936"/>
                </a:cubicBezTo>
                <a:cubicBezTo>
                  <a:pt x="16418" y="26452"/>
                  <a:pt x="14574" y="26931"/>
                  <a:pt x="12730" y="27485"/>
                </a:cubicBezTo>
                <a:cubicBezTo>
                  <a:pt x="17340" y="24718"/>
                  <a:pt x="21988" y="21472"/>
                  <a:pt x="24385" y="16493"/>
                </a:cubicBezTo>
                <a:cubicBezTo>
                  <a:pt x="26562" y="11993"/>
                  <a:pt x="26414" y="6276"/>
                  <a:pt x="22615" y="2661"/>
                </a:cubicBezTo>
                <a:cubicBezTo>
                  <a:pt x="20697" y="844"/>
                  <a:pt x="17783" y="1"/>
                  <a:pt x="14739" y="1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7" name="Google Shape;2147;p72"/>
          <p:cNvSpPr/>
          <p:nvPr/>
        </p:nvSpPr>
        <p:spPr>
          <a:xfrm>
            <a:off x="3107540" y="3974756"/>
            <a:ext cx="445311" cy="628987"/>
          </a:xfrm>
          <a:custGeom>
            <a:avLst/>
            <a:gdLst/>
            <a:ahLst/>
            <a:cxnLst/>
            <a:rect l="l" t="t" r="r" b="b"/>
            <a:pathLst>
              <a:path w="27149" h="38347" extrusionOk="0">
                <a:moveTo>
                  <a:pt x="15271" y="12033"/>
                </a:moveTo>
                <a:lnTo>
                  <a:pt x="13722" y="17418"/>
                </a:lnTo>
                <a:cubicBezTo>
                  <a:pt x="13280" y="19078"/>
                  <a:pt x="12136" y="19889"/>
                  <a:pt x="10402" y="19963"/>
                </a:cubicBezTo>
                <a:cubicBezTo>
                  <a:pt x="9886" y="19963"/>
                  <a:pt x="9333" y="19963"/>
                  <a:pt x="8816" y="20000"/>
                </a:cubicBezTo>
                <a:cubicBezTo>
                  <a:pt x="10734" y="17160"/>
                  <a:pt x="12874" y="14504"/>
                  <a:pt x="15271" y="12033"/>
                </a:cubicBezTo>
                <a:close/>
                <a:moveTo>
                  <a:pt x="19590" y="1"/>
                </a:moveTo>
                <a:cubicBezTo>
                  <a:pt x="16150" y="1"/>
                  <a:pt x="11851" y="4839"/>
                  <a:pt x="10107" y="6832"/>
                </a:cubicBezTo>
                <a:cubicBezTo>
                  <a:pt x="7968" y="9230"/>
                  <a:pt x="5976" y="11775"/>
                  <a:pt x="4169" y="14430"/>
                </a:cubicBezTo>
                <a:cubicBezTo>
                  <a:pt x="2620" y="16607"/>
                  <a:pt x="1" y="19373"/>
                  <a:pt x="222" y="22250"/>
                </a:cubicBezTo>
                <a:cubicBezTo>
                  <a:pt x="552" y="27147"/>
                  <a:pt x="5745" y="27468"/>
                  <a:pt x="10078" y="27468"/>
                </a:cubicBezTo>
                <a:cubicBezTo>
                  <a:pt x="10732" y="27468"/>
                  <a:pt x="11366" y="27461"/>
                  <a:pt x="11962" y="27461"/>
                </a:cubicBezTo>
                <a:cubicBezTo>
                  <a:pt x="12710" y="27461"/>
                  <a:pt x="13396" y="27472"/>
                  <a:pt x="13980" y="27525"/>
                </a:cubicBezTo>
                <a:cubicBezTo>
                  <a:pt x="13943" y="27525"/>
                  <a:pt x="13870" y="27598"/>
                  <a:pt x="13870" y="27635"/>
                </a:cubicBezTo>
                <a:cubicBezTo>
                  <a:pt x="13353" y="30070"/>
                  <a:pt x="12357" y="33463"/>
                  <a:pt x="12837" y="35934"/>
                </a:cubicBezTo>
                <a:cubicBezTo>
                  <a:pt x="13259" y="38012"/>
                  <a:pt x="14939" y="38347"/>
                  <a:pt x="16719" y="38347"/>
                </a:cubicBezTo>
                <a:cubicBezTo>
                  <a:pt x="16961" y="38347"/>
                  <a:pt x="17205" y="38341"/>
                  <a:pt x="17448" y="38332"/>
                </a:cubicBezTo>
                <a:cubicBezTo>
                  <a:pt x="19107" y="38258"/>
                  <a:pt x="22169" y="38221"/>
                  <a:pt x="22943" y="36451"/>
                </a:cubicBezTo>
                <a:cubicBezTo>
                  <a:pt x="23939" y="34201"/>
                  <a:pt x="22759" y="30328"/>
                  <a:pt x="21911" y="28078"/>
                </a:cubicBezTo>
                <a:lnTo>
                  <a:pt x="21911" y="28078"/>
                </a:lnTo>
                <a:cubicBezTo>
                  <a:pt x="22775" y="28332"/>
                  <a:pt x="23726" y="28779"/>
                  <a:pt x="24621" y="28779"/>
                </a:cubicBezTo>
                <a:cubicBezTo>
                  <a:pt x="25024" y="28779"/>
                  <a:pt x="25417" y="28688"/>
                  <a:pt x="25784" y="28447"/>
                </a:cubicBezTo>
                <a:cubicBezTo>
                  <a:pt x="27148" y="27488"/>
                  <a:pt x="26706" y="24795"/>
                  <a:pt x="26632" y="23467"/>
                </a:cubicBezTo>
                <a:cubicBezTo>
                  <a:pt x="26521" y="22176"/>
                  <a:pt x="26595" y="20627"/>
                  <a:pt x="25009" y="20406"/>
                </a:cubicBezTo>
                <a:cubicBezTo>
                  <a:pt x="24749" y="20367"/>
                  <a:pt x="24482" y="20349"/>
                  <a:pt x="24210" y="20349"/>
                </a:cubicBezTo>
                <a:cubicBezTo>
                  <a:pt x="22666" y="20349"/>
                  <a:pt x="20967" y="20928"/>
                  <a:pt x="19587" y="21586"/>
                </a:cubicBezTo>
                <a:cubicBezTo>
                  <a:pt x="20878" y="18008"/>
                  <a:pt x="21874" y="14357"/>
                  <a:pt x="22612" y="10631"/>
                </a:cubicBezTo>
                <a:cubicBezTo>
                  <a:pt x="23128" y="7975"/>
                  <a:pt x="24161" y="4361"/>
                  <a:pt x="22612" y="1889"/>
                </a:cubicBezTo>
                <a:cubicBezTo>
                  <a:pt x="21783" y="536"/>
                  <a:pt x="20734" y="1"/>
                  <a:pt x="1959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8" name="Google Shape;2148;p72"/>
          <p:cNvSpPr/>
          <p:nvPr/>
        </p:nvSpPr>
        <p:spPr>
          <a:xfrm>
            <a:off x="7053418" y="4049352"/>
            <a:ext cx="404764" cy="553502"/>
          </a:xfrm>
          <a:custGeom>
            <a:avLst/>
            <a:gdLst/>
            <a:ahLst/>
            <a:cxnLst/>
            <a:rect l="l" t="t" r="r" b="b"/>
            <a:pathLst>
              <a:path w="24677" h="33745" extrusionOk="0">
                <a:moveTo>
                  <a:pt x="10587" y="7153"/>
                </a:moveTo>
                <a:cubicBezTo>
                  <a:pt x="10648" y="7244"/>
                  <a:pt x="10758" y="7310"/>
                  <a:pt x="10857" y="7310"/>
                </a:cubicBezTo>
                <a:cubicBezTo>
                  <a:pt x="10878" y="7310"/>
                  <a:pt x="10899" y="7307"/>
                  <a:pt x="10919" y="7300"/>
                </a:cubicBezTo>
                <a:cubicBezTo>
                  <a:pt x="11137" y="7255"/>
                  <a:pt x="11354" y="7233"/>
                  <a:pt x="11568" y="7233"/>
                </a:cubicBezTo>
                <a:cubicBezTo>
                  <a:pt x="12910" y="7233"/>
                  <a:pt x="14120" y="8098"/>
                  <a:pt x="14534" y="9403"/>
                </a:cubicBezTo>
                <a:cubicBezTo>
                  <a:pt x="15050" y="11356"/>
                  <a:pt x="13024" y="13384"/>
                  <a:pt x="11144" y="13460"/>
                </a:cubicBezTo>
                <a:lnTo>
                  <a:pt x="11144" y="13460"/>
                </a:lnTo>
                <a:cubicBezTo>
                  <a:pt x="9352" y="13442"/>
                  <a:pt x="7894" y="11974"/>
                  <a:pt x="7894" y="10177"/>
                </a:cubicBezTo>
                <a:cubicBezTo>
                  <a:pt x="7968" y="8628"/>
                  <a:pt x="9185" y="7559"/>
                  <a:pt x="10587" y="7153"/>
                </a:cubicBezTo>
                <a:close/>
                <a:moveTo>
                  <a:pt x="11154" y="0"/>
                </a:moveTo>
                <a:cubicBezTo>
                  <a:pt x="10202" y="0"/>
                  <a:pt x="9243" y="120"/>
                  <a:pt x="8300" y="366"/>
                </a:cubicBezTo>
                <a:cubicBezTo>
                  <a:pt x="4279" y="1473"/>
                  <a:pt x="2066" y="4866"/>
                  <a:pt x="1034" y="8702"/>
                </a:cubicBezTo>
                <a:cubicBezTo>
                  <a:pt x="1" y="12575"/>
                  <a:pt x="148" y="17223"/>
                  <a:pt x="3542" y="19768"/>
                </a:cubicBezTo>
                <a:cubicBezTo>
                  <a:pt x="5231" y="21042"/>
                  <a:pt x="7131" y="21530"/>
                  <a:pt x="9074" y="21530"/>
                </a:cubicBezTo>
                <a:cubicBezTo>
                  <a:pt x="11799" y="21530"/>
                  <a:pt x="14609" y="20571"/>
                  <a:pt x="17042" y="19473"/>
                </a:cubicBezTo>
                <a:cubicBezTo>
                  <a:pt x="17115" y="19473"/>
                  <a:pt x="17152" y="19399"/>
                  <a:pt x="17189" y="19362"/>
                </a:cubicBezTo>
                <a:cubicBezTo>
                  <a:pt x="17263" y="19399"/>
                  <a:pt x="17337" y="19436"/>
                  <a:pt x="17411" y="19473"/>
                </a:cubicBezTo>
                <a:cubicBezTo>
                  <a:pt x="16697" y="22483"/>
                  <a:pt x="13998" y="23901"/>
                  <a:pt x="11182" y="23901"/>
                </a:cubicBezTo>
                <a:cubicBezTo>
                  <a:pt x="10651" y="23901"/>
                  <a:pt x="10117" y="23851"/>
                  <a:pt x="9591" y="23751"/>
                </a:cubicBezTo>
                <a:cubicBezTo>
                  <a:pt x="8165" y="23478"/>
                  <a:pt x="6465" y="22357"/>
                  <a:pt x="4901" y="22357"/>
                </a:cubicBezTo>
                <a:cubicBezTo>
                  <a:pt x="4563" y="22357"/>
                  <a:pt x="4232" y="22409"/>
                  <a:pt x="3911" y="22534"/>
                </a:cubicBezTo>
                <a:cubicBezTo>
                  <a:pt x="2509" y="23087"/>
                  <a:pt x="1919" y="25079"/>
                  <a:pt x="1513" y="26370"/>
                </a:cubicBezTo>
                <a:cubicBezTo>
                  <a:pt x="997" y="27993"/>
                  <a:pt x="185" y="30612"/>
                  <a:pt x="1476" y="32087"/>
                </a:cubicBezTo>
                <a:cubicBezTo>
                  <a:pt x="2435" y="33194"/>
                  <a:pt x="4243" y="33378"/>
                  <a:pt x="5570" y="33563"/>
                </a:cubicBezTo>
                <a:cubicBezTo>
                  <a:pt x="6417" y="33686"/>
                  <a:pt x="7270" y="33745"/>
                  <a:pt x="8122" y="33745"/>
                </a:cubicBezTo>
                <a:cubicBezTo>
                  <a:pt x="9311" y="33745"/>
                  <a:pt x="10496" y="33630"/>
                  <a:pt x="11656" y="33415"/>
                </a:cubicBezTo>
                <a:cubicBezTo>
                  <a:pt x="15603" y="32641"/>
                  <a:pt x="19882" y="30538"/>
                  <a:pt x="22169" y="27145"/>
                </a:cubicBezTo>
                <a:cubicBezTo>
                  <a:pt x="24566" y="23530"/>
                  <a:pt x="24677" y="17554"/>
                  <a:pt x="24087" y="13386"/>
                </a:cubicBezTo>
                <a:cubicBezTo>
                  <a:pt x="23534" y="9292"/>
                  <a:pt x="21689" y="5272"/>
                  <a:pt x="18406" y="2616"/>
                </a:cubicBezTo>
                <a:cubicBezTo>
                  <a:pt x="16350" y="911"/>
                  <a:pt x="13777" y="0"/>
                  <a:pt x="111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9" name="Google Shape;2149;p72"/>
          <p:cNvSpPr/>
          <p:nvPr/>
        </p:nvSpPr>
        <p:spPr>
          <a:xfrm>
            <a:off x="2266854" y="3991076"/>
            <a:ext cx="508231" cy="612092"/>
          </a:xfrm>
          <a:custGeom>
            <a:avLst/>
            <a:gdLst/>
            <a:ahLst/>
            <a:cxnLst/>
            <a:rect l="l" t="t" r="r" b="b"/>
            <a:pathLst>
              <a:path w="30985" h="37317" extrusionOk="0">
                <a:moveTo>
                  <a:pt x="17134" y="1"/>
                </a:moveTo>
                <a:cubicBezTo>
                  <a:pt x="13246" y="1"/>
                  <a:pt x="9571" y="1791"/>
                  <a:pt x="7193" y="4878"/>
                </a:cubicBezTo>
                <a:cubicBezTo>
                  <a:pt x="5165" y="7534"/>
                  <a:pt x="5792" y="10706"/>
                  <a:pt x="8558" y="12439"/>
                </a:cubicBezTo>
                <a:cubicBezTo>
                  <a:pt x="8558" y="12550"/>
                  <a:pt x="8595" y="12661"/>
                  <a:pt x="8706" y="12661"/>
                </a:cubicBezTo>
                <a:cubicBezTo>
                  <a:pt x="9121" y="12814"/>
                  <a:pt x="9523" y="12883"/>
                  <a:pt x="9915" y="12883"/>
                </a:cubicBezTo>
                <a:cubicBezTo>
                  <a:pt x="10847" y="12883"/>
                  <a:pt x="11722" y="12494"/>
                  <a:pt x="12579" y="11923"/>
                </a:cubicBezTo>
                <a:cubicBezTo>
                  <a:pt x="13132" y="11517"/>
                  <a:pt x="13685" y="11075"/>
                  <a:pt x="14202" y="10632"/>
                </a:cubicBezTo>
                <a:cubicBezTo>
                  <a:pt x="14890" y="10051"/>
                  <a:pt x="16521" y="9156"/>
                  <a:pt x="17774" y="9156"/>
                </a:cubicBezTo>
                <a:cubicBezTo>
                  <a:pt x="18669" y="9156"/>
                  <a:pt x="19372" y="9612"/>
                  <a:pt x="19402" y="10964"/>
                </a:cubicBezTo>
                <a:cubicBezTo>
                  <a:pt x="18185" y="14911"/>
                  <a:pt x="13021" y="12255"/>
                  <a:pt x="10550" y="14653"/>
                </a:cubicBezTo>
                <a:cubicBezTo>
                  <a:pt x="9001" y="16091"/>
                  <a:pt x="8964" y="18784"/>
                  <a:pt x="10587" y="20185"/>
                </a:cubicBezTo>
                <a:cubicBezTo>
                  <a:pt x="10637" y="20218"/>
                  <a:pt x="10694" y="20237"/>
                  <a:pt x="10752" y="20237"/>
                </a:cubicBezTo>
                <a:cubicBezTo>
                  <a:pt x="10823" y="20237"/>
                  <a:pt x="10895" y="20209"/>
                  <a:pt x="10956" y="20148"/>
                </a:cubicBezTo>
                <a:cubicBezTo>
                  <a:pt x="11601" y="20761"/>
                  <a:pt x="12400" y="20974"/>
                  <a:pt x="13283" y="20974"/>
                </a:cubicBezTo>
                <a:cubicBezTo>
                  <a:pt x="15313" y="20974"/>
                  <a:pt x="17785" y="19846"/>
                  <a:pt x="19845" y="19846"/>
                </a:cubicBezTo>
                <a:cubicBezTo>
                  <a:pt x="20884" y="19846"/>
                  <a:pt x="21818" y="20133"/>
                  <a:pt x="22538" y="20997"/>
                </a:cubicBezTo>
                <a:cubicBezTo>
                  <a:pt x="25530" y="24639"/>
                  <a:pt x="18830" y="27752"/>
                  <a:pt x="15840" y="27752"/>
                </a:cubicBezTo>
                <a:cubicBezTo>
                  <a:pt x="15771" y="27752"/>
                  <a:pt x="15705" y="27750"/>
                  <a:pt x="15640" y="27747"/>
                </a:cubicBezTo>
                <a:cubicBezTo>
                  <a:pt x="12542" y="27525"/>
                  <a:pt x="10734" y="24870"/>
                  <a:pt x="8411" y="23136"/>
                </a:cubicBezTo>
                <a:cubicBezTo>
                  <a:pt x="8350" y="23093"/>
                  <a:pt x="8289" y="23074"/>
                  <a:pt x="8230" y="23074"/>
                </a:cubicBezTo>
                <a:cubicBezTo>
                  <a:pt x="8043" y="23074"/>
                  <a:pt x="7885" y="23271"/>
                  <a:pt x="7857" y="23468"/>
                </a:cubicBezTo>
                <a:lnTo>
                  <a:pt x="7747" y="23468"/>
                </a:lnTo>
                <a:cubicBezTo>
                  <a:pt x="7720" y="23388"/>
                  <a:pt x="7655" y="23328"/>
                  <a:pt x="7580" y="23328"/>
                </a:cubicBezTo>
                <a:cubicBezTo>
                  <a:pt x="7550" y="23328"/>
                  <a:pt x="7519" y="23337"/>
                  <a:pt x="7488" y="23357"/>
                </a:cubicBezTo>
                <a:cubicBezTo>
                  <a:pt x="3505" y="24464"/>
                  <a:pt x="1" y="30439"/>
                  <a:pt x="3283" y="33833"/>
                </a:cubicBezTo>
                <a:cubicBezTo>
                  <a:pt x="5700" y="36364"/>
                  <a:pt x="9465" y="37316"/>
                  <a:pt x="13165" y="37316"/>
                </a:cubicBezTo>
                <a:cubicBezTo>
                  <a:pt x="15396" y="37316"/>
                  <a:pt x="17603" y="36970"/>
                  <a:pt x="19476" y="36415"/>
                </a:cubicBezTo>
                <a:cubicBezTo>
                  <a:pt x="24714" y="34829"/>
                  <a:pt x="29435" y="30845"/>
                  <a:pt x="30283" y="25202"/>
                </a:cubicBezTo>
                <a:cubicBezTo>
                  <a:pt x="30984" y="20517"/>
                  <a:pt x="28439" y="15870"/>
                  <a:pt x="23976" y="14357"/>
                </a:cubicBezTo>
                <a:cubicBezTo>
                  <a:pt x="26484" y="12476"/>
                  <a:pt x="27554" y="8898"/>
                  <a:pt x="26890" y="5874"/>
                </a:cubicBezTo>
                <a:cubicBezTo>
                  <a:pt x="26005" y="1964"/>
                  <a:pt x="21136" y="157"/>
                  <a:pt x="17595" y="9"/>
                </a:cubicBezTo>
                <a:cubicBezTo>
                  <a:pt x="17441" y="4"/>
                  <a:pt x="17287" y="1"/>
                  <a:pt x="1713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0" name="Google Shape;2150;p72"/>
          <p:cNvSpPr/>
          <p:nvPr/>
        </p:nvSpPr>
        <p:spPr>
          <a:xfrm>
            <a:off x="4679393" y="4011169"/>
            <a:ext cx="452775" cy="591573"/>
          </a:xfrm>
          <a:custGeom>
            <a:avLst/>
            <a:gdLst/>
            <a:ahLst/>
            <a:cxnLst/>
            <a:rect l="l" t="t" r="r" b="b"/>
            <a:pathLst>
              <a:path w="27604" h="36066" extrusionOk="0">
                <a:moveTo>
                  <a:pt x="14961" y="20127"/>
                </a:moveTo>
                <a:cubicBezTo>
                  <a:pt x="15572" y="20127"/>
                  <a:pt x="16177" y="20377"/>
                  <a:pt x="16672" y="20952"/>
                </a:cubicBezTo>
                <a:cubicBezTo>
                  <a:pt x="17779" y="22280"/>
                  <a:pt x="16930" y="24678"/>
                  <a:pt x="15381" y="25415"/>
                </a:cubicBezTo>
                <a:lnTo>
                  <a:pt x="15381" y="25378"/>
                </a:lnTo>
                <a:cubicBezTo>
                  <a:pt x="15044" y="25513"/>
                  <a:pt x="14695" y="25578"/>
                  <a:pt x="14351" y="25578"/>
                </a:cubicBezTo>
                <a:cubicBezTo>
                  <a:pt x="13378" y="25578"/>
                  <a:pt x="12451" y="25061"/>
                  <a:pt x="11988" y="24161"/>
                </a:cubicBezTo>
                <a:cubicBezTo>
                  <a:pt x="11545" y="23202"/>
                  <a:pt x="11730" y="22096"/>
                  <a:pt x="12430" y="21321"/>
                </a:cubicBezTo>
                <a:cubicBezTo>
                  <a:pt x="12471" y="21334"/>
                  <a:pt x="12516" y="21343"/>
                  <a:pt x="12561" y="21343"/>
                </a:cubicBezTo>
                <a:cubicBezTo>
                  <a:pt x="12639" y="21343"/>
                  <a:pt x="12716" y="21317"/>
                  <a:pt x="12762" y="21247"/>
                </a:cubicBezTo>
                <a:cubicBezTo>
                  <a:pt x="13348" y="20557"/>
                  <a:pt x="14159" y="20127"/>
                  <a:pt x="14961" y="20127"/>
                </a:cubicBezTo>
                <a:close/>
                <a:moveTo>
                  <a:pt x="15715" y="1"/>
                </a:moveTo>
                <a:cubicBezTo>
                  <a:pt x="15269" y="1"/>
                  <a:pt x="14836" y="15"/>
                  <a:pt x="14422" y="38"/>
                </a:cubicBezTo>
                <a:cubicBezTo>
                  <a:pt x="10734" y="260"/>
                  <a:pt x="6971" y="1624"/>
                  <a:pt x="4316" y="4243"/>
                </a:cubicBezTo>
                <a:cubicBezTo>
                  <a:pt x="1180" y="7342"/>
                  <a:pt x="443" y="11731"/>
                  <a:pt x="221" y="15936"/>
                </a:cubicBezTo>
                <a:cubicBezTo>
                  <a:pt x="0" y="20436"/>
                  <a:pt x="258" y="25231"/>
                  <a:pt x="2582" y="29178"/>
                </a:cubicBezTo>
                <a:cubicBezTo>
                  <a:pt x="4684" y="32755"/>
                  <a:pt x="8299" y="35227"/>
                  <a:pt x="12430" y="35891"/>
                </a:cubicBezTo>
                <a:cubicBezTo>
                  <a:pt x="13141" y="36009"/>
                  <a:pt x="13850" y="36066"/>
                  <a:pt x="14550" y="36066"/>
                </a:cubicBezTo>
                <a:cubicBezTo>
                  <a:pt x="21510" y="36066"/>
                  <a:pt x="27603" y="30428"/>
                  <a:pt x="26631" y="23055"/>
                </a:cubicBezTo>
                <a:cubicBezTo>
                  <a:pt x="25782" y="16673"/>
                  <a:pt x="20337" y="12912"/>
                  <a:pt x="14642" y="12912"/>
                </a:cubicBezTo>
                <a:cubicBezTo>
                  <a:pt x="12174" y="12912"/>
                  <a:pt x="9659" y="13619"/>
                  <a:pt x="7451" y="15124"/>
                </a:cubicBezTo>
                <a:cubicBezTo>
                  <a:pt x="7414" y="15161"/>
                  <a:pt x="7377" y="15198"/>
                  <a:pt x="7340" y="15198"/>
                </a:cubicBezTo>
                <a:cubicBezTo>
                  <a:pt x="7303" y="15235"/>
                  <a:pt x="7303" y="15272"/>
                  <a:pt x="7266" y="15309"/>
                </a:cubicBezTo>
                <a:cubicBezTo>
                  <a:pt x="7230" y="15272"/>
                  <a:pt x="7230" y="15198"/>
                  <a:pt x="7156" y="15161"/>
                </a:cubicBezTo>
                <a:cubicBezTo>
                  <a:pt x="7193" y="15124"/>
                  <a:pt x="7230" y="15051"/>
                  <a:pt x="7193" y="15014"/>
                </a:cubicBezTo>
                <a:cubicBezTo>
                  <a:pt x="6787" y="11251"/>
                  <a:pt x="8668" y="7452"/>
                  <a:pt x="12689" y="6788"/>
                </a:cubicBezTo>
                <a:cubicBezTo>
                  <a:pt x="13066" y="6725"/>
                  <a:pt x="13430" y="6696"/>
                  <a:pt x="13782" y="6696"/>
                </a:cubicBezTo>
                <a:cubicBezTo>
                  <a:pt x="15495" y="6696"/>
                  <a:pt x="16937" y="7395"/>
                  <a:pt x="18406" y="8374"/>
                </a:cubicBezTo>
                <a:cubicBezTo>
                  <a:pt x="19439" y="9075"/>
                  <a:pt x="20250" y="9591"/>
                  <a:pt x="21504" y="9665"/>
                </a:cubicBezTo>
                <a:cubicBezTo>
                  <a:pt x="21615" y="9665"/>
                  <a:pt x="21725" y="9628"/>
                  <a:pt x="21762" y="9555"/>
                </a:cubicBezTo>
                <a:lnTo>
                  <a:pt x="21836" y="9555"/>
                </a:lnTo>
                <a:cubicBezTo>
                  <a:pt x="24639" y="9075"/>
                  <a:pt x="25414" y="5571"/>
                  <a:pt x="24049" y="3358"/>
                </a:cubicBezTo>
                <a:cubicBezTo>
                  <a:pt x="22408" y="654"/>
                  <a:pt x="18772" y="1"/>
                  <a:pt x="157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1" name="Google Shape;2151;p72"/>
          <p:cNvSpPr/>
          <p:nvPr/>
        </p:nvSpPr>
        <p:spPr>
          <a:xfrm>
            <a:off x="6207894" y="3986976"/>
            <a:ext cx="513070" cy="615520"/>
          </a:xfrm>
          <a:custGeom>
            <a:avLst/>
            <a:gdLst/>
            <a:ahLst/>
            <a:cxnLst/>
            <a:rect l="l" t="t" r="r" b="b"/>
            <a:pathLst>
              <a:path w="31280" h="37526" extrusionOk="0">
                <a:moveTo>
                  <a:pt x="15600" y="7534"/>
                </a:moveTo>
                <a:cubicBezTo>
                  <a:pt x="16501" y="7534"/>
                  <a:pt x="17388" y="8320"/>
                  <a:pt x="17484" y="9407"/>
                </a:cubicBezTo>
                <a:cubicBezTo>
                  <a:pt x="17521" y="10735"/>
                  <a:pt x="16636" y="11915"/>
                  <a:pt x="15345" y="12210"/>
                </a:cubicBezTo>
                <a:cubicBezTo>
                  <a:pt x="15185" y="12241"/>
                  <a:pt x="15025" y="12256"/>
                  <a:pt x="14867" y="12256"/>
                </a:cubicBezTo>
                <a:cubicBezTo>
                  <a:pt x="13713" y="12256"/>
                  <a:pt x="12658" y="11455"/>
                  <a:pt x="12431" y="10255"/>
                </a:cubicBezTo>
                <a:cubicBezTo>
                  <a:pt x="12210" y="9185"/>
                  <a:pt x="12800" y="8153"/>
                  <a:pt x="13796" y="7784"/>
                </a:cubicBezTo>
                <a:lnTo>
                  <a:pt x="13796" y="7784"/>
                </a:lnTo>
                <a:lnTo>
                  <a:pt x="13759" y="7857"/>
                </a:lnTo>
                <a:cubicBezTo>
                  <a:pt x="13620" y="8080"/>
                  <a:pt x="13859" y="8366"/>
                  <a:pt x="14079" y="8366"/>
                </a:cubicBezTo>
                <a:cubicBezTo>
                  <a:pt x="14151" y="8366"/>
                  <a:pt x="14221" y="8336"/>
                  <a:pt x="14275" y="8263"/>
                </a:cubicBezTo>
                <a:cubicBezTo>
                  <a:pt x="14645" y="7753"/>
                  <a:pt x="15125" y="7534"/>
                  <a:pt x="15600" y="7534"/>
                </a:cubicBezTo>
                <a:close/>
                <a:moveTo>
                  <a:pt x="16199" y="21117"/>
                </a:moveTo>
                <a:cubicBezTo>
                  <a:pt x="17819" y="21117"/>
                  <a:pt x="19249" y="22215"/>
                  <a:pt x="19661" y="23792"/>
                </a:cubicBezTo>
                <a:cubicBezTo>
                  <a:pt x="20140" y="25857"/>
                  <a:pt x="18738" y="27997"/>
                  <a:pt x="16747" y="28550"/>
                </a:cubicBezTo>
                <a:cubicBezTo>
                  <a:pt x="16388" y="28651"/>
                  <a:pt x="16027" y="28699"/>
                  <a:pt x="15672" y="28699"/>
                </a:cubicBezTo>
                <a:cubicBezTo>
                  <a:pt x="13946" y="28699"/>
                  <a:pt x="12361" y="27564"/>
                  <a:pt x="11841" y="25821"/>
                </a:cubicBezTo>
                <a:cubicBezTo>
                  <a:pt x="11177" y="23349"/>
                  <a:pt x="13206" y="21321"/>
                  <a:pt x="15603" y="21284"/>
                </a:cubicBezTo>
                <a:cubicBezTo>
                  <a:pt x="15714" y="21284"/>
                  <a:pt x="15788" y="21247"/>
                  <a:pt x="15825" y="21136"/>
                </a:cubicBezTo>
                <a:cubicBezTo>
                  <a:pt x="15950" y="21123"/>
                  <a:pt x="16075" y="21117"/>
                  <a:pt x="16199" y="21117"/>
                </a:cubicBezTo>
                <a:close/>
                <a:moveTo>
                  <a:pt x="16193" y="1"/>
                </a:moveTo>
                <a:cubicBezTo>
                  <a:pt x="11693" y="1"/>
                  <a:pt x="6050" y="2140"/>
                  <a:pt x="4095" y="6530"/>
                </a:cubicBezTo>
                <a:cubicBezTo>
                  <a:pt x="2435" y="10255"/>
                  <a:pt x="3616" y="14644"/>
                  <a:pt x="6935" y="17005"/>
                </a:cubicBezTo>
                <a:cubicBezTo>
                  <a:pt x="2472" y="20214"/>
                  <a:pt x="1" y="26079"/>
                  <a:pt x="2509" y="31280"/>
                </a:cubicBezTo>
                <a:cubicBezTo>
                  <a:pt x="4702" y="35903"/>
                  <a:pt x="10301" y="37526"/>
                  <a:pt x="15344" y="37526"/>
                </a:cubicBezTo>
                <a:cubicBezTo>
                  <a:pt x="16577" y="37526"/>
                  <a:pt x="17777" y="37429"/>
                  <a:pt x="18886" y="37255"/>
                </a:cubicBezTo>
                <a:cubicBezTo>
                  <a:pt x="24529" y="36407"/>
                  <a:pt x="30099" y="32275"/>
                  <a:pt x="30763" y="26226"/>
                </a:cubicBezTo>
                <a:cubicBezTo>
                  <a:pt x="31279" y="21726"/>
                  <a:pt x="28366" y="17300"/>
                  <a:pt x="24013" y="16157"/>
                </a:cubicBezTo>
                <a:cubicBezTo>
                  <a:pt x="26964" y="13870"/>
                  <a:pt x="27997" y="9886"/>
                  <a:pt x="26595" y="6456"/>
                </a:cubicBezTo>
                <a:cubicBezTo>
                  <a:pt x="24898" y="2362"/>
                  <a:pt x="20509" y="1"/>
                  <a:pt x="161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2" name="Google Shape;2152;p72"/>
          <p:cNvSpPr/>
          <p:nvPr/>
        </p:nvSpPr>
        <p:spPr>
          <a:xfrm>
            <a:off x="5464622" y="4039003"/>
            <a:ext cx="410817" cy="563770"/>
          </a:xfrm>
          <a:custGeom>
            <a:avLst/>
            <a:gdLst/>
            <a:ahLst/>
            <a:cxnLst/>
            <a:rect l="l" t="t" r="r" b="b"/>
            <a:pathLst>
              <a:path w="25046" h="34371" extrusionOk="0">
                <a:moveTo>
                  <a:pt x="6905" y="1"/>
                </a:moveTo>
                <a:cubicBezTo>
                  <a:pt x="4328" y="1"/>
                  <a:pt x="1932" y="392"/>
                  <a:pt x="1070" y="3395"/>
                </a:cubicBezTo>
                <a:cubicBezTo>
                  <a:pt x="295" y="6161"/>
                  <a:pt x="0" y="10440"/>
                  <a:pt x="3394" y="11472"/>
                </a:cubicBezTo>
                <a:cubicBezTo>
                  <a:pt x="4415" y="11770"/>
                  <a:pt x="5492" y="11906"/>
                  <a:pt x="6585" y="11906"/>
                </a:cubicBezTo>
                <a:cubicBezTo>
                  <a:pt x="9281" y="11906"/>
                  <a:pt x="12076" y="11083"/>
                  <a:pt x="14385" y="9849"/>
                </a:cubicBezTo>
                <a:lnTo>
                  <a:pt x="14385" y="9849"/>
                </a:lnTo>
                <a:cubicBezTo>
                  <a:pt x="12652" y="14534"/>
                  <a:pt x="10807" y="19144"/>
                  <a:pt x="8742" y="23718"/>
                </a:cubicBezTo>
                <a:cubicBezTo>
                  <a:pt x="7820" y="25747"/>
                  <a:pt x="6824" y="27776"/>
                  <a:pt x="5828" y="29804"/>
                </a:cubicBezTo>
                <a:cubicBezTo>
                  <a:pt x="5312" y="30837"/>
                  <a:pt x="4537" y="32091"/>
                  <a:pt x="5238" y="33198"/>
                </a:cubicBezTo>
                <a:cubicBezTo>
                  <a:pt x="5803" y="34053"/>
                  <a:pt x="6919" y="34371"/>
                  <a:pt x="8145" y="34371"/>
                </a:cubicBezTo>
                <a:cubicBezTo>
                  <a:pt x="9879" y="34371"/>
                  <a:pt x="11833" y="33735"/>
                  <a:pt x="12762" y="33087"/>
                </a:cubicBezTo>
                <a:cubicBezTo>
                  <a:pt x="13943" y="32239"/>
                  <a:pt x="14533" y="30911"/>
                  <a:pt x="15123" y="29657"/>
                </a:cubicBezTo>
                <a:cubicBezTo>
                  <a:pt x="16156" y="27370"/>
                  <a:pt x="17115" y="25046"/>
                  <a:pt x="18074" y="22722"/>
                </a:cubicBezTo>
                <a:cubicBezTo>
                  <a:pt x="19918" y="18185"/>
                  <a:pt x="21578" y="13575"/>
                  <a:pt x="23090" y="8927"/>
                </a:cubicBezTo>
                <a:cubicBezTo>
                  <a:pt x="24160" y="5681"/>
                  <a:pt x="25045" y="3136"/>
                  <a:pt x="21394" y="1476"/>
                </a:cubicBezTo>
                <a:cubicBezTo>
                  <a:pt x="18562" y="159"/>
                  <a:pt x="15069" y="34"/>
                  <a:pt x="11791" y="34"/>
                </a:cubicBezTo>
                <a:cubicBezTo>
                  <a:pt x="11029" y="34"/>
                  <a:pt x="10278" y="41"/>
                  <a:pt x="9550" y="41"/>
                </a:cubicBezTo>
                <a:cubicBezTo>
                  <a:pt x="9290" y="41"/>
                  <a:pt x="9033" y="40"/>
                  <a:pt x="8779" y="38"/>
                </a:cubicBezTo>
                <a:cubicBezTo>
                  <a:pt x="8156" y="24"/>
                  <a:pt x="7525" y="1"/>
                  <a:pt x="69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3" name="Google Shape;2153;p72"/>
          <p:cNvSpPr/>
          <p:nvPr/>
        </p:nvSpPr>
        <p:spPr>
          <a:xfrm>
            <a:off x="829862" y="4005625"/>
            <a:ext cx="336399" cy="596854"/>
          </a:xfrm>
          <a:custGeom>
            <a:avLst/>
            <a:gdLst/>
            <a:ahLst/>
            <a:cxnLst/>
            <a:rect l="l" t="t" r="r" b="b"/>
            <a:pathLst>
              <a:path w="20509" h="36388" extrusionOk="0">
                <a:moveTo>
                  <a:pt x="13996" y="0"/>
                </a:moveTo>
                <a:cubicBezTo>
                  <a:pt x="13878" y="0"/>
                  <a:pt x="13795" y="96"/>
                  <a:pt x="13795" y="192"/>
                </a:cubicBezTo>
                <a:cubicBezTo>
                  <a:pt x="11176" y="598"/>
                  <a:pt x="8705" y="2774"/>
                  <a:pt x="6639" y="4102"/>
                </a:cubicBezTo>
                <a:cubicBezTo>
                  <a:pt x="4869" y="5171"/>
                  <a:pt x="2951" y="6167"/>
                  <a:pt x="1291" y="7458"/>
                </a:cubicBezTo>
                <a:cubicBezTo>
                  <a:pt x="295" y="8233"/>
                  <a:pt x="0" y="8675"/>
                  <a:pt x="148" y="9966"/>
                </a:cubicBezTo>
                <a:cubicBezTo>
                  <a:pt x="332" y="11811"/>
                  <a:pt x="1992" y="15684"/>
                  <a:pt x="4057" y="16200"/>
                </a:cubicBezTo>
                <a:cubicBezTo>
                  <a:pt x="4234" y="16249"/>
                  <a:pt x="4396" y="16272"/>
                  <a:pt x="4546" y="16272"/>
                </a:cubicBezTo>
                <a:cubicBezTo>
                  <a:pt x="5181" y="16272"/>
                  <a:pt x="5616" y="15873"/>
                  <a:pt x="6123" y="15425"/>
                </a:cubicBezTo>
                <a:cubicBezTo>
                  <a:pt x="7562" y="14098"/>
                  <a:pt x="8889" y="12511"/>
                  <a:pt x="10217" y="11073"/>
                </a:cubicBezTo>
                <a:cubicBezTo>
                  <a:pt x="10512" y="14983"/>
                  <a:pt x="10807" y="18929"/>
                  <a:pt x="10254" y="22876"/>
                </a:cubicBezTo>
                <a:cubicBezTo>
                  <a:pt x="9959" y="24794"/>
                  <a:pt x="9443" y="26638"/>
                  <a:pt x="8742" y="28446"/>
                </a:cubicBezTo>
                <a:cubicBezTo>
                  <a:pt x="8299" y="29626"/>
                  <a:pt x="7746" y="30843"/>
                  <a:pt x="7746" y="32134"/>
                </a:cubicBezTo>
                <a:cubicBezTo>
                  <a:pt x="7820" y="34421"/>
                  <a:pt x="9627" y="35934"/>
                  <a:pt x="11767" y="36266"/>
                </a:cubicBezTo>
                <a:cubicBezTo>
                  <a:pt x="12237" y="36341"/>
                  <a:pt x="12836" y="36387"/>
                  <a:pt x="13488" y="36387"/>
                </a:cubicBezTo>
                <a:cubicBezTo>
                  <a:pt x="15396" y="36387"/>
                  <a:pt x="17757" y="35990"/>
                  <a:pt x="18664" y="34753"/>
                </a:cubicBezTo>
                <a:cubicBezTo>
                  <a:pt x="19291" y="33942"/>
                  <a:pt x="19217" y="32909"/>
                  <a:pt x="19107" y="31913"/>
                </a:cubicBezTo>
                <a:cubicBezTo>
                  <a:pt x="18848" y="30143"/>
                  <a:pt x="18443" y="28372"/>
                  <a:pt x="18221" y="26565"/>
                </a:cubicBezTo>
                <a:cubicBezTo>
                  <a:pt x="17742" y="22544"/>
                  <a:pt x="17631" y="18524"/>
                  <a:pt x="17926" y="14540"/>
                </a:cubicBezTo>
                <a:cubicBezTo>
                  <a:pt x="18221" y="10630"/>
                  <a:pt x="20508" y="2036"/>
                  <a:pt x="15381" y="266"/>
                </a:cubicBezTo>
                <a:cubicBezTo>
                  <a:pt x="15344" y="192"/>
                  <a:pt x="15271" y="155"/>
                  <a:pt x="15197" y="155"/>
                </a:cubicBezTo>
                <a:lnTo>
                  <a:pt x="14976" y="155"/>
                </a:lnTo>
                <a:cubicBezTo>
                  <a:pt x="14680" y="81"/>
                  <a:pt x="14348" y="44"/>
                  <a:pt x="14053" y="7"/>
                </a:cubicBezTo>
                <a:cubicBezTo>
                  <a:pt x="14034" y="2"/>
                  <a:pt x="14015" y="0"/>
                  <a:pt x="139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4" name="Google Shape;2154;p72"/>
          <p:cNvSpPr/>
          <p:nvPr/>
        </p:nvSpPr>
        <p:spPr>
          <a:xfrm>
            <a:off x="1498716" y="4011103"/>
            <a:ext cx="435683" cy="592491"/>
          </a:xfrm>
          <a:custGeom>
            <a:avLst/>
            <a:gdLst/>
            <a:ahLst/>
            <a:cxnLst/>
            <a:rect l="l" t="t" r="r" b="b"/>
            <a:pathLst>
              <a:path w="26562" h="36122" extrusionOk="0">
                <a:moveTo>
                  <a:pt x="14755" y="1"/>
                </a:moveTo>
                <a:cubicBezTo>
                  <a:pt x="7731" y="1"/>
                  <a:pt x="0" y="4496"/>
                  <a:pt x="2291" y="11882"/>
                </a:cubicBezTo>
                <a:cubicBezTo>
                  <a:pt x="2808" y="13605"/>
                  <a:pt x="4323" y="15489"/>
                  <a:pt x="6264" y="15489"/>
                </a:cubicBezTo>
                <a:cubicBezTo>
                  <a:pt x="6401" y="15489"/>
                  <a:pt x="6540" y="15480"/>
                  <a:pt x="6680" y="15460"/>
                </a:cubicBezTo>
                <a:cubicBezTo>
                  <a:pt x="7676" y="15350"/>
                  <a:pt x="8414" y="14686"/>
                  <a:pt x="9004" y="13948"/>
                </a:cubicBezTo>
                <a:cubicBezTo>
                  <a:pt x="10148" y="12583"/>
                  <a:pt x="11070" y="11329"/>
                  <a:pt x="12398" y="10259"/>
                </a:cubicBezTo>
                <a:cubicBezTo>
                  <a:pt x="12445" y="10331"/>
                  <a:pt x="12524" y="10372"/>
                  <a:pt x="12603" y="10372"/>
                </a:cubicBezTo>
                <a:cubicBezTo>
                  <a:pt x="12647" y="10372"/>
                  <a:pt x="12690" y="10359"/>
                  <a:pt x="12730" y="10333"/>
                </a:cubicBezTo>
                <a:cubicBezTo>
                  <a:pt x="13598" y="9940"/>
                  <a:pt x="14700" y="9641"/>
                  <a:pt x="15757" y="9641"/>
                </a:cubicBezTo>
                <a:cubicBezTo>
                  <a:pt x="17078" y="9641"/>
                  <a:pt x="18328" y="10108"/>
                  <a:pt x="18963" y="11440"/>
                </a:cubicBezTo>
                <a:cubicBezTo>
                  <a:pt x="20144" y="13948"/>
                  <a:pt x="17562" y="16235"/>
                  <a:pt x="15828" y="17563"/>
                </a:cubicBezTo>
                <a:cubicBezTo>
                  <a:pt x="13283" y="19444"/>
                  <a:pt x="10406" y="20735"/>
                  <a:pt x="7935" y="22616"/>
                </a:cubicBezTo>
                <a:cubicBezTo>
                  <a:pt x="5021" y="24829"/>
                  <a:pt x="484" y="30325"/>
                  <a:pt x="3693" y="34050"/>
                </a:cubicBezTo>
                <a:cubicBezTo>
                  <a:pt x="4947" y="35489"/>
                  <a:pt x="7086" y="35710"/>
                  <a:pt x="8857" y="35784"/>
                </a:cubicBezTo>
                <a:cubicBezTo>
                  <a:pt x="12139" y="35932"/>
                  <a:pt x="15459" y="36042"/>
                  <a:pt x="18742" y="36116"/>
                </a:cubicBezTo>
                <a:cubicBezTo>
                  <a:pt x="18925" y="36119"/>
                  <a:pt x="19110" y="36121"/>
                  <a:pt x="19296" y="36121"/>
                </a:cubicBezTo>
                <a:cubicBezTo>
                  <a:pt x="21207" y="36121"/>
                  <a:pt x="23225" y="35898"/>
                  <a:pt x="24570" y="34419"/>
                </a:cubicBezTo>
                <a:cubicBezTo>
                  <a:pt x="26082" y="32833"/>
                  <a:pt x="26119" y="30436"/>
                  <a:pt x="26045" y="28407"/>
                </a:cubicBezTo>
                <a:cubicBezTo>
                  <a:pt x="26010" y="26427"/>
                  <a:pt x="25263" y="24820"/>
                  <a:pt x="23187" y="24820"/>
                </a:cubicBezTo>
                <a:cubicBezTo>
                  <a:pt x="23097" y="24820"/>
                  <a:pt x="23005" y="24823"/>
                  <a:pt x="22910" y="24829"/>
                </a:cubicBezTo>
                <a:cubicBezTo>
                  <a:pt x="21361" y="24903"/>
                  <a:pt x="19775" y="25567"/>
                  <a:pt x="18299" y="25973"/>
                </a:cubicBezTo>
                <a:cubicBezTo>
                  <a:pt x="16455" y="26452"/>
                  <a:pt x="14574" y="26968"/>
                  <a:pt x="12730" y="27522"/>
                </a:cubicBezTo>
                <a:cubicBezTo>
                  <a:pt x="17340" y="24755"/>
                  <a:pt x="21988" y="21473"/>
                  <a:pt x="24385" y="16493"/>
                </a:cubicBezTo>
                <a:cubicBezTo>
                  <a:pt x="26562" y="11993"/>
                  <a:pt x="26414" y="6276"/>
                  <a:pt x="22615" y="2661"/>
                </a:cubicBezTo>
                <a:cubicBezTo>
                  <a:pt x="20709" y="844"/>
                  <a:pt x="17798" y="1"/>
                  <a:pt x="1475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5" name="Google Shape;2155;p72"/>
          <p:cNvSpPr/>
          <p:nvPr/>
        </p:nvSpPr>
        <p:spPr>
          <a:xfrm>
            <a:off x="3885306" y="4019353"/>
            <a:ext cx="461632" cy="583617"/>
          </a:xfrm>
          <a:custGeom>
            <a:avLst/>
            <a:gdLst/>
            <a:ahLst/>
            <a:cxnLst/>
            <a:rect l="l" t="t" r="r" b="b"/>
            <a:pathLst>
              <a:path w="28144" h="35581" extrusionOk="0">
                <a:moveTo>
                  <a:pt x="20661" y="1"/>
                </a:moveTo>
                <a:cubicBezTo>
                  <a:pt x="20320" y="1"/>
                  <a:pt x="19949" y="12"/>
                  <a:pt x="19549" y="19"/>
                </a:cubicBezTo>
                <a:lnTo>
                  <a:pt x="9590" y="314"/>
                </a:lnTo>
                <a:cubicBezTo>
                  <a:pt x="9539" y="315"/>
                  <a:pt x="9486" y="315"/>
                  <a:pt x="9432" y="315"/>
                </a:cubicBezTo>
                <a:cubicBezTo>
                  <a:pt x="8674" y="315"/>
                  <a:pt x="7650" y="216"/>
                  <a:pt x="6625" y="216"/>
                </a:cubicBezTo>
                <a:cubicBezTo>
                  <a:pt x="5250" y="216"/>
                  <a:pt x="3874" y="395"/>
                  <a:pt x="3135" y="1236"/>
                </a:cubicBezTo>
                <a:cubicBezTo>
                  <a:pt x="1697" y="2859"/>
                  <a:pt x="2213" y="6252"/>
                  <a:pt x="2213" y="8170"/>
                </a:cubicBezTo>
                <a:cubicBezTo>
                  <a:pt x="2250" y="11748"/>
                  <a:pt x="2471" y="15326"/>
                  <a:pt x="2877" y="18904"/>
                </a:cubicBezTo>
                <a:cubicBezTo>
                  <a:pt x="2905" y="19157"/>
                  <a:pt x="3105" y="19324"/>
                  <a:pt x="3312" y="19324"/>
                </a:cubicBezTo>
                <a:cubicBezTo>
                  <a:pt x="3377" y="19324"/>
                  <a:pt x="3443" y="19308"/>
                  <a:pt x="3504" y="19273"/>
                </a:cubicBezTo>
                <a:cubicBezTo>
                  <a:pt x="5385" y="18289"/>
                  <a:pt x="9093" y="16890"/>
                  <a:pt x="12224" y="16890"/>
                </a:cubicBezTo>
                <a:cubicBezTo>
                  <a:pt x="14374" y="16890"/>
                  <a:pt x="16252" y="17550"/>
                  <a:pt x="17078" y="19457"/>
                </a:cubicBezTo>
                <a:cubicBezTo>
                  <a:pt x="18111" y="21818"/>
                  <a:pt x="16451" y="24584"/>
                  <a:pt x="14164" y="25433"/>
                </a:cubicBezTo>
                <a:cubicBezTo>
                  <a:pt x="13511" y="25686"/>
                  <a:pt x="12851" y="25803"/>
                  <a:pt x="12202" y="25803"/>
                </a:cubicBezTo>
                <a:cubicBezTo>
                  <a:pt x="10579" y="25803"/>
                  <a:pt x="9021" y="25069"/>
                  <a:pt x="7783" y="23883"/>
                </a:cubicBezTo>
                <a:cubicBezTo>
                  <a:pt x="6770" y="22908"/>
                  <a:pt x="5634" y="22343"/>
                  <a:pt x="4518" y="22343"/>
                </a:cubicBezTo>
                <a:cubicBezTo>
                  <a:pt x="3440" y="22343"/>
                  <a:pt x="2382" y="22871"/>
                  <a:pt x="1476" y="24068"/>
                </a:cubicBezTo>
                <a:cubicBezTo>
                  <a:pt x="37" y="26060"/>
                  <a:pt x="0" y="28752"/>
                  <a:pt x="1328" y="30855"/>
                </a:cubicBezTo>
                <a:cubicBezTo>
                  <a:pt x="3482" y="34272"/>
                  <a:pt x="7968" y="35581"/>
                  <a:pt x="12325" y="35581"/>
                </a:cubicBezTo>
                <a:cubicBezTo>
                  <a:pt x="14834" y="35581"/>
                  <a:pt x="17300" y="35147"/>
                  <a:pt x="19254" y="34433"/>
                </a:cubicBezTo>
                <a:cubicBezTo>
                  <a:pt x="25488" y="32220"/>
                  <a:pt x="28144" y="24289"/>
                  <a:pt x="26631" y="18166"/>
                </a:cubicBezTo>
                <a:cubicBezTo>
                  <a:pt x="25746" y="14699"/>
                  <a:pt x="23017" y="12338"/>
                  <a:pt x="19697" y="11195"/>
                </a:cubicBezTo>
                <a:cubicBezTo>
                  <a:pt x="17805" y="10597"/>
                  <a:pt x="15823" y="10299"/>
                  <a:pt x="13859" y="10299"/>
                </a:cubicBezTo>
                <a:cubicBezTo>
                  <a:pt x="13641" y="10299"/>
                  <a:pt x="13423" y="10302"/>
                  <a:pt x="13205" y="10310"/>
                </a:cubicBezTo>
                <a:cubicBezTo>
                  <a:pt x="12746" y="10310"/>
                  <a:pt x="10904" y="10622"/>
                  <a:pt x="9951" y="10622"/>
                </a:cubicBezTo>
                <a:cubicBezTo>
                  <a:pt x="9679" y="10622"/>
                  <a:pt x="9480" y="10597"/>
                  <a:pt x="9406" y="10531"/>
                </a:cubicBezTo>
                <a:cubicBezTo>
                  <a:pt x="8890" y="10052"/>
                  <a:pt x="9258" y="8281"/>
                  <a:pt x="9406" y="7433"/>
                </a:cubicBezTo>
                <a:cubicBezTo>
                  <a:pt x="12357" y="8133"/>
                  <a:pt x="15344" y="8576"/>
                  <a:pt x="18332" y="8761"/>
                </a:cubicBezTo>
                <a:cubicBezTo>
                  <a:pt x="18725" y="8785"/>
                  <a:pt x="19123" y="8806"/>
                  <a:pt x="19516" y="8806"/>
                </a:cubicBezTo>
                <a:cubicBezTo>
                  <a:pt x="20897" y="8806"/>
                  <a:pt x="22221" y="8548"/>
                  <a:pt x="23053" y="7285"/>
                </a:cubicBezTo>
                <a:cubicBezTo>
                  <a:pt x="23976" y="5883"/>
                  <a:pt x="23865" y="3818"/>
                  <a:pt x="23533" y="2232"/>
                </a:cubicBezTo>
                <a:cubicBezTo>
                  <a:pt x="23170" y="237"/>
                  <a:pt x="22213" y="1"/>
                  <a:pt x="206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6" name="Google Shape;2156;p72"/>
          <p:cNvSpPr/>
          <p:nvPr/>
        </p:nvSpPr>
        <p:spPr>
          <a:xfrm>
            <a:off x="7084906" y="1464638"/>
            <a:ext cx="493173" cy="598349"/>
          </a:xfrm>
          <a:custGeom>
            <a:avLst/>
            <a:gdLst/>
            <a:ahLst/>
            <a:cxnLst/>
            <a:rect l="l" t="t" r="r" b="b"/>
            <a:pathLst>
              <a:path w="11420" h="13907" extrusionOk="0">
                <a:moveTo>
                  <a:pt x="7147" y="0"/>
                </a:moveTo>
                <a:cubicBezTo>
                  <a:pt x="6128" y="0"/>
                  <a:pt x="5135" y="283"/>
                  <a:pt x="4291" y="765"/>
                </a:cubicBezTo>
                <a:cubicBezTo>
                  <a:pt x="2764" y="1638"/>
                  <a:pt x="1600" y="2947"/>
                  <a:pt x="873" y="4547"/>
                </a:cubicBezTo>
                <a:cubicBezTo>
                  <a:pt x="291" y="5638"/>
                  <a:pt x="0" y="6875"/>
                  <a:pt x="73" y="8184"/>
                </a:cubicBezTo>
                <a:cubicBezTo>
                  <a:pt x="291" y="10730"/>
                  <a:pt x="2109" y="12912"/>
                  <a:pt x="4655" y="13566"/>
                </a:cubicBezTo>
                <a:cubicBezTo>
                  <a:pt x="5539" y="13795"/>
                  <a:pt x="6467" y="13907"/>
                  <a:pt x="7400" y="13907"/>
                </a:cubicBezTo>
                <a:cubicBezTo>
                  <a:pt x="8539" y="13907"/>
                  <a:pt x="9685" y="13741"/>
                  <a:pt x="10765" y="13421"/>
                </a:cubicBezTo>
                <a:cubicBezTo>
                  <a:pt x="10983" y="13348"/>
                  <a:pt x="11201" y="13275"/>
                  <a:pt x="11419" y="13130"/>
                </a:cubicBezTo>
                <a:cubicBezTo>
                  <a:pt x="11419" y="12984"/>
                  <a:pt x="11419" y="12766"/>
                  <a:pt x="11419" y="12621"/>
                </a:cubicBezTo>
                <a:lnTo>
                  <a:pt x="11419" y="12475"/>
                </a:lnTo>
                <a:cubicBezTo>
                  <a:pt x="11347" y="12402"/>
                  <a:pt x="11347" y="12330"/>
                  <a:pt x="11347" y="12257"/>
                </a:cubicBezTo>
                <a:cubicBezTo>
                  <a:pt x="11274" y="11748"/>
                  <a:pt x="11201" y="11311"/>
                  <a:pt x="11128" y="10875"/>
                </a:cubicBezTo>
                <a:cubicBezTo>
                  <a:pt x="10965" y="9893"/>
                  <a:pt x="10924" y="9648"/>
                  <a:pt x="10331" y="9648"/>
                </a:cubicBezTo>
                <a:cubicBezTo>
                  <a:pt x="10133" y="9648"/>
                  <a:pt x="9874" y="9675"/>
                  <a:pt x="9528" y="9711"/>
                </a:cubicBezTo>
                <a:cubicBezTo>
                  <a:pt x="8819" y="9875"/>
                  <a:pt x="8069" y="9957"/>
                  <a:pt x="7339" y="9957"/>
                </a:cubicBezTo>
                <a:cubicBezTo>
                  <a:pt x="7096" y="9957"/>
                  <a:pt x="6855" y="9948"/>
                  <a:pt x="6619" y="9929"/>
                </a:cubicBezTo>
                <a:cubicBezTo>
                  <a:pt x="4800" y="9711"/>
                  <a:pt x="3637" y="7820"/>
                  <a:pt x="4291" y="6147"/>
                </a:cubicBezTo>
                <a:cubicBezTo>
                  <a:pt x="4510" y="5202"/>
                  <a:pt x="5164" y="4547"/>
                  <a:pt x="5964" y="4111"/>
                </a:cubicBezTo>
                <a:cubicBezTo>
                  <a:pt x="6508" y="3794"/>
                  <a:pt x="7107" y="3618"/>
                  <a:pt x="7711" y="3618"/>
                </a:cubicBezTo>
                <a:cubicBezTo>
                  <a:pt x="8077" y="3618"/>
                  <a:pt x="8444" y="3682"/>
                  <a:pt x="8801" y="3820"/>
                </a:cubicBezTo>
                <a:cubicBezTo>
                  <a:pt x="8894" y="3866"/>
                  <a:pt x="8977" y="3886"/>
                  <a:pt x="9050" y="3886"/>
                </a:cubicBezTo>
                <a:cubicBezTo>
                  <a:pt x="9320" y="3886"/>
                  <a:pt x="9455" y="3612"/>
                  <a:pt x="9455" y="3383"/>
                </a:cubicBezTo>
                <a:cubicBezTo>
                  <a:pt x="9528" y="2583"/>
                  <a:pt x="9528" y="1856"/>
                  <a:pt x="9455" y="1056"/>
                </a:cubicBezTo>
                <a:cubicBezTo>
                  <a:pt x="9383" y="765"/>
                  <a:pt x="9310" y="547"/>
                  <a:pt x="9165" y="328"/>
                </a:cubicBezTo>
                <a:cubicBezTo>
                  <a:pt x="9092" y="183"/>
                  <a:pt x="8874" y="110"/>
                  <a:pt x="8728" y="37"/>
                </a:cubicBezTo>
                <a:lnTo>
                  <a:pt x="7783" y="37"/>
                </a:lnTo>
                <a:cubicBezTo>
                  <a:pt x="7570" y="13"/>
                  <a:pt x="7358" y="0"/>
                  <a:pt x="714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7" name="Google Shape;2157;p72"/>
          <p:cNvSpPr/>
          <p:nvPr/>
        </p:nvSpPr>
        <p:spPr>
          <a:xfrm>
            <a:off x="5532836" y="1481276"/>
            <a:ext cx="536360" cy="581710"/>
          </a:xfrm>
          <a:custGeom>
            <a:avLst/>
            <a:gdLst/>
            <a:ahLst/>
            <a:cxnLst/>
            <a:rect l="l" t="t" r="r" b="b"/>
            <a:pathLst>
              <a:path w="14039" h="15275" extrusionOk="0">
                <a:moveTo>
                  <a:pt x="7201" y="5965"/>
                </a:moveTo>
                <a:cubicBezTo>
                  <a:pt x="7710" y="6837"/>
                  <a:pt x="8219" y="7638"/>
                  <a:pt x="8656" y="8510"/>
                </a:cubicBezTo>
                <a:lnTo>
                  <a:pt x="6692" y="8656"/>
                </a:lnTo>
                <a:cubicBezTo>
                  <a:pt x="6838" y="7783"/>
                  <a:pt x="7056" y="6837"/>
                  <a:pt x="7201" y="5965"/>
                </a:cubicBezTo>
                <a:close/>
                <a:moveTo>
                  <a:pt x="8656" y="0"/>
                </a:moveTo>
                <a:cubicBezTo>
                  <a:pt x="7929" y="73"/>
                  <a:pt x="7201" y="146"/>
                  <a:pt x="6474" y="146"/>
                </a:cubicBezTo>
                <a:cubicBezTo>
                  <a:pt x="6435" y="136"/>
                  <a:pt x="6396" y="132"/>
                  <a:pt x="6358" y="132"/>
                </a:cubicBezTo>
                <a:cubicBezTo>
                  <a:pt x="6110" y="132"/>
                  <a:pt x="5892" y="321"/>
                  <a:pt x="5892" y="510"/>
                </a:cubicBezTo>
                <a:cubicBezTo>
                  <a:pt x="5747" y="1019"/>
                  <a:pt x="5601" y="1455"/>
                  <a:pt x="5456" y="1891"/>
                </a:cubicBezTo>
                <a:cubicBezTo>
                  <a:pt x="3710" y="5892"/>
                  <a:pt x="2037" y="9965"/>
                  <a:pt x="364" y="13966"/>
                </a:cubicBezTo>
                <a:cubicBezTo>
                  <a:pt x="1" y="14838"/>
                  <a:pt x="146" y="15057"/>
                  <a:pt x="1019" y="15129"/>
                </a:cubicBezTo>
                <a:cubicBezTo>
                  <a:pt x="1964" y="15202"/>
                  <a:pt x="2910" y="15275"/>
                  <a:pt x="3855" y="15275"/>
                </a:cubicBezTo>
                <a:cubicBezTo>
                  <a:pt x="4146" y="15275"/>
                  <a:pt x="4437" y="15057"/>
                  <a:pt x="4510" y="14766"/>
                </a:cubicBezTo>
                <a:cubicBezTo>
                  <a:pt x="4874" y="13966"/>
                  <a:pt x="5237" y="13093"/>
                  <a:pt x="5674" y="12293"/>
                </a:cubicBezTo>
                <a:cubicBezTo>
                  <a:pt x="5747" y="12074"/>
                  <a:pt x="5965" y="12002"/>
                  <a:pt x="6183" y="11929"/>
                </a:cubicBezTo>
                <a:lnTo>
                  <a:pt x="8510" y="11929"/>
                </a:lnTo>
                <a:cubicBezTo>
                  <a:pt x="8510" y="12074"/>
                  <a:pt x="8656" y="12365"/>
                  <a:pt x="8729" y="12584"/>
                </a:cubicBezTo>
                <a:cubicBezTo>
                  <a:pt x="8947" y="13238"/>
                  <a:pt x="9092" y="13893"/>
                  <a:pt x="9383" y="14547"/>
                </a:cubicBezTo>
                <a:cubicBezTo>
                  <a:pt x="9447" y="14864"/>
                  <a:pt x="9786" y="15070"/>
                  <a:pt x="10112" y="15070"/>
                </a:cubicBezTo>
                <a:cubicBezTo>
                  <a:pt x="10161" y="15070"/>
                  <a:pt x="10209" y="15066"/>
                  <a:pt x="10256" y="15057"/>
                </a:cubicBezTo>
                <a:cubicBezTo>
                  <a:pt x="11347" y="14984"/>
                  <a:pt x="12365" y="14911"/>
                  <a:pt x="13384" y="14838"/>
                </a:cubicBezTo>
                <a:cubicBezTo>
                  <a:pt x="13965" y="14766"/>
                  <a:pt x="14038" y="14620"/>
                  <a:pt x="13893" y="14111"/>
                </a:cubicBezTo>
                <a:cubicBezTo>
                  <a:pt x="13747" y="13529"/>
                  <a:pt x="13456" y="13093"/>
                  <a:pt x="13311" y="12511"/>
                </a:cubicBezTo>
                <a:cubicBezTo>
                  <a:pt x="13020" y="11638"/>
                  <a:pt x="12729" y="10838"/>
                  <a:pt x="12438" y="9965"/>
                </a:cubicBezTo>
                <a:cubicBezTo>
                  <a:pt x="11493" y="6837"/>
                  <a:pt x="10474" y="3783"/>
                  <a:pt x="9529" y="655"/>
                </a:cubicBezTo>
                <a:cubicBezTo>
                  <a:pt x="9456" y="291"/>
                  <a:pt x="9092" y="0"/>
                  <a:pt x="86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72"/>
          <p:cNvSpPr/>
          <p:nvPr/>
        </p:nvSpPr>
        <p:spPr>
          <a:xfrm>
            <a:off x="6367229" y="1464634"/>
            <a:ext cx="419644" cy="598352"/>
          </a:xfrm>
          <a:custGeom>
            <a:avLst/>
            <a:gdLst/>
            <a:ahLst/>
            <a:cxnLst/>
            <a:rect l="l" t="t" r="r" b="b"/>
            <a:pathLst>
              <a:path w="10984" h="15712" extrusionOk="0">
                <a:moveTo>
                  <a:pt x="4038" y="3224"/>
                </a:moveTo>
                <a:cubicBezTo>
                  <a:pt x="4508" y="3224"/>
                  <a:pt x="4974" y="3337"/>
                  <a:pt x="5383" y="3565"/>
                </a:cubicBezTo>
                <a:cubicBezTo>
                  <a:pt x="5601" y="3710"/>
                  <a:pt x="5819" y="3928"/>
                  <a:pt x="5892" y="4219"/>
                </a:cubicBezTo>
                <a:cubicBezTo>
                  <a:pt x="5892" y="4292"/>
                  <a:pt x="5601" y="4583"/>
                  <a:pt x="5383" y="4656"/>
                </a:cubicBezTo>
                <a:cubicBezTo>
                  <a:pt x="4801" y="4801"/>
                  <a:pt x="4219" y="4947"/>
                  <a:pt x="3564" y="5092"/>
                </a:cubicBezTo>
                <a:lnTo>
                  <a:pt x="3201" y="3346"/>
                </a:lnTo>
                <a:cubicBezTo>
                  <a:pt x="3473" y="3265"/>
                  <a:pt x="3756" y="3224"/>
                  <a:pt x="4038" y="3224"/>
                </a:cubicBezTo>
                <a:close/>
                <a:moveTo>
                  <a:pt x="4752" y="10424"/>
                </a:moveTo>
                <a:cubicBezTo>
                  <a:pt x="5245" y="10424"/>
                  <a:pt x="5728" y="10538"/>
                  <a:pt x="6183" y="10765"/>
                </a:cubicBezTo>
                <a:cubicBezTo>
                  <a:pt x="6692" y="11129"/>
                  <a:pt x="6765" y="11493"/>
                  <a:pt x="6183" y="11784"/>
                </a:cubicBezTo>
                <a:cubicBezTo>
                  <a:pt x="5601" y="12075"/>
                  <a:pt x="4946" y="12293"/>
                  <a:pt x="4292" y="12511"/>
                </a:cubicBezTo>
                <a:cubicBezTo>
                  <a:pt x="4146" y="11711"/>
                  <a:pt x="4001" y="11202"/>
                  <a:pt x="3855" y="10547"/>
                </a:cubicBezTo>
                <a:cubicBezTo>
                  <a:pt x="4155" y="10465"/>
                  <a:pt x="4455" y="10424"/>
                  <a:pt x="4752" y="10424"/>
                </a:cubicBezTo>
                <a:close/>
                <a:moveTo>
                  <a:pt x="3273" y="1"/>
                </a:moveTo>
                <a:cubicBezTo>
                  <a:pt x="2510" y="1"/>
                  <a:pt x="1746" y="146"/>
                  <a:pt x="1019" y="437"/>
                </a:cubicBezTo>
                <a:cubicBezTo>
                  <a:pt x="73" y="801"/>
                  <a:pt x="0" y="946"/>
                  <a:pt x="73" y="1964"/>
                </a:cubicBezTo>
                <a:cubicBezTo>
                  <a:pt x="219" y="4219"/>
                  <a:pt x="364" y="6474"/>
                  <a:pt x="510" y="8801"/>
                </a:cubicBezTo>
                <a:cubicBezTo>
                  <a:pt x="655" y="10620"/>
                  <a:pt x="800" y="12511"/>
                  <a:pt x="946" y="14402"/>
                </a:cubicBezTo>
                <a:cubicBezTo>
                  <a:pt x="1019" y="15420"/>
                  <a:pt x="1237" y="15566"/>
                  <a:pt x="2255" y="15711"/>
                </a:cubicBezTo>
                <a:lnTo>
                  <a:pt x="2692" y="15711"/>
                </a:lnTo>
                <a:cubicBezTo>
                  <a:pt x="4364" y="15711"/>
                  <a:pt x="5965" y="15420"/>
                  <a:pt x="7565" y="14984"/>
                </a:cubicBezTo>
                <a:cubicBezTo>
                  <a:pt x="8583" y="14766"/>
                  <a:pt x="9456" y="14184"/>
                  <a:pt x="10038" y="13311"/>
                </a:cubicBezTo>
                <a:cubicBezTo>
                  <a:pt x="10620" y="12511"/>
                  <a:pt x="10983" y="11565"/>
                  <a:pt x="10983" y="10620"/>
                </a:cubicBezTo>
                <a:cubicBezTo>
                  <a:pt x="10911" y="9238"/>
                  <a:pt x="10038" y="8001"/>
                  <a:pt x="8728" y="7565"/>
                </a:cubicBezTo>
                <a:lnTo>
                  <a:pt x="7856" y="7274"/>
                </a:lnTo>
                <a:cubicBezTo>
                  <a:pt x="8074" y="7056"/>
                  <a:pt x="8219" y="6838"/>
                  <a:pt x="8365" y="6619"/>
                </a:cubicBezTo>
                <a:cubicBezTo>
                  <a:pt x="9383" y="5383"/>
                  <a:pt x="9383" y="3565"/>
                  <a:pt x="8365" y="2255"/>
                </a:cubicBezTo>
                <a:cubicBezTo>
                  <a:pt x="7637" y="1382"/>
                  <a:pt x="6619" y="728"/>
                  <a:pt x="5528" y="437"/>
                </a:cubicBezTo>
                <a:cubicBezTo>
                  <a:pt x="4801" y="146"/>
                  <a:pt x="4037" y="1"/>
                  <a:pt x="327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72"/>
          <p:cNvSpPr/>
          <p:nvPr/>
        </p:nvSpPr>
        <p:spPr>
          <a:xfrm>
            <a:off x="7876112" y="1471245"/>
            <a:ext cx="480193" cy="591742"/>
          </a:xfrm>
          <a:custGeom>
            <a:avLst/>
            <a:gdLst/>
            <a:ahLst/>
            <a:cxnLst/>
            <a:rect l="l" t="t" r="r" b="b"/>
            <a:pathLst>
              <a:path w="139998" h="169675" extrusionOk="0">
                <a:moveTo>
                  <a:pt x="50381" y="47199"/>
                </a:moveTo>
                <a:cubicBezTo>
                  <a:pt x="53502" y="47199"/>
                  <a:pt x="56623" y="47422"/>
                  <a:pt x="59744" y="47868"/>
                </a:cubicBezTo>
                <a:cubicBezTo>
                  <a:pt x="82037" y="51435"/>
                  <a:pt x="96304" y="74619"/>
                  <a:pt x="87387" y="95128"/>
                </a:cubicBezTo>
                <a:cubicBezTo>
                  <a:pt x="84712" y="105829"/>
                  <a:pt x="76686" y="114746"/>
                  <a:pt x="66878" y="119204"/>
                </a:cubicBezTo>
                <a:cubicBezTo>
                  <a:pt x="60666" y="123087"/>
                  <a:pt x="53101" y="125617"/>
                  <a:pt x="45362" y="125617"/>
                </a:cubicBezTo>
                <a:cubicBezTo>
                  <a:pt x="44214" y="125617"/>
                  <a:pt x="43062" y="125561"/>
                  <a:pt x="41910" y="125446"/>
                </a:cubicBezTo>
                <a:cubicBezTo>
                  <a:pt x="41910" y="114746"/>
                  <a:pt x="41018" y="102262"/>
                  <a:pt x="41018" y="90670"/>
                </a:cubicBezTo>
                <a:lnTo>
                  <a:pt x="41018" y="47868"/>
                </a:lnTo>
                <a:cubicBezTo>
                  <a:pt x="44139" y="47422"/>
                  <a:pt x="47260" y="47199"/>
                  <a:pt x="50381" y="47199"/>
                </a:cubicBezTo>
                <a:close/>
                <a:moveTo>
                  <a:pt x="48911" y="0"/>
                </a:moveTo>
                <a:cubicBezTo>
                  <a:pt x="35040" y="0"/>
                  <a:pt x="21263" y="2036"/>
                  <a:pt x="8025" y="5958"/>
                </a:cubicBezTo>
                <a:cubicBezTo>
                  <a:pt x="4459" y="6850"/>
                  <a:pt x="2675" y="7741"/>
                  <a:pt x="0" y="9525"/>
                </a:cubicBezTo>
                <a:cubicBezTo>
                  <a:pt x="0" y="11308"/>
                  <a:pt x="0" y="13092"/>
                  <a:pt x="0" y="14875"/>
                </a:cubicBezTo>
                <a:lnTo>
                  <a:pt x="0" y="16658"/>
                </a:lnTo>
                <a:cubicBezTo>
                  <a:pt x="892" y="17550"/>
                  <a:pt x="892" y="19333"/>
                  <a:pt x="892" y="20225"/>
                </a:cubicBezTo>
                <a:cubicBezTo>
                  <a:pt x="1783" y="25575"/>
                  <a:pt x="2675" y="31817"/>
                  <a:pt x="3567" y="36276"/>
                </a:cubicBezTo>
                <a:cubicBezTo>
                  <a:pt x="5350" y="46976"/>
                  <a:pt x="6242" y="50543"/>
                  <a:pt x="10700" y="51435"/>
                </a:cubicBezTo>
                <a:cubicBezTo>
                  <a:pt x="11592" y="65702"/>
                  <a:pt x="14267" y="79969"/>
                  <a:pt x="16942" y="94236"/>
                </a:cubicBezTo>
                <a:cubicBezTo>
                  <a:pt x="18726" y="108504"/>
                  <a:pt x="21401" y="126338"/>
                  <a:pt x="23184" y="142388"/>
                </a:cubicBezTo>
                <a:lnTo>
                  <a:pt x="23184" y="156656"/>
                </a:lnTo>
                <a:cubicBezTo>
                  <a:pt x="24076" y="160222"/>
                  <a:pt x="24968" y="163789"/>
                  <a:pt x="26751" y="166464"/>
                </a:cubicBezTo>
                <a:cubicBezTo>
                  <a:pt x="28534" y="168248"/>
                  <a:pt x="30318" y="169139"/>
                  <a:pt x="32101" y="169139"/>
                </a:cubicBezTo>
                <a:lnTo>
                  <a:pt x="43693" y="169139"/>
                </a:lnTo>
                <a:cubicBezTo>
                  <a:pt x="46725" y="169496"/>
                  <a:pt x="49757" y="169674"/>
                  <a:pt x="52775" y="169674"/>
                </a:cubicBezTo>
                <a:cubicBezTo>
                  <a:pt x="64845" y="169674"/>
                  <a:pt x="76686" y="166821"/>
                  <a:pt x="87387" y="161114"/>
                </a:cubicBezTo>
                <a:cubicBezTo>
                  <a:pt x="105221" y="150414"/>
                  <a:pt x="120380" y="133471"/>
                  <a:pt x="129297" y="114746"/>
                </a:cubicBezTo>
                <a:cubicBezTo>
                  <a:pt x="136430" y="101370"/>
                  <a:pt x="139997" y="85319"/>
                  <a:pt x="139106" y="70160"/>
                </a:cubicBezTo>
                <a:cubicBezTo>
                  <a:pt x="136430" y="38951"/>
                  <a:pt x="114138" y="12200"/>
                  <a:pt x="82928" y="4175"/>
                </a:cubicBezTo>
                <a:cubicBezTo>
                  <a:pt x="71689" y="1365"/>
                  <a:pt x="60268" y="0"/>
                  <a:pt x="489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0" name="Google Shape;2160;p72"/>
          <p:cNvGrpSpPr/>
          <p:nvPr/>
        </p:nvGrpSpPr>
        <p:grpSpPr>
          <a:xfrm>
            <a:off x="1632665" y="1464619"/>
            <a:ext cx="430770" cy="598367"/>
            <a:chOff x="7888346" y="1022004"/>
            <a:chExt cx="600544" cy="853347"/>
          </a:xfrm>
        </p:grpSpPr>
        <p:sp>
          <p:nvSpPr>
            <p:cNvPr id="2161" name="Google Shape;2161;p72"/>
            <p:cNvSpPr/>
            <p:nvPr/>
          </p:nvSpPr>
          <p:spPr>
            <a:xfrm>
              <a:off x="7931726" y="1062392"/>
              <a:ext cx="521562" cy="769578"/>
            </a:xfrm>
            <a:custGeom>
              <a:avLst/>
              <a:gdLst/>
              <a:ahLst/>
              <a:cxnLst/>
              <a:rect l="l" t="t" r="r" b="b"/>
              <a:pathLst>
                <a:path w="5230" h="7717" extrusionOk="0">
                  <a:moveTo>
                    <a:pt x="1823" y="982"/>
                  </a:moveTo>
                  <a:cubicBezTo>
                    <a:pt x="2061" y="1022"/>
                    <a:pt x="2338" y="1101"/>
                    <a:pt x="2615" y="1180"/>
                  </a:cubicBezTo>
                  <a:cubicBezTo>
                    <a:pt x="2893" y="1259"/>
                    <a:pt x="3091" y="1457"/>
                    <a:pt x="3170" y="1695"/>
                  </a:cubicBezTo>
                  <a:cubicBezTo>
                    <a:pt x="3289" y="2052"/>
                    <a:pt x="3210" y="2289"/>
                    <a:pt x="2893" y="2448"/>
                  </a:cubicBezTo>
                  <a:cubicBezTo>
                    <a:pt x="2576" y="2567"/>
                    <a:pt x="2259" y="2646"/>
                    <a:pt x="1902" y="2725"/>
                  </a:cubicBezTo>
                  <a:cubicBezTo>
                    <a:pt x="1744" y="2765"/>
                    <a:pt x="1546" y="2725"/>
                    <a:pt x="1387" y="2883"/>
                  </a:cubicBezTo>
                  <a:cubicBezTo>
                    <a:pt x="1341" y="2930"/>
                    <a:pt x="1298" y="2949"/>
                    <a:pt x="1259" y="2949"/>
                  </a:cubicBezTo>
                  <a:cubicBezTo>
                    <a:pt x="1166" y="2949"/>
                    <a:pt x="1098" y="2837"/>
                    <a:pt x="1070" y="2725"/>
                  </a:cubicBezTo>
                  <a:cubicBezTo>
                    <a:pt x="1070" y="2527"/>
                    <a:pt x="1031" y="2250"/>
                    <a:pt x="991" y="2012"/>
                  </a:cubicBezTo>
                  <a:cubicBezTo>
                    <a:pt x="952" y="1893"/>
                    <a:pt x="952" y="1735"/>
                    <a:pt x="912" y="1576"/>
                  </a:cubicBezTo>
                  <a:cubicBezTo>
                    <a:pt x="833" y="1220"/>
                    <a:pt x="872" y="1180"/>
                    <a:pt x="1229" y="1101"/>
                  </a:cubicBezTo>
                  <a:lnTo>
                    <a:pt x="1189" y="1101"/>
                  </a:lnTo>
                  <a:cubicBezTo>
                    <a:pt x="1387" y="1061"/>
                    <a:pt x="1585" y="1022"/>
                    <a:pt x="1823" y="982"/>
                  </a:cubicBezTo>
                  <a:close/>
                  <a:moveTo>
                    <a:pt x="2251" y="4859"/>
                  </a:moveTo>
                  <a:cubicBezTo>
                    <a:pt x="2582" y="4859"/>
                    <a:pt x="2909" y="4940"/>
                    <a:pt x="3210" y="5102"/>
                  </a:cubicBezTo>
                  <a:cubicBezTo>
                    <a:pt x="3764" y="5379"/>
                    <a:pt x="3764" y="6171"/>
                    <a:pt x="3170" y="6409"/>
                  </a:cubicBezTo>
                  <a:cubicBezTo>
                    <a:pt x="2813" y="6567"/>
                    <a:pt x="2417" y="6726"/>
                    <a:pt x="2021" y="6845"/>
                  </a:cubicBezTo>
                  <a:lnTo>
                    <a:pt x="2021" y="6765"/>
                  </a:lnTo>
                  <a:cubicBezTo>
                    <a:pt x="1665" y="6765"/>
                    <a:pt x="1506" y="6686"/>
                    <a:pt x="1467" y="6369"/>
                  </a:cubicBezTo>
                  <a:cubicBezTo>
                    <a:pt x="1427" y="6013"/>
                    <a:pt x="1348" y="5736"/>
                    <a:pt x="1308" y="5419"/>
                  </a:cubicBezTo>
                  <a:cubicBezTo>
                    <a:pt x="1269" y="5221"/>
                    <a:pt x="1387" y="5023"/>
                    <a:pt x="1546" y="4983"/>
                  </a:cubicBezTo>
                  <a:cubicBezTo>
                    <a:pt x="1777" y="4900"/>
                    <a:pt x="2015" y="4859"/>
                    <a:pt x="2251" y="4859"/>
                  </a:cubicBezTo>
                  <a:close/>
                  <a:moveTo>
                    <a:pt x="1307" y="0"/>
                  </a:moveTo>
                  <a:cubicBezTo>
                    <a:pt x="860" y="0"/>
                    <a:pt x="417" y="101"/>
                    <a:pt x="1" y="309"/>
                  </a:cubicBezTo>
                  <a:cubicBezTo>
                    <a:pt x="80" y="982"/>
                    <a:pt x="199" y="1655"/>
                    <a:pt x="239" y="2289"/>
                  </a:cubicBezTo>
                  <a:cubicBezTo>
                    <a:pt x="357" y="3953"/>
                    <a:pt x="437" y="5577"/>
                    <a:pt x="556" y="7201"/>
                  </a:cubicBezTo>
                  <a:cubicBezTo>
                    <a:pt x="595" y="7677"/>
                    <a:pt x="635" y="7716"/>
                    <a:pt x="1110" y="7716"/>
                  </a:cubicBezTo>
                  <a:cubicBezTo>
                    <a:pt x="2021" y="7716"/>
                    <a:pt x="2972" y="7558"/>
                    <a:pt x="3843" y="7241"/>
                  </a:cubicBezTo>
                  <a:cubicBezTo>
                    <a:pt x="4477" y="7003"/>
                    <a:pt x="4952" y="6449"/>
                    <a:pt x="5071" y="5815"/>
                  </a:cubicBezTo>
                  <a:cubicBezTo>
                    <a:pt x="5230" y="5300"/>
                    <a:pt x="5071" y="4785"/>
                    <a:pt x="4715" y="4428"/>
                  </a:cubicBezTo>
                  <a:cubicBezTo>
                    <a:pt x="4596" y="4310"/>
                    <a:pt x="4438" y="4230"/>
                    <a:pt x="4279" y="4151"/>
                  </a:cubicBezTo>
                  <a:cubicBezTo>
                    <a:pt x="4041" y="4032"/>
                    <a:pt x="3804" y="3993"/>
                    <a:pt x="3526" y="3913"/>
                  </a:cubicBezTo>
                  <a:cubicBezTo>
                    <a:pt x="3408" y="3874"/>
                    <a:pt x="3289" y="3795"/>
                    <a:pt x="3210" y="3715"/>
                  </a:cubicBezTo>
                  <a:cubicBezTo>
                    <a:pt x="3210" y="3636"/>
                    <a:pt x="3289" y="3478"/>
                    <a:pt x="3368" y="3398"/>
                  </a:cubicBezTo>
                  <a:cubicBezTo>
                    <a:pt x="3447" y="3319"/>
                    <a:pt x="3645" y="3161"/>
                    <a:pt x="3724" y="3042"/>
                  </a:cubicBezTo>
                  <a:cubicBezTo>
                    <a:pt x="4517" y="2052"/>
                    <a:pt x="4239" y="1220"/>
                    <a:pt x="3289" y="586"/>
                  </a:cubicBezTo>
                  <a:cubicBezTo>
                    <a:pt x="2932" y="388"/>
                    <a:pt x="2615" y="269"/>
                    <a:pt x="2259" y="150"/>
                  </a:cubicBezTo>
                  <a:cubicBezTo>
                    <a:pt x="1946" y="51"/>
                    <a:pt x="1625" y="0"/>
                    <a:pt x="1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2"/>
            <p:cNvSpPr/>
            <p:nvPr/>
          </p:nvSpPr>
          <p:spPr>
            <a:xfrm>
              <a:off x="7888346" y="1022004"/>
              <a:ext cx="600544" cy="853347"/>
            </a:xfrm>
            <a:custGeom>
              <a:avLst/>
              <a:gdLst/>
              <a:ahLst/>
              <a:cxnLst/>
              <a:rect l="l" t="t" r="r" b="b"/>
              <a:pathLst>
                <a:path w="6022" h="8557" extrusionOk="0">
                  <a:moveTo>
                    <a:pt x="1751" y="428"/>
                  </a:moveTo>
                  <a:cubicBezTo>
                    <a:pt x="2068" y="428"/>
                    <a:pt x="2387" y="482"/>
                    <a:pt x="2694" y="595"/>
                  </a:cubicBezTo>
                  <a:cubicBezTo>
                    <a:pt x="3050" y="674"/>
                    <a:pt x="3367" y="793"/>
                    <a:pt x="3724" y="991"/>
                  </a:cubicBezTo>
                  <a:cubicBezTo>
                    <a:pt x="4714" y="1625"/>
                    <a:pt x="4952" y="2496"/>
                    <a:pt x="4159" y="3487"/>
                  </a:cubicBezTo>
                  <a:cubicBezTo>
                    <a:pt x="4080" y="3605"/>
                    <a:pt x="3922" y="3685"/>
                    <a:pt x="3803" y="3803"/>
                  </a:cubicBezTo>
                  <a:cubicBezTo>
                    <a:pt x="3724" y="3962"/>
                    <a:pt x="3645" y="4041"/>
                    <a:pt x="3645" y="4120"/>
                  </a:cubicBezTo>
                  <a:cubicBezTo>
                    <a:pt x="3724" y="4239"/>
                    <a:pt x="3843" y="4318"/>
                    <a:pt x="3961" y="4358"/>
                  </a:cubicBezTo>
                  <a:cubicBezTo>
                    <a:pt x="4199" y="4437"/>
                    <a:pt x="4437" y="4477"/>
                    <a:pt x="4714" y="4556"/>
                  </a:cubicBezTo>
                  <a:cubicBezTo>
                    <a:pt x="4873" y="4635"/>
                    <a:pt x="5031" y="4754"/>
                    <a:pt x="5150" y="4873"/>
                  </a:cubicBezTo>
                  <a:cubicBezTo>
                    <a:pt x="5506" y="5190"/>
                    <a:pt x="5665" y="5744"/>
                    <a:pt x="5506" y="6220"/>
                  </a:cubicBezTo>
                  <a:cubicBezTo>
                    <a:pt x="5387" y="6893"/>
                    <a:pt x="4912" y="7408"/>
                    <a:pt x="4278" y="7685"/>
                  </a:cubicBezTo>
                  <a:cubicBezTo>
                    <a:pt x="3407" y="7963"/>
                    <a:pt x="2456" y="8121"/>
                    <a:pt x="1545" y="8121"/>
                  </a:cubicBezTo>
                  <a:cubicBezTo>
                    <a:pt x="1070" y="8121"/>
                    <a:pt x="1030" y="8082"/>
                    <a:pt x="991" y="7646"/>
                  </a:cubicBezTo>
                  <a:cubicBezTo>
                    <a:pt x="872" y="5982"/>
                    <a:pt x="792" y="4358"/>
                    <a:pt x="674" y="2734"/>
                  </a:cubicBezTo>
                  <a:cubicBezTo>
                    <a:pt x="594" y="2100"/>
                    <a:pt x="515" y="1427"/>
                    <a:pt x="436" y="753"/>
                  </a:cubicBezTo>
                  <a:cubicBezTo>
                    <a:pt x="835" y="542"/>
                    <a:pt x="1290" y="428"/>
                    <a:pt x="1751" y="428"/>
                  </a:cubicBezTo>
                  <a:close/>
                  <a:moveTo>
                    <a:pt x="1788" y="1"/>
                  </a:moveTo>
                  <a:cubicBezTo>
                    <a:pt x="1367" y="1"/>
                    <a:pt x="951" y="80"/>
                    <a:pt x="555" y="238"/>
                  </a:cubicBezTo>
                  <a:cubicBezTo>
                    <a:pt x="40" y="436"/>
                    <a:pt x="0" y="516"/>
                    <a:pt x="40" y="1031"/>
                  </a:cubicBezTo>
                  <a:cubicBezTo>
                    <a:pt x="198" y="2298"/>
                    <a:pt x="277" y="3566"/>
                    <a:pt x="357" y="4794"/>
                  </a:cubicBezTo>
                  <a:cubicBezTo>
                    <a:pt x="396" y="5784"/>
                    <a:pt x="476" y="6814"/>
                    <a:pt x="594" y="7844"/>
                  </a:cubicBezTo>
                  <a:cubicBezTo>
                    <a:pt x="634" y="8398"/>
                    <a:pt x="753" y="8478"/>
                    <a:pt x="1268" y="8557"/>
                  </a:cubicBezTo>
                  <a:lnTo>
                    <a:pt x="1545" y="8557"/>
                  </a:lnTo>
                  <a:cubicBezTo>
                    <a:pt x="2417" y="8517"/>
                    <a:pt x="3328" y="8398"/>
                    <a:pt x="4159" y="8161"/>
                  </a:cubicBezTo>
                  <a:cubicBezTo>
                    <a:pt x="4714" y="8042"/>
                    <a:pt x="5150" y="7685"/>
                    <a:pt x="5506" y="7250"/>
                  </a:cubicBezTo>
                  <a:cubicBezTo>
                    <a:pt x="5823" y="6814"/>
                    <a:pt x="6021" y="6299"/>
                    <a:pt x="6021" y="5744"/>
                  </a:cubicBezTo>
                  <a:cubicBezTo>
                    <a:pt x="5982" y="4992"/>
                    <a:pt x="5467" y="4358"/>
                    <a:pt x="4793" y="4120"/>
                  </a:cubicBezTo>
                  <a:lnTo>
                    <a:pt x="4278" y="3962"/>
                  </a:lnTo>
                  <a:cubicBezTo>
                    <a:pt x="4397" y="3843"/>
                    <a:pt x="4516" y="3724"/>
                    <a:pt x="4595" y="3605"/>
                  </a:cubicBezTo>
                  <a:cubicBezTo>
                    <a:pt x="5150" y="2892"/>
                    <a:pt x="5150" y="1902"/>
                    <a:pt x="4595" y="1229"/>
                  </a:cubicBezTo>
                  <a:cubicBezTo>
                    <a:pt x="4159" y="753"/>
                    <a:pt x="3645" y="397"/>
                    <a:pt x="3050" y="238"/>
                  </a:cubicBezTo>
                  <a:cubicBezTo>
                    <a:pt x="2634" y="80"/>
                    <a:pt x="2209" y="1"/>
                    <a:pt x="178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2"/>
            <p:cNvSpPr/>
            <p:nvPr/>
          </p:nvSpPr>
          <p:spPr>
            <a:xfrm>
              <a:off x="8054187" y="1546948"/>
              <a:ext cx="249013" cy="198054"/>
            </a:xfrm>
            <a:custGeom>
              <a:avLst/>
              <a:gdLst/>
              <a:ahLst/>
              <a:cxnLst/>
              <a:rect l="l" t="t" r="r" b="b"/>
              <a:pathLst>
                <a:path w="2497" h="1986" extrusionOk="0">
                  <a:moveTo>
                    <a:pt x="964" y="414"/>
                  </a:moveTo>
                  <a:cubicBezTo>
                    <a:pt x="1233" y="414"/>
                    <a:pt x="1496" y="475"/>
                    <a:pt x="1744" y="599"/>
                  </a:cubicBezTo>
                  <a:cubicBezTo>
                    <a:pt x="2021" y="797"/>
                    <a:pt x="2061" y="995"/>
                    <a:pt x="1744" y="1154"/>
                  </a:cubicBezTo>
                  <a:cubicBezTo>
                    <a:pt x="1387" y="1312"/>
                    <a:pt x="1070" y="1431"/>
                    <a:pt x="714" y="1550"/>
                  </a:cubicBezTo>
                  <a:cubicBezTo>
                    <a:pt x="595" y="1154"/>
                    <a:pt x="555" y="837"/>
                    <a:pt x="476" y="480"/>
                  </a:cubicBezTo>
                  <a:cubicBezTo>
                    <a:pt x="640" y="436"/>
                    <a:pt x="803" y="414"/>
                    <a:pt x="964" y="414"/>
                  </a:cubicBezTo>
                  <a:close/>
                  <a:moveTo>
                    <a:pt x="991" y="0"/>
                  </a:moveTo>
                  <a:cubicBezTo>
                    <a:pt x="761" y="0"/>
                    <a:pt x="532" y="41"/>
                    <a:pt x="318" y="124"/>
                  </a:cubicBezTo>
                  <a:cubicBezTo>
                    <a:pt x="120" y="164"/>
                    <a:pt x="1" y="362"/>
                    <a:pt x="80" y="520"/>
                  </a:cubicBezTo>
                  <a:cubicBezTo>
                    <a:pt x="120" y="837"/>
                    <a:pt x="159" y="1193"/>
                    <a:pt x="199" y="1510"/>
                  </a:cubicBezTo>
                  <a:cubicBezTo>
                    <a:pt x="278" y="1788"/>
                    <a:pt x="437" y="1906"/>
                    <a:pt x="754" y="1906"/>
                  </a:cubicBezTo>
                  <a:lnTo>
                    <a:pt x="754" y="1986"/>
                  </a:lnTo>
                  <a:cubicBezTo>
                    <a:pt x="1150" y="1867"/>
                    <a:pt x="1546" y="1708"/>
                    <a:pt x="1942" y="1550"/>
                  </a:cubicBezTo>
                  <a:cubicBezTo>
                    <a:pt x="2496" y="1312"/>
                    <a:pt x="2496" y="480"/>
                    <a:pt x="1942" y="243"/>
                  </a:cubicBezTo>
                  <a:cubicBezTo>
                    <a:pt x="1642" y="81"/>
                    <a:pt x="1314" y="0"/>
                    <a:pt x="99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2"/>
            <p:cNvSpPr/>
            <p:nvPr/>
          </p:nvSpPr>
          <p:spPr>
            <a:xfrm>
              <a:off x="8014696" y="1160320"/>
              <a:ext cx="245024" cy="195162"/>
            </a:xfrm>
            <a:custGeom>
              <a:avLst/>
              <a:gdLst/>
              <a:ahLst/>
              <a:cxnLst/>
              <a:rect l="l" t="t" r="r" b="b"/>
              <a:pathLst>
                <a:path w="2457" h="1957" extrusionOk="0">
                  <a:moveTo>
                    <a:pt x="934" y="369"/>
                  </a:moveTo>
                  <a:cubicBezTo>
                    <a:pt x="1193" y="369"/>
                    <a:pt x="1457" y="431"/>
                    <a:pt x="1704" y="555"/>
                  </a:cubicBezTo>
                  <a:lnTo>
                    <a:pt x="1665" y="555"/>
                  </a:lnTo>
                  <a:cubicBezTo>
                    <a:pt x="1823" y="634"/>
                    <a:pt x="1902" y="753"/>
                    <a:pt x="1942" y="872"/>
                  </a:cubicBezTo>
                  <a:cubicBezTo>
                    <a:pt x="1942" y="951"/>
                    <a:pt x="1783" y="1109"/>
                    <a:pt x="1665" y="1149"/>
                  </a:cubicBezTo>
                  <a:cubicBezTo>
                    <a:pt x="1348" y="1228"/>
                    <a:pt x="1031" y="1307"/>
                    <a:pt x="674" y="1387"/>
                  </a:cubicBezTo>
                  <a:cubicBezTo>
                    <a:pt x="635" y="1070"/>
                    <a:pt x="555" y="753"/>
                    <a:pt x="476" y="436"/>
                  </a:cubicBezTo>
                  <a:cubicBezTo>
                    <a:pt x="625" y="391"/>
                    <a:pt x="779" y="369"/>
                    <a:pt x="934" y="369"/>
                  </a:cubicBezTo>
                  <a:close/>
                  <a:moveTo>
                    <a:pt x="991" y="0"/>
                  </a:moveTo>
                  <a:cubicBezTo>
                    <a:pt x="793" y="40"/>
                    <a:pt x="555" y="79"/>
                    <a:pt x="357" y="119"/>
                  </a:cubicBezTo>
                  <a:cubicBezTo>
                    <a:pt x="1" y="198"/>
                    <a:pt x="1" y="238"/>
                    <a:pt x="80" y="594"/>
                  </a:cubicBezTo>
                  <a:cubicBezTo>
                    <a:pt x="120" y="753"/>
                    <a:pt x="159" y="911"/>
                    <a:pt x="159" y="1030"/>
                  </a:cubicBezTo>
                  <a:cubicBezTo>
                    <a:pt x="199" y="1268"/>
                    <a:pt x="199" y="1505"/>
                    <a:pt x="238" y="1703"/>
                  </a:cubicBezTo>
                  <a:cubicBezTo>
                    <a:pt x="266" y="1868"/>
                    <a:pt x="350" y="1956"/>
                    <a:pt x="438" y="1956"/>
                  </a:cubicBezTo>
                  <a:cubicBezTo>
                    <a:pt x="478" y="1956"/>
                    <a:pt x="519" y="1938"/>
                    <a:pt x="555" y="1901"/>
                  </a:cubicBezTo>
                  <a:cubicBezTo>
                    <a:pt x="674" y="1783"/>
                    <a:pt x="912" y="1783"/>
                    <a:pt x="1070" y="1743"/>
                  </a:cubicBezTo>
                  <a:cubicBezTo>
                    <a:pt x="1427" y="1664"/>
                    <a:pt x="1744" y="1585"/>
                    <a:pt x="2061" y="1466"/>
                  </a:cubicBezTo>
                  <a:cubicBezTo>
                    <a:pt x="2378" y="1307"/>
                    <a:pt x="2457" y="1070"/>
                    <a:pt x="2338" y="713"/>
                  </a:cubicBezTo>
                  <a:cubicBezTo>
                    <a:pt x="2259" y="475"/>
                    <a:pt x="2061" y="277"/>
                    <a:pt x="1823" y="198"/>
                  </a:cubicBezTo>
                  <a:cubicBezTo>
                    <a:pt x="1506" y="119"/>
                    <a:pt x="1229" y="40"/>
                    <a:pt x="99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5" name="Google Shape;2165;p72"/>
          <p:cNvGrpSpPr/>
          <p:nvPr/>
        </p:nvGrpSpPr>
        <p:grpSpPr>
          <a:xfrm>
            <a:off x="2361468" y="1500275"/>
            <a:ext cx="500762" cy="562711"/>
            <a:chOff x="7165449" y="2094530"/>
            <a:chExt cx="655792" cy="755317"/>
          </a:xfrm>
        </p:grpSpPr>
        <p:sp>
          <p:nvSpPr>
            <p:cNvPr id="2166" name="Google Shape;2166;p72"/>
            <p:cNvSpPr/>
            <p:nvPr/>
          </p:nvSpPr>
          <p:spPr>
            <a:xfrm>
              <a:off x="7173327" y="2136912"/>
              <a:ext cx="568931" cy="663371"/>
            </a:xfrm>
            <a:custGeom>
              <a:avLst/>
              <a:gdLst/>
              <a:ahLst/>
              <a:cxnLst/>
              <a:rect l="l" t="t" r="r" b="b"/>
              <a:pathLst>
                <a:path w="5705" h="6652" extrusionOk="0">
                  <a:moveTo>
                    <a:pt x="3770" y="1"/>
                  </a:moveTo>
                  <a:cubicBezTo>
                    <a:pt x="3333" y="1"/>
                    <a:pt x="2885" y="126"/>
                    <a:pt x="2496" y="348"/>
                  </a:cubicBezTo>
                  <a:cubicBezTo>
                    <a:pt x="1664" y="823"/>
                    <a:pt x="1030" y="1615"/>
                    <a:pt x="713" y="2527"/>
                  </a:cubicBezTo>
                  <a:cubicBezTo>
                    <a:pt x="0" y="4428"/>
                    <a:pt x="951" y="6131"/>
                    <a:pt x="2971" y="6567"/>
                  </a:cubicBezTo>
                  <a:cubicBezTo>
                    <a:pt x="3321" y="6622"/>
                    <a:pt x="3678" y="6652"/>
                    <a:pt x="4041" y="6652"/>
                  </a:cubicBezTo>
                  <a:cubicBezTo>
                    <a:pt x="4459" y="6652"/>
                    <a:pt x="4884" y="6612"/>
                    <a:pt x="5308" y="6527"/>
                  </a:cubicBezTo>
                  <a:cubicBezTo>
                    <a:pt x="5427" y="6527"/>
                    <a:pt x="5586" y="6488"/>
                    <a:pt x="5705" y="6448"/>
                  </a:cubicBezTo>
                  <a:cubicBezTo>
                    <a:pt x="5625" y="6012"/>
                    <a:pt x="5586" y="5616"/>
                    <a:pt x="5546" y="5220"/>
                  </a:cubicBezTo>
                  <a:cubicBezTo>
                    <a:pt x="5427" y="5260"/>
                    <a:pt x="5308" y="5299"/>
                    <a:pt x="5190" y="5299"/>
                  </a:cubicBezTo>
                  <a:cubicBezTo>
                    <a:pt x="4833" y="5398"/>
                    <a:pt x="4467" y="5448"/>
                    <a:pt x="4095" y="5448"/>
                  </a:cubicBezTo>
                  <a:cubicBezTo>
                    <a:pt x="3724" y="5448"/>
                    <a:pt x="3348" y="5398"/>
                    <a:pt x="2971" y="5299"/>
                  </a:cubicBezTo>
                  <a:cubicBezTo>
                    <a:pt x="1704" y="4784"/>
                    <a:pt x="1308" y="3160"/>
                    <a:pt x="2219" y="2091"/>
                  </a:cubicBezTo>
                  <a:cubicBezTo>
                    <a:pt x="2758" y="1443"/>
                    <a:pt x="3560" y="1090"/>
                    <a:pt x="4414" y="1090"/>
                  </a:cubicBezTo>
                  <a:cubicBezTo>
                    <a:pt x="4501" y="1090"/>
                    <a:pt x="4587" y="1093"/>
                    <a:pt x="4675" y="1101"/>
                  </a:cubicBezTo>
                  <a:cubicBezTo>
                    <a:pt x="4635" y="902"/>
                    <a:pt x="4635" y="665"/>
                    <a:pt x="4675" y="467"/>
                  </a:cubicBezTo>
                  <a:cubicBezTo>
                    <a:pt x="4714" y="189"/>
                    <a:pt x="4556" y="71"/>
                    <a:pt x="4318" y="71"/>
                  </a:cubicBezTo>
                  <a:cubicBezTo>
                    <a:pt x="4141" y="23"/>
                    <a:pt x="3956" y="1"/>
                    <a:pt x="3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2"/>
            <p:cNvSpPr/>
            <p:nvPr/>
          </p:nvSpPr>
          <p:spPr>
            <a:xfrm>
              <a:off x="7165449" y="2094530"/>
              <a:ext cx="655792" cy="755317"/>
            </a:xfrm>
            <a:custGeom>
              <a:avLst/>
              <a:gdLst/>
              <a:ahLst/>
              <a:cxnLst/>
              <a:rect l="l" t="t" r="r" b="b"/>
              <a:pathLst>
                <a:path w="6576" h="7574" extrusionOk="0">
                  <a:moveTo>
                    <a:pt x="3870" y="443"/>
                  </a:moveTo>
                  <a:cubicBezTo>
                    <a:pt x="4047" y="443"/>
                    <a:pt x="4224" y="461"/>
                    <a:pt x="4397" y="496"/>
                  </a:cubicBezTo>
                  <a:cubicBezTo>
                    <a:pt x="4635" y="535"/>
                    <a:pt x="4793" y="614"/>
                    <a:pt x="4754" y="892"/>
                  </a:cubicBezTo>
                  <a:cubicBezTo>
                    <a:pt x="4714" y="1090"/>
                    <a:pt x="4714" y="1327"/>
                    <a:pt x="4754" y="1526"/>
                  </a:cubicBezTo>
                  <a:cubicBezTo>
                    <a:pt x="4666" y="1518"/>
                    <a:pt x="4580" y="1515"/>
                    <a:pt x="4493" y="1515"/>
                  </a:cubicBezTo>
                  <a:cubicBezTo>
                    <a:pt x="3639" y="1515"/>
                    <a:pt x="2837" y="1868"/>
                    <a:pt x="2298" y="2516"/>
                  </a:cubicBezTo>
                  <a:cubicBezTo>
                    <a:pt x="1387" y="3585"/>
                    <a:pt x="1783" y="5209"/>
                    <a:pt x="3090" y="5724"/>
                  </a:cubicBezTo>
                  <a:cubicBezTo>
                    <a:pt x="3482" y="5833"/>
                    <a:pt x="3886" y="5894"/>
                    <a:pt x="4288" y="5894"/>
                  </a:cubicBezTo>
                  <a:cubicBezTo>
                    <a:pt x="4618" y="5894"/>
                    <a:pt x="4947" y="5853"/>
                    <a:pt x="5269" y="5764"/>
                  </a:cubicBezTo>
                  <a:cubicBezTo>
                    <a:pt x="5387" y="5764"/>
                    <a:pt x="5506" y="5685"/>
                    <a:pt x="5625" y="5685"/>
                  </a:cubicBezTo>
                  <a:cubicBezTo>
                    <a:pt x="5665" y="6081"/>
                    <a:pt x="5704" y="6437"/>
                    <a:pt x="5784" y="6873"/>
                  </a:cubicBezTo>
                  <a:cubicBezTo>
                    <a:pt x="5665" y="6913"/>
                    <a:pt x="5506" y="6952"/>
                    <a:pt x="5387" y="6952"/>
                  </a:cubicBezTo>
                  <a:cubicBezTo>
                    <a:pt x="4943" y="7041"/>
                    <a:pt x="4498" y="7093"/>
                    <a:pt x="4060" y="7093"/>
                  </a:cubicBezTo>
                  <a:cubicBezTo>
                    <a:pt x="3718" y="7093"/>
                    <a:pt x="3380" y="7062"/>
                    <a:pt x="3050" y="6992"/>
                  </a:cubicBezTo>
                  <a:cubicBezTo>
                    <a:pt x="1030" y="6596"/>
                    <a:pt x="79" y="4893"/>
                    <a:pt x="792" y="2991"/>
                  </a:cubicBezTo>
                  <a:lnTo>
                    <a:pt x="792" y="2952"/>
                  </a:lnTo>
                  <a:cubicBezTo>
                    <a:pt x="1109" y="2040"/>
                    <a:pt x="1743" y="1248"/>
                    <a:pt x="2615" y="773"/>
                  </a:cubicBezTo>
                  <a:cubicBezTo>
                    <a:pt x="3007" y="548"/>
                    <a:pt x="3440" y="443"/>
                    <a:pt x="3870" y="443"/>
                  </a:cubicBezTo>
                  <a:close/>
                  <a:moveTo>
                    <a:pt x="3932" y="0"/>
                  </a:moveTo>
                  <a:cubicBezTo>
                    <a:pt x="3376" y="0"/>
                    <a:pt x="2830" y="154"/>
                    <a:pt x="2337" y="416"/>
                  </a:cubicBezTo>
                  <a:cubicBezTo>
                    <a:pt x="1545" y="892"/>
                    <a:pt x="872" y="1605"/>
                    <a:pt x="476" y="2476"/>
                  </a:cubicBezTo>
                  <a:cubicBezTo>
                    <a:pt x="159" y="3070"/>
                    <a:pt x="0" y="3744"/>
                    <a:pt x="79" y="4457"/>
                  </a:cubicBezTo>
                  <a:cubicBezTo>
                    <a:pt x="198" y="5843"/>
                    <a:pt x="1189" y="7032"/>
                    <a:pt x="2535" y="7388"/>
                  </a:cubicBezTo>
                  <a:cubicBezTo>
                    <a:pt x="3035" y="7513"/>
                    <a:pt x="3542" y="7574"/>
                    <a:pt x="4050" y="7574"/>
                  </a:cubicBezTo>
                  <a:cubicBezTo>
                    <a:pt x="4671" y="7574"/>
                    <a:pt x="5293" y="7483"/>
                    <a:pt x="5902" y="7309"/>
                  </a:cubicBezTo>
                  <a:cubicBezTo>
                    <a:pt x="6061" y="7230"/>
                    <a:pt x="6219" y="7190"/>
                    <a:pt x="6338" y="7071"/>
                  </a:cubicBezTo>
                  <a:cubicBezTo>
                    <a:pt x="6417" y="6952"/>
                    <a:pt x="6497" y="6834"/>
                    <a:pt x="6576" y="6715"/>
                  </a:cubicBezTo>
                  <a:cubicBezTo>
                    <a:pt x="6536" y="6715"/>
                    <a:pt x="6497" y="6675"/>
                    <a:pt x="6497" y="6675"/>
                  </a:cubicBezTo>
                  <a:lnTo>
                    <a:pt x="6219" y="6715"/>
                  </a:lnTo>
                  <a:cubicBezTo>
                    <a:pt x="6180" y="6437"/>
                    <a:pt x="6100" y="6160"/>
                    <a:pt x="6061" y="5922"/>
                  </a:cubicBezTo>
                  <a:cubicBezTo>
                    <a:pt x="5972" y="5388"/>
                    <a:pt x="5949" y="5254"/>
                    <a:pt x="5626" y="5254"/>
                  </a:cubicBezTo>
                  <a:cubicBezTo>
                    <a:pt x="5519" y="5254"/>
                    <a:pt x="5378" y="5269"/>
                    <a:pt x="5189" y="5289"/>
                  </a:cubicBezTo>
                  <a:cubicBezTo>
                    <a:pt x="4857" y="5365"/>
                    <a:pt x="4524" y="5409"/>
                    <a:pt x="4181" y="5409"/>
                  </a:cubicBezTo>
                  <a:cubicBezTo>
                    <a:pt x="3993" y="5409"/>
                    <a:pt x="3801" y="5396"/>
                    <a:pt x="3605" y="5368"/>
                  </a:cubicBezTo>
                  <a:cubicBezTo>
                    <a:pt x="2615" y="5289"/>
                    <a:pt x="1981" y="4259"/>
                    <a:pt x="2337" y="3348"/>
                  </a:cubicBezTo>
                  <a:cubicBezTo>
                    <a:pt x="2496" y="2833"/>
                    <a:pt x="2813" y="2476"/>
                    <a:pt x="3288" y="2239"/>
                  </a:cubicBezTo>
                  <a:cubicBezTo>
                    <a:pt x="3559" y="2066"/>
                    <a:pt x="3892" y="1970"/>
                    <a:pt x="4219" y="1970"/>
                  </a:cubicBezTo>
                  <a:cubicBezTo>
                    <a:pt x="4417" y="1970"/>
                    <a:pt x="4614" y="2005"/>
                    <a:pt x="4793" y="2080"/>
                  </a:cubicBezTo>
                  <a:cubicBezTo>
                    <a:pt x="4844" y="2105"/>
                    <a:pt x="4889" y="2116"/>
                    <a:pt x="4929" y="2116"/>
                  </a:cubicBezTo>
                  <a:cubicBezTo>
                    <a:pt x="5078" y="2116"/>
                    <a:pt x="5158" y="1967"/>
                    <a:pt x="5189" y="1842"/>
                  </a:cubicBezTo>
                  <a:cubicBezTo>
                    <a:pt x="5189" y="1407"/>
                    <a:pt x="5189" y="1011"/>
                    <a:pt x="5189" y="575"/>
                  </a:cubicBezTo>
                  <a:cubicBezTo>
                    <a:pt x="5150" y="416"/>
                    <a:pt x="5110" y="298"/>
                    <a:pt x="4991" y="179"/>
                  </a:cubicBezTo>
                  <a:cubicBezTo>
                    <a:pt x="4952" y="99"/>
                    <a:pt x="4872" y="60"/>
                    <a:pt x="4793" y="20"/>
                  </a:cubicBezTo>
                  <a:lnTo>
                    <a:pt x="4278" y="20"/>
                  </a:lnTo>
                  <a:cubicBezTo>
                    <a:pt x="4163" y="7"/>
                    <a:pt x="4047" y="0"/>
                    <a:pt x="39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8" name="Google Shape;2168;p72"/>
          <p:cNvGrpSpPr/>
          <p:nvPr/>
        </p:nvGrpSpPr>
        <p:grpSpPr>
          <a:xfrm>
            <a:off x="787692" y="1473241"/>
            <a:ext cx="546939" cy="589745"/>
            <a:chOff x="6612381" y="591398"/>
            <a:chExt cx="762497" cy="830510"/>
          </a:xfrm>
        </p:grpSpPr>
        <p:sp>
          <p:nvSpPr>
            <p:cNvPr id="2169" name="Google Shape;2169;p72"/>
            <p:cNvSpPr/>
            <p:nvPr/>
          </p:nvSpPr>
          <p:spPr>
            <a:xfrm>
              <a:off x="6671616" y="634877"/>
              <a:ext cx="644024" cy="742752"/>
            </a:xfrm>
            <a:custGeom>
              <a:avLst/>
              <a:gdLst/>
              <a:ahLst/>
              <a:cxnLst/>
              <a:rect l="l" t="t" r="r" b="b"/>
              <a:pathLst>
                <a:path w="6458" h="7448" extrusionOk="0">
                  <a:moveTo>
                    <a:pt x="3329" y="2184"/>
                  </a:moveTo>
                  <a:cubicBezTo>
                    <a:pt x="3418" y="2184"/>
                    <a:pt x="3510" y="2223"/>
                    <a:pt x="3566" y="2298"/>
                  </a:cubicBezTo>
                  <a:cubicBezTo>
                    <a:pt x="3883" y="2853"/>
                    <a:pt x="4160" y="3368"/>
                    <a:pt x="4437" y="3922"/>
                  </a:cubicBezTo>
                  <a:cubicBezTo>
                    <a:pt x="4516" y="4041"/>
                    <a:pt x="4516" y="4160"/>
                    <a:pt x="4556" y="4279"/>
                  </a:cubicBezTo>
                  <a:cubicBezTo>
                    <a:pt x="4477" y="4358"/>
                    <a:pt x="4358" y="4556"/>
                    <a:pt x="4239" y="4556"/>
                  </a:cubicBezTo>
                  <a:cubicBezTo>
                    <a:pt x="3803" y="4675"/>
                    <a:pt x="3368" y="4715"/>
                    <a:pt x="2932" y="4754"/>
                  </a:cubicBezTo>
                  <a:cubicBezTo>
                    <a:pt x="2911" y="4758"/>
                    <a:pt x="2891" y="4759"/>
                    <a:pt x="2872" y="4759"/>
                  </a:cubicBezTo>
                  <a:cubicBezTo>
                    <a:pt x="2668" y="4759"/>
                    <a:pt x="2539" y="4578"/>
                    <a:pt x="2575" y="4398"/>
                  </a:cubicBezTo>
                  <a:cubicBezTo>
                    <a:pt x="2734" y="3685"/>
                    <a:pt x="2892" y="3011"/>
                    <a:pt x="3051" y="2338"/>
                  </a:cubicBezTo>
                  <a:lnTo>
                    <a:pt x="3090" y="2338"/>
                  </a:lnTo>
                  <a:cubicBezTo>
                    <a:pt x="3132" y="2233"/>
                    <a:pt x="3229" y="2184"/>
                    <a:pt x="3329" y="2184"/>
                  </a:cubicBezTo>
                  <a:close/>
                  <a:moveTo>
                    <a:pt x="4001" y="1"/>
                  </a:moveTo>
                  <a:cubicBezTo>
                    <a:pt x="3645" y="1"/>
                    <a:pt x="3288" y="40"/>
                    <a:pt x="3011" y="80"/>
                  </a:cubicBezTo>
                  <a:cubicBezTo>
                    <a:pt x="2100" y="2575"/>
                    <a:pt x="1031" y="4992"/>
                    <a:pt x="1" y="7448"/>
                  </a:cubicBezTo>
                  <a:lnTo>
                    <a:pt x="1347" y="7448"/>
                  </a:lnTo>
                  <a:cubicBezTo>
                    <a:pt x="1427" y="7448"/>
                    <a:pt x="1506" y="7369"/>
                    <a:pt x="1546" y="7289"/>
                  </a:cubicBezTo>
                  <a:cubicBezTo>
                    <a:pt x="1744" y="6893"/>
                    <a:pt x="1902" y="6457"/>
                    <a:pt x="2100" y="6061"/>
                  </a:cubicBezTo>
                  <a:cubicBezTo>
                    <a:pt x="2179" y="5824"/>
                    <a:pt x="2417" y="5665"/>
                    <a:pt x="2655" y="5665"/>
                  </a:cubicBezTo>
                  <a:cubicBezTo>
                    <a:pt x="3011" y="5665"/>
                    <a:pt x="3368" y="5626"/>
                    <a:pt x="3724" y="5626"/>
                  </a:cubicBezTo>
                  <a:cubicBezTo>
                    <a:pt x="4239" y="5626"/>
                    <a:pt x="4398" y="5705"/>
                    <a:pt x="4556" y="6180"/>
                  </a:cubicBezTo>
                  <a:cubicBezTo>
                    <a:pt x="4635" y="6537"/>
                    <a:pt x="4754" y="6893"/>
                    <a:pt x="4913" y="7210"/>
                  </a:cubicBezTo>
                  <a:cubicBezTo>
                    <a:pt x="4952" y="7329"/>
                    <a:pt x="5031" y="7369"/>
                    <a:pt x="5150" y="7369"/>
                  </a:cubicBezTo>
                  <a:cubicBezTo>
                    <a:pt x="5586" y="7329"/>
                    <a:pt x="6061" y="7289"/>
                    <a:pt x="6457" y="7210"/>
                  </a:cubicBezTo>
                  <a:cubicBezTo>
                    <a:pt x="6259" y="6537"/>
                    <a:pt x="6022" y="5903"/>
                    <a:pt x="5824" y="5269"/>
                  </a:cubicBezTo>
                  <a:cubicBezTo>
                    <a:pt x="5269" y="3566"/>
                    <a:pt x="4714" y="1862"/>
                    <a:pt x="4160" y="159"/>
                  </a:cubicBezTo>
                  <a:cubicBezTo>
                    <a:pt x="4160" y="80"/>
                    <a:pt x="4041" y="1"/>
                    <a:pt x="4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2"/>
            <p:cNvSpPr/>
            <p:nvPr/>
          </p:nvSpPr>
          <p:spPr>
            <a:xfrm>
              <a:off x="6612381" y="591398"/>
              <a:ext cx="762497" cy="830510"/>
            </a:xfrm>
            <a:custGeom>
              <a:avLst/>
              <a:gdLst/>
              <a:ahLst/>
              <a:cxnLst/>
              <a:rect l="l" t="t" r="r" b="b"/>
              <a:pathLst>
                <a:path w="7646" h="8328" extrusionOk="0">
                  <a:moveTo>
                    <a:pt x="4556" y="437"/>
                  </a:moveTo>
                  <a:cubicBezTo>
                    <a:pt x="4635" y="437"/>
                    <a:pt x="4714" y="516"/>
                    <a:pt x="4754" y="595"/>
                  </a:cubicBezTo>
                  <a:cubicBezTo>
                    <a:pt x="5269" y="2298"/>
                    <a:pt x="5823" y="4002"/>
                    <a:pt x="6378" y="5705"/>
                  </a:cubicBezTo>
                  <a:cubicBezTo>
                    <a:pt x="6576" y="6378"/>
                    <a:pt x="6814" y="7012"/>
                    <a:pt x="7012" y="7686"/>
                  </a:cubicBezTo>
                  <a:cubicBezTo>
                    <a:pt x="6616" y="7725"/>
                    <a:pt x="6140" y="7805"/>
                    <a:pt x="5705" y="7844"/>
                  </a:cubicBezTo>
                  <a:cubicBezTo>
                    <a:pt x="5586" y="7805"/>
                    <a:pt x="5507" y="7765"/>
                    <a:pt x="5467" y="7686"/>
                  </a:cubicBezTo>
                  <a:cubicBezTo>
                    <a:pt x="5308" y="7329"/>
                    <a:pt x="5190" y="6973"/>
                    <a:pt x="5071" y="6616"/>
                  </a:cubicBezTo>
                  <a:cubicBezTo>
                    <a:pt x="4912" y="6180"/>
                    <a:pt x="4754" y="6062"/>
                    <a:pt x="4279" y="6062"/>
                  </a:cubicBezTo>
                  <a:cubicBezTo>
                    <a:pt x="3922" y="6062"/>
                    <a:pt x="3566" y="6101"/>
                    <a:pt x="3209" y="6101"/>
                  </a:cubicBezTo>
                  <a:cubicBezTo>
                    <a:pt x="2971" y="6141"/>
                    <a:pt x="2734" y="6299"/>
                    <a:pt x="2694" y="6537"/>
                  </a:cubicBezTo>
                  <a:cubicBezTo>
                    <a:pt x="2496" y="6933"/>
                    <a:pt x="2338" y="7329"/>
                    <a:pt x="2140" y="7765"/>
                  </a:cubicBezTo>
                  <a:cubicBezTo>
                    <a:pt x="2100" y="7844"/>
                    <a:pt x="2021" y="7884"/>
                    <a:pt x="1902" y="7884"/>
                  </a:cubicBezTo>
                  <a:lnTo>
                    <a:pt x="555" y="7884"/>
                  </a:lnTo>
                  <a:cubicBezTo>
                    <a:pt x="1545" y="5428"/>
                    <a:pt x="2654" y="3051"/>
                    <a:pt x="3566" y="516"/>
                  </a:cubicBezTo>
                  <a:cubicBezTo>
                    <a:pt x="3882" y="516"/>
                    <a:pt x="4239" y="476"/>
                    <a:pt x="4556" y="437"/>
                  </a:cubicBezTo>
                  <a:close/>
                  <a:moveTo>
                    <a:pt x="4714" y="1"/>
                  </a:moveTo>
                  <a:cubicBezTo>
                    <a:pt x="4318" y="40"/>
                    <a:pt x="3922" y="80"/>
                    <a:pt x="3526" y="80"/>
                  </a:cubicBezTo>
                  <a:cubicBezTo>
                    <a:pt x="3505" y="75"/>
                    <a:pt x="3485" y="72"/>
                    <a:pt x="3466" y="72"/>
                  </a:cubicBezTo>
                  <a:cubicBezTo>
                    <a:pt x="3338" y="72"/>
                    <a:pt x="3243" y="180"/>
                    <a:pt x="3209" y="318"/>
                  </a:cubicBezTo>
                  <a:cubicBezTo>
                    <a:pt x="3130" y="555"/>
                    <a:pt x="3051" y="793"/>
                    <a:pt x="2971" y="1031"/>
                  </a:cubicBezTo>
                  <a:lnTo>
                    <a:pt x="199" y="7606"/>
                  </a:lnTo>
                  <a:cubicBezTo>
                    <a:pt x="0" y="8082"/>
                    <a:pt x="80" y="8240"/>
                    <a:pt x="555" y="8280"/>
                  </a:cubicBezTo>
                  <a:cubicBezTo>
                    <a:pt x="1070" y="8320"/>
                    <a:pt x="1585" y="8320"/>
                    <a:pt x="2100" y="8320"/>
                  </a:cubicBezTo>
                  <a:cubicBezTo>
                    <a:pt x="2126" y="8325"/>
                    <a:pt x="2151" y="8327"/>
                    <a:pt x="2174" y="8327"/>
                  </a:cubicBezTo>
                  <a:cubicBezTo>
                    <a:pt x="2328" y="8327"/>
                    <a:pt x="2422" y="8219"/>
                    <a:pt x="2456" y="8082"/>
                  </a:cubicBezTo>
                  <a:cubicBezTo>
                    <a:pt x="2654" y="7606"/>
                    <a:pt x="2853" y="7171"/>
                    <a:pt x="3090" y="6695"/>
                  </a:cubicBezTo>
                  <a:cubicBezTo>
                    <a:pt x="3130" y="6616"/>
                    <a:pt x="3249" y="6537"/>
                    <a:pt x="3367" y="6537"/>
                  </a:cubicBezTo>
                  <a:lnTo>
                    <a:pt x="4635" y="6537"/>
                  </a:lnTo>
                  <a:cubicBezTo>
                    <a:pt x="4635" y="6616"/>
                    <a:pt x="4675" y="6735"/>
                    <a:pt x="4714" y="6854"/>
                  </a:cubicBezTo>
                  <a:cubicBezTo>
                    <a:pt x="4833" y="7210"/>
                    <a:pt x="4952" y="7567"/>
                    <a:pt x="5071" y="7923"/>
                  </a:cubicBezTo>
                  <a:cubicBezTo>
                    <a:pt x="5134" y="8111"/>
                    <a:pt x="5271" y="8225"/>
                    <a:pt x="5443" y="8225"/>
                  </a:cubicBezTo>
                  <a:cubicBezTo>
                    <a:pt x="5488" y="8225"/>
                    <a:pt x="5536" y="8217"/>
                    <a:pt x="5586" y="8201"/>
                  </a:cubicBezTo>
                  <a:cubicBezTo>
                    <a:pt x="6140" y="8161"/>
                    <a:pt x="6695" y="8121"/>
                    <a:pt x="7289" y="8082"/>
                  </a:cubicBezTo>
                  <a:cubicBezTo>
                    <a:pt x="7606" y="8042"/>
                    <a:pt x="7646" y="7963"/>
                    <a:pt x="7566" y="7686"/>
                  </a:cubicBezTo>
                  <a:cubicBezTo>
                    <a:pt x="7487" y="7408"/>
                    <a:pt x="7329" y="7131"/>
                    <a:pt x="7249" y="6814"/>
                  </a:cubicBezTo>
                  <a:cubicBezTo>
                    <a:pt x="7091" y="6378"/>
                    <a:pt x="6933" y="5864"/>
                    <a:pt x="6774" y="5428"/>
                  </a:cubicBezTo>
                  <a:cubicBezTo>
                    <a:pt x="6259" y="3724"/>
                    <a:pt x="5705" y="2061"/>
                    <a:pt x="5190" y="357"/>
                  </a:cubicBezTo>
                  <a:cubicBezTo>
                    <a:pt x="5150" y="159"/>
                    <a:pt x="4952" y="1"/>
                    <a:pt x="471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2"/>
            <p:cNvSpPr/>
            <p:nvPr/>
          </p:nvSpPr>
          <p:spPr>
            <a:xfrm>
              <a:off x="6924416" y="852574"/>
              <a:ext cx="201644" cy="256493"/>
            </a:xfrm>
            <a:custGeom>
              <a:avLst/>
              <a:gdLst/>
              <a:ahLst/>
              <a:cxnLst/>
              <a:rect l="l" t="t" r="r" b="b"/>
              <a:pathLst>
                <a:path w="2022" h="2572" extrusionOk="0">
                  <a:moveTo>
                    <a:pt x="793" y="590"/>
                  </a:moveTo>
                  <a:cubicBezTo>
                    <a:pt x="1070" y="1105"/>
                    <a:pt x="1308" y="1502"/>
                    <a:pt x="1585" y="1977"/>
                  </a:cubicBezTo>
                  <a:lnTo>
                    <a:pt x="516" y="2096"/>
                  </a:lnTo>
                  <a:cubicBezTo>
                    <a:pt x="595" y="1620"/>
                    <a:pt x="714" y="1145"/>
                    <a:pt x="793" y="630"/>
                  </a:cubicBezTo>
                  <a:lnTo>
                    <a:pt x="793" y="590"/>
                  </a:lnTo>
                  <a:close/>
                  <a:moveTo>
                    <a:pt x="794" y="1"/>
                  </a:moveTo>
                  <a:cubicBezTo>
                    <a:pt x="694" y="1"/>
                    <a:pt x="597" y="50"/>
                    <a:pt x="555" y="155"/>
                  </a:cubicBezTo>
                  <a:cubicBezTo>
                    <a:pt x="357" y="828"/>
                    <a:pt x="199" y="1502"/>
                    <a:pt x="80" y="2215"/>
                  </a:cubicBezTo>
                  <a:cubicBezTo>
                    <a:pt x="1" y="2413"/>
                    <a:pt x="199" y="2571"/>
                    <a:pt x="397" y="2571"/>
                  </a:cubicBezTo>
                  <a:cubicBezTo>
                    <a:pt x="833" y="2532"/>
                    <a:pt x="1268" y="2492"/>
                    <a:pt x="1704" y="2373"/>
                  </a:cubicBezTo>
                  <a:cubicBezTo>
                    <a:pt x="1863" y="2373"/>
                    <a:pt x="1942" y="2175"/>
                    <a:pt x="2021" y="2096"/>
                  </a:cubicBezTo>
                  <a:cubicBezTo>
                    <a:pt x="2021" y="1977"/>
                    <a:pt x="1981" y="1858"/>
                    <a:pt x="1942" y="1739"/>
                  </a:cubicBezTo>
                  <a:cubicBezTo>
                    <a:pt x="1625" y="1185"/>
                    <a:pt x="1348" y="670"/>
                    <a:pt x="1031" y="115"/>
                  </a:cubicBezTo>
                  <a:cubicBezTo>
                    <a:pt x="975" y="40"/>
                    <a:pt x="883" y="1"/>
                    <a:pt x="79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72" name="Google Shape;2172;p7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173" name="Google Shape;2173;p72"/>
          <p:cNvGrpSpPr/>
          <p:nvPr/>
        </p:nvGrpSpPr>
        <p:grpSpPr>
          <a:xfrm>
            <a:off x="7788338" y="2353689"/>
            <a:ext cx="526995" cy="557757"/>
            <a:chOff x="8049150" y="914900"/>
            <a:chExt cx="1254750" cy="1324525"/>
          </a:xfrm>
        </p:grpSpPr>
        <p:sp>
          <p:nvSpPr>
            <p:cNvPr id="2174" name="Google Shape;2174;p72"/>
            <p:cNvSpPr/>
            <p:nvPr/>
          </p:nvSpPr>
          <p:spPr>
            <a:xfrm>
              <a:off x="8085650" y="937975"/>
              <a:ext cx="1218250" cy="1271025"/>
            </a:xfrm>
            <a:custGeom>
              <a:avLst/>
              <a:gdLst/>
              <a:ahLst/>
              <a:cxnLst/>
              <a:rect l="l" t="t" r="r" b="b"/>
              <a:pathLst>
                <a:path w="48730" h="50841" extrusionOk="0">
                  <a:moveTo>
                    <a:pt x="15451" y="13498"/>
                  </a:moveTo>
                  <a:cubicBezTo>
                    <a:pt x="16283" y="13498"/>
                    <a:pt x="17163" y="13684"/>
                    <a:pt x="18085" y="14087"/>
                  </a:cubicBezTo>
                  <a:cubicBezTo>
                    <a:pt x="18462" y="14007"/>
                    <a:pt x="18829" y="13969"/>
                    <a:pt x="19186" y="13969"/>
                  </a:cubicBezTo>
                  <a:cubicBezTo>
                    <a:pt x="28159" y="13969"/>
                    <a:pt x="30921" y="38153"/>
                    <a:pt x="17580" y="40260"/>
                  </a:cubicBezTo>
                  <a:cubicBezTo>
                    <a:pt x="16971" y="40354"/>
                    <a:pt x="16391" y="40399"/>
                    <a:pt x="15838" y="40399"/>
                  </a:cubicBezTo>
                  <a:cubicBezTo>
                    <a:pt x="2374" y="40399"/>
                    <a:pt x="5447" y="13498"/>
                    <a:pt x="15451" y="13498"/>
                  </a:cubicBezTo>
                  <a:close/>
                  <a:moveTo>
                    <a:pt x="19243" y="1"/>
                  </a:moveTo>
                  <a:cubicBezTo>
                    <a:pt x="18607" y="1"/>
                    <a:pt x="17960" y="34"/>
                    <a:pt x="17299" y="102"/>
                  </a:cubicBezTo>
                  <a:cubicBezTo>
                    <a:pt x="17411" y="439"/>
                    <a:pt x="17131" y="776"/>
                    <a:pt x="16794" y="776"/>
                  </a:cubicBezTo>
                  <a:cubicBezTo>
                    <a:pt x="16703" y="774"/>
                    <a:pt x="16613" y="773"/>
                    <a:pt x="16523" y="773"/>
                  </a:cubicBezTo>
                  <a:cubicBezTo>
                    <a:pt x="10521" y="773"/>
                    <a:pt x="5522" y="4450"/>
                    <a:pt x="2921" y="9762"/>
                  </a:cubicBezTo>
                  <a:cubicBezTo>
                    <a:pt x="0" y="15716"/>
                    <a:pt x="225" y="22736"/>
                    <a:pt x="955" y="29139"/>
                  </a:cubicBezTo>
                  <a:cubicBezTo>
                    <a:pt x="1573" y="35036"/>
                    <a:pt x="2753" y="41551"/>
                    <a:pt x="7077" y="45932"/>
                  </a:cubicBezTo>
                  <a:cubicBezTo>
                    <a:pt x="10261" y="49204"/>
                    <a:pt x="14802" y="50840"/>
                    <a:pt x="19330" y="50840"/>
                  </a:cubicBezTo>
                  <a:cubicBezTo>
                    <a:pt x="20554" y="50840"/>
                    <a:pt x="21777" y="50721"/>
                    <a:pt x="22972" y="50482"/>
                  </a:cubicBezTo>
                  <a:cubicBezTo>
                    <a:pt x="48729" y="45396"/>
                    <a:pt x="42751" y="1"/>
                    <a:pt x="19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2"/>
            <p:cNvSpPr/>
            <p:nvPr/>
          </p:nvSpPr>
          <p:spPr>
            <a:xfrm>
              <a:off x="8049150" y="914900"/>
              <a:ext cx="1254750" cy="1324525"/>
            </a:xfrm>
            <a:custGeom>
              <a:avLst/>
              <a:gdLst/>
              <a:ahLst/>
              <a:cxnLst/>
              <a:rect l="l" t="t" r="r" b="b"/>
              <a:pathLst>
                <a:path w="50190" h="52981" extrusionOk="0">
                  <a:moveTo>
                    <a:pt x="20703" y="924"/>
                  </a:moveTo>
                  <a:cubicBezTo>
                    <a:pt x="44211" y="924"/>
                    <a:pt x="50189" y="46319"/>
                    <a:pt x="24432" y="51405"/>
                  </a:cubicBezTo>
                  <a:cubicBezTo>
                    <a:pt x="23249" y="51644"/>
                    <a:pt x="22033" y="51763"/>
                    <a:pt x="20812" y="51763"/>
                  </a:cubicBezTo>
                  <a:cubicBezTo>
                    <a:pt x="16296" y="51763"/>
                    <a:pt x="11721" y="50127"/>
                    <a:pt x="8537" y="46855"/>
                  </a:cubicBezTo>
                  <a:cubicBezTo>
                    <a:pt x="4213" y="42474"/>
                    <a:pt x="3033" y="35959"/>
                    <a:pt x="2415" y="30062"/>
                  </a:cubicBezTo>
                  <a:cubicBezTo>
                    <a:pt x="1741" y="23659"/>
                    <a:pt x="1460" y="16639"/>
                    <a:pt x="4381" y="10685"/>
                  </a:cubicBezTo>
                  <a:cubicBezTo>
                    <a:pt x="6982" y="5373"/>
                    <a:pt x="11981" y="1696"/>
                    <a:pt x="17983" y="1696"/>
                  </a:cubicBezTo>
                  <a:cubicBezTo>
                    <a:pt x="18073" y="1696"/>
                    <a:pt x="18163" y="1697"/>
                    <a:pt x="18254" y="1699"/>
                  </a:cubicBezTo>
                  <a:cubicBezTo>
                    <a:pt x="18275" y="1703"/>
                    <a:pt x="18297" y="1704"/>
                    <a:pt x="18318" y="1704"/>
                  </a:cubicBezTo>
                  <a:cubicBezTo>
                    <a:pt x="18625" y="1704"/>
                    <a:pt x="18864" y="1340"/>
                    <a:pt x="18759" y="1025"/>
                  </a:cubicBezTo>
                  <a:cubicBezTo>
                    <a:pt x="19420" y="957"/>
                    <a:pt x="20067" y="924"/>
                    <a:pt x="20703" y="924"/>
                  </a:cubicBezTo>
                  <a:close/>
                  <a:moveTo>
                    <a:pt x="20773" y="0"/>
                  </a:moveTo>
                  <a:cubicBezTo>
                    <a:pt x="19454" y="0"/>
                    <a:pt x="18088" y="149"/>
                    <a:pt x="16681" y="463"/>
                  </a:cubicBezTo>
                  <a:cubicBezTo>
                    <a:pt x="7133" y="632"/>
                    <a:pt x="1629" y="10798"/>
                    <a:pt x="899" y="19335"/>
                  </a:cubicBezTo>
                  <a:cubicBezTo>
                    <a:pt x="0" y="28826"/>
                    <a:pt x="1011" y="42699"/>
                    <a:pt x="9099" y="49102"/>
                  </a:cubicBezTo>
                  <a:cubicBezTo>
                    <a:pt x="12465" y="51750"/>
                    <a:pt x="16485" y="52980"/>
                    <a:pt x="20521" y="52980"/>
                  </a:cubicBezTo>
                  <a:cubicBezTo>
                    <a:pt x="25643" y="52980"/>
                    <a:pt x="30790" y="50998"/>
                    <a:pt x="34654" y="47417"/>
                  </a:cubicBezTo>
                  <a:cubicBezTo>
                    <a:pt x="42685" y="40059"/>
                    <a:pt x="44314" y="28377"/>
                    <a:pt x="41169" y="18267"/>
                  </a:cubicBezTo>
                  <a:cubicBezTo>
                    <a:pt x="38142" y="8542"/>
                    <a:pt x="30775" y="0"/>
                    <a:pt x="20773" y="0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2"/>
            <p:cNvSpPr/>
            <p:nvPr/>
          </p:nvSpPr>
          <p:spPr>
            <a:xfrm>
              <a:off x="8144975" y="1275400"/>
              <a:ext cx="712050" cy="672575"/>
            </a:xfrm>
            <a:custGeom>
              <a:avLst/>
              <a:gdLst/>
              <a:ahLst/>
              <a:cxnLst/>
              <a:rect l="l" t="t" r="r" b="b"/>
              <a:pathLst>
                <a:path w="28482" h="26903" extrusionOk="0">
                  <a:moveTo>
                    <a:pt x="13318" y="1302"/>
                  </a:moveTo>
                  <a:cubicBezTo>
                    <a:pt x="13459" y="1302"/>
                    <a:pt x="13602" y="1308"/>
                    <a:pt x="13747" y="1320"/>
                  </a:cubicBezTo>
                  <a:cubicBezTo>
                    <a:pt x="13596" y="1571"/>
                    <a:pt x="13759" y="1956"/>
                    <a:pt x="14035" y="1956"/>
                  </a:cubicBezTo>
                  <a:cubicBezTo>
                    <a:pt x="14069" y="1956"/>
                    <a:pt x="14104" y="1950"/>
                    <a:pt x="14140" y="1938"/>
                  </a:cubicBezTo>
                  <a:cubicBezTo>
                    <a:pt x="14421" y="1769"/>
                    <a:pt x="14758" y="1713"/>
                    <a:pt x="15038" y="1601"/>
                  </a:cubicBezTo>
                  <a:cubicBezTo>
                    <a:pt x="15151" y="1657"/>
                    <a:pt x="15207" y="1657"/>
                    <a:pt x="15319" y="1713"/>
                  </a:cubicBezTo>
                  <a:cubicBezTo>
                    <a:pt x="15358" y="1723"/>
                    <a:pt x="15396" y="1728"/>
                    <a:pt x="15434" y="1728"/>
                  </a:cubicBezTo>
                  <a:cubicBezTo>
                    <a:pt x="15618" y="1728"/>
                    <a:pt x="15788" y="1619"/>
                    <a:pt x="15881" y="1432"/>
                  </a:cubicBezTo>
                  <a:cubicBezTo>
                    <a:pt x="16044" y="1416"/>
                    <a:pt x="16205" y="1409"/>
                    <a:pt x="16364" y="1409"/>
                  </a:cubicBezTo>
                  <a:cubicBezTo>
                    <a:pt x="24598" y="1409"/>
                    <a:pt x="26240" y="22492"/>
                    <a:pt x="15881" y="25302"/>
                  </a:cubicBezTo>
                  <a:cubicBezTo>
                    <a:pt x="14967" y="25554"/>
                    <a:pt x="14121" y="25672"/>
                    <a:pt x="13339" y="25672"/>
                  </a:cubicBezTo>
                  <a:cubicBezTo>
                    <a:pt x="2097" y="25672"/>
                    <a:pt x="4317" y="1302"/>
                    <a:pt x="13318" y="1302"/>
                  </a:cubicBezTo>
                  <a:close/>
                  <a:moveTo>
                    <a:pt x="13078" y="1"/>
                  </a:moveTo>
                  <a:cubicBezTo>
                    <a:pt x="3074" y="1"/>
                    <a:pt x="1" y="26902"/>
                    <a:pt x="13465" y="26902"/>
                  </a:cubicBezTo>
                  <a:cubicBezTo>
                    <a:pt x="14018" y="26902"/>
                    <a:pt x="14598" y="26857"/>
                    <a:pt x="15207" y="26763"/>
                  </a:cubicBezTo>
                  <a:cubicBezTo>
                    <a:pt x="28482" y="24658"/>
                    <a:pt x="25787" y="466"/>
                    <a:pt x="16838" y="466"/>
                  </a:cubicBezTo>
                  <a:cubicBezTo>
                    <a:pt x="16473" y="466"/>
                    <a:pt x="16098" y="506"/>
                    <a:pt x="15712" y="590"/>
                  </a:cubicBezTo>
                  <a:cubicBezTo>
                    <a:pt x="14790" y="187"/>
                    <a:pt x="13910" y="1"/>
                    <a:pt x="13078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7" name="Google Shape;2177;p72"/>
          <p:cNvGrpSpPr/>
          <p:nvPr/>
        </p:nvGrpSpPr>
        <p:grpSpPr>
          <a:xfrm>
            <a:off x="7762500" y="3187430"/>
            <a:ext cx="526995" cy="557757"/>
            <a:chOff x="8049150" y="2877850"/>
            <a:chExt cx="1254750" cy="1324525"/>
          </a:xfrm>
        </p:grpSpPr>
        <p:sp>
          <p:nvSpPr>
            <p:cNvPr id="2178" name="Google Shape;2178;p72"/>
            <p:cNvSpPr/>
            <p:nvPr/>
          </p:nvSpPr>
          <p:spPr>
            <a:xfrm>
              <a:off x="8049150" y="2877850"/>
              <a:ext cx="1254750" cy="1324525"/>
            </a:xfrm>
            <a:custGeom>
              <a:avLst/>
              <a:gdLst/>
              <a:ahLst/>
              <a:cxnLst/>
              <a:rect l="l" t="t" r="r" b="b"/>
              <a:pathLst>
                <a:path w="50190" h="52981" extrusionOk="0">
                  <a:moveTo>
                    <a:pt x="20703" y="868"/>
                  </a:moveTo>
                  <a:cubicBezTo>
                    <a:pt x="44211" y="868"/>
                    <a:pt x="50189" y="46264"/>
                    <a:pt x="24432" y="51405"/>
                  </a:cubicBezTo>
                  <a:cubicBezTo>
                    <a:pt x="23263" y="51629"/>
                    <a:pt x="22063" y="51742"/>
                    <a:pt x="20857" y="51742"/>
                  </a:cubicBezTo>
                  <a:cubicBezTo>
                    <a:pt x="16327" y="51742"/>
                    <a:pt x="11731" y="50150"/>
                    <a:pt x="8537" y="46911"/>
                  </a:cubicBezTo>
                  <a:cubicBezTo>
                    <a:pt x="4213" y="42474"/>
                    <a:pt x="3033" y="36016"/>
                    <a:pt x="2415" y="30118"/>
                  </a:cubicBezTo>
                  <a:cubicBezTo>
                    <a:pt x="1741" y="23659"/>
                    <a:pt x="1460" y="16695"/>
                    <a:pt x="4381" y="10742"/>
                  </a:cubicBezTo>
                  <a:cubicBezTo>
                    <a:pt x="7001" y="5335"/>
                    <a:pt x="12054" y="1698"/>
                    <a:pt x="18114" y="1698"/>
                  </a:cubicBezTo>
                  <a:cubicBezTo>
                    <a:pt x="18161" y="1698"/>
                    <a:pt x="18207" y="1699"/>
                    <a:pt x="18254" y="1699"/>
                  </a:cubicBezTo>
                  <a:cubicBezTo>
                    <a:pt x="18591" y="1699"/>
                    <a:pt x="18871" y="1362"/>
                    <a:pt x="18759" y="969"/>
                  </a:cubicBezTo>
                  <a:cubicBezTo>
                    <a:pt x="19420" y="901"/>
                    <a:pt x="20067" y="868"/>
                    <a:pt x="20703" y="868"/>
                  </a:cubicBezTo>
                  <a:close/>
                  <a:moveTo>
                    <a:pt x="20773" y="1"/>
                  </a:moveTo>
                  <a:cubicBezTo>
                    <a:pt x="19454" y="1"/>
                    <a:pt x="18088" y="149"/>
                    <a:pt x="16681" y="463"/>
                  </a:cubicBezTo>
                  <a:cubicBezTo>
                    <a:pt x="7133" y="632"/>
                    <a:pt x="1629" y="10798"/>
                    <a:pt x="899" y="19335"/>
                  </a:cubicBezTo>
                  <a:cubicBezTo>
                    <a:pt x="0" y="28826"/>
                    <a:pt x="1011" y="42699"/>
                    <a:pt x="9099" y="49102"/>
                  </a:cubicBezTo>
                  <a:cubicBezTo>
                    <a:pt x="12465" y="51750"/>
                    <a:pt x="16485" y="52981"/>
                    <a:pt x="20521" y="52981"/>
                  </a:cubicBezTo>
                  <a:cubicBezTo>
                    <a:pt x="25643" y="52981"/>
                    <a:pt x="30790" y="50998"/>
                    <a:pt x="34654" y="47417"/>
                  </a:cubicBezTo>
                  <a:cubicBezTo>
                    <a:pt x="42685" y="40003"/>
                    <a:pt x="44314" y="28377"/>
                    <a:pt x="41169" y="18268"/>
                  </a:cubicBezTo>
                  <a:cubicBezTo>
                    <a:pt x="38142" y="8542"/>
                    <a:pt x="30775" y="1"/>
                    <a:pt x="20773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2"/>
            <p:cNvSpPr/>
            <p:nvPr/>
          </p:nvSpPr>
          <p:spPr>
            <a:xfrm>
              <a:off x="8145100" y="3238350"/>
              <a:ext cx="711925" cy="671325"/>
            </a:xfrm>
            <a:custGeom>
              <a:avLst/>
              <a:gdLst/>
              <a:ahLst/>
              <a:cxnLst/>
              <a:rect l="l" t="t" r="r" b="b"/>
              <a:pathLst>
                <a:path w="28477" h="26853" extrusionOk="0">
                  <a:moveTo>
                    <a:pt x="13313" y="1302"/>
                  </a:moveTo>
                  <a:cubicBezTo>
                    <a:pt x="13454" y="1302"/>
                    <a:pt x="13597" y="1308"/>
                    <a:pt x="13742" y="1320"/>
                  </a:cubicBezTo>
                  <a:cubicBezTo>
                    <a:pt x="13590" y="1523"/>
                    <a:pt x="13758" y="1954"/>
                    <a:pt x="14039" y="1954"/>
                  </a:cubicBezTo>
                  <a:cubicBezTo>
                    <a:pt x="14070" y="1954"/>
                    <a:pt x="14102" y="1949"/>
                    <a:pt x="14135" y="1938"/>
                  </a:cubicBezTo>
                  <a:cubicBezTo>
                    <a:pt x="14416" y="1769"/>
                    <a:pt x="14753" y="1657"/>
                    <a:pt x="15033" y="1601"/>
                  </a:cubicBezTo>
                  <a:cubicBezTo>
                    <a:pt x="15146" y="1601"/>
                    <a:pt x="15202" y="1657"/>
                    <a:pt x="15314" y="1657"/>
                  </a:cubicBezTo>
                  <a:cubicBezTo>
                    <a:pt x="15374" y="1687"/>
                    <a:pt x="15435" y="1701"/>
                    <a:pt x="15493" y="1701"/>
                  </a:cubicBezTo>
                  <a:cubicBezTo>
                    <a:pt x="15651" y="1701"/>
                    <a:pt x="15794" y="1597"/>
                    <a:pt x="15876" y="1432"/>
                  </a:cubicBezTo>
                  <a:cubicBezTo>
                    <a:pt x="16050" y="1414"/>
                    <a:pt x="16221" y="1406"/>
                    <a:pt x="16390" y="1406"/>
                  </a:cubicBezTo>
                  <a:cubicBezTo>
                    <a:pt x="24597" y="1406"/>
                    <a:pt x="26222" y="22441"/>
                    <a:pt x="15876" y="25302"/>
                  </a:cubicBezTo>
                  <a:cubicBezTo>
                    <a:pt x="14962" y="25554"/>
                    <a:pt x="14116" y="25672"/>
                    <a:pt x="13334" y="25672"/>
                  </a:cubicBezTo>
                  <a:cubicBezTo>
                    <a:pt x="2092" y="25672"/>
                    <a:pt x="4312" y="1302"/>
                    <a:pt x="13313" y="1302"/>
                  </a:cubicBezTo>
                  <a:close/>
                  <a:moveTo>
                    <a:pt x="13073" y="1"/>
                  </a:moveTo>
                  <a:cubicBezTo>
                    <a:pt x="3077" y="1"/>
                    <a:pt x="1" y="26852"/>
                    <a:pt x="13426" y="26852"/>
                  </a:cubicBezTo>
                  <a:cubicBezTo>
                    <a:pt x="13988" y="26852"/>
                    <a:pt x="14580" y="26805"/>
                    <a:pt x="15202" y="26707"/>
                  </a:cubicBezTo>
                  <a:cubicBezTo>
                    <a:pt x="28477" y="24656"/>
                    <a:pt x="25782" y="466"/>
                    <a:pt x="16833" y="466"/>
                  </a:cubicBezTo>
                  <a:cubicBezTo>
                    <a:pt x="16468" y="466"/>
                    <a:pt x="16093" y="506"/>
                    <a:pt x="15707" y="590"/>
                  </a:cubicBezTo>
                  <a:cubicBezTo>
                    <a:pt x="14785" y="187"/>
                    <a:pt x="13905" y="1"/>
                    <a:pt x="13073" y="1"/>
                  </a:cubicBezTo>
                  <a:close/>
                </a:path>
              </a:pathLst>
            </a:custGeom>
            <a:solidFill>
              <a:schemeClr val="dk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0" name="Google Shape;2180;p72"/>
          <p:cNvSpPr/>
          <p:nvPr/>
        </p:nvSpPr>
        <p:spPr>
          <a:xfrm>
            <a:off x="7790638" y="4047198"/>
            <a:ext cx="470725" cy="557787"/>
          </a:xfrm>
          <a:custGeom>
            <a:avLst/>
            <a:gdLst/>
            <a:ahLst/>
            <a:cxnLst/>
            <a:rect l="l" t="t" r="r" b="b"/>
            <a:pathLst>
              <a:path w="44314" h="53009" extrusionOk="0">
                <a:moveTo>
                  <a:pt x="17124" y="15804"/>
                </a:moveTo>
                <a:cubicBezTo>
                  <a:pt x="17274" y="15804"/>
                  <a:pt x="17426" y="15811"/>
                  <a:pt x="17580" y="15825"/>
                </a:cubicBezTo>
                <a:cubicBezTo>
                  <a:pt x="17429" y="16025"/>
                  <a:pt x="17592" y="16404"/>
                  <a:pt x="17868" y="16404"/>
                </a:cubicBezTo>
                <a:cubicBezTo>
                  <a:pt x="17901" y="16404"/>
                  <a:pt x="17936" y="16398"/>
                  <a:pt x="17973" y="16386"/>
                </a:cubicBezTo>
                <a:cubicBezTo>
                  <a:pt x="18254" y="16274"/>
                  <a:pt x="18591" y="16162"/>
                  <a:pt x="18871" y="16049"/>
                </a:cubicBezTo>
                <a:cubicBezTo>
                  <a:pt x="18984" y="16049"/>
                  <a:pt x="19040" y="16105"/>
                  <a:pt x="19152" y="16162"/>
                </a:cubicBezTo>
                <a:cubicBezTo>
                  <a:pt x="19205" y="16175"/>
                  <a:pt x="19258" y="16182"/>
                  <a:pt x="19311" y="16182"/>
                </a:cubicBezTo>
                <a:cubicBezTo>
                  <a:pt x="19480" y="16182"/>
                  <a:pt x="19641" y="16109"/>
                  <a:pt x="19770" y="15937"/>
                </a:cubicBezTo>
                <a:cubicBezTo>
                  <a:pt x="19943" y="15919"/>
                  <a:pt x="20113" y="15910"/>
                  <a:pt x="20281" y="15910"/>
                </a:cubicBezTo>
                <a:cubicBezTo>
                  <a:pt x="28435" y="15910"/>
                  <a:pt x="30061" y="36945"/>
                  <a:pt x="19770" y="39807"/>
                </a:cubicBezTo>
                <a:cubicBezTo>
                  <a:pt x="18854" y="40058"/>
                  <a:pt x="18006" y="40176"/>
                  <a:pt x="17223" y="40176"/>
                </a:cubicBezTo>
                <a:cubicBezTo>
                  <a:pt x="5942" y="40176"/>
                  <a:pt x="8144" y="15804"/>
                  <a:pt x="17124" y="15804"/>
                </a:cubicBezTo>
                <a:close/>
                <a:moveTo>
                  <a:pt x="20135" y="0"/>
                </a:moveTo>
                <a:cubicBezTo>
                  <a:pt x="19840" y="0"/>
                  <a:pt x="19545" y="14"/>
                  <a:pt x="19265" y="42"/>
                </a:cubicBezTo>
                <a:cubicBezTo>
                  <a:pt x="19208" y="98"/>
                  <a:pt x="19152" y="98"/>
                  <a:pt x="19096" y="98"/>
                </a:cubicBezTo>
                <a:cubicBezTo>
                  <a:pt x="18310" y="211"/>
                  <a:pt x="17523" y="323"/>
                  <a:pt x="16737" y="492"/>
                </a:cubicBezTo>
                <a:cubicBezTo>
                  <a:pt x="7133" y="660"/>
                  <a:pt x="1629" y="10882"/>
                  <a:pt x="899" y="19419"/>
                </a:cubicBezTo>
                <a:cubicBezTo>
                  <a:pt x="0" y="28855"/>
                  <a:pt x="1011" y="42727"/>
                  <a:pt x="9099" y="49130"/>
                </a:cubicBezTo>
                <a:cubicBezTo>
                  <a:pt x="12465" y="51778"/>
                  <a:pt x="16485" y="53009"/>
                  <a:pt x="20521" y="53009"/>
                </a:cubicBezTo>
                <a:cubicBezTo>
                  <a:pt x="25643" y="53009"/>
                  <a:pt x="30790" y="51027"/>
                  <a:pt x="34654" y="47445"/>
                </a:cubicBezTo>
                <a:cubicBezTo>
                  <a:pt x="42685" y="40031"/>
                  <a:pt x="44314" y="28405"/>
                  <a:pt x="41169" y="18352"/>
                </a:cubicBezTo>
                <a:cubicBezTo>
                  <a:pt x="38192" y="8692"/>
                  <a:pt x="30834" y="211"/>
                  <a:pt x="21006" y="42"/>
                </a:cubicBezTo>
                <a:cubicBezTo>
                  <a:pt x="20725" y="14"/>
                  <a:pt x="20430" y="0"/>
                  <a:pt x="2013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1" name="Google Shape;2181;p72"/>
          <p:cNvGrpSpPr/>
          <p:nvPr/>
        </p:nvGrpSpPr>
        <p:grpSpPr>
          <a:xfrm>
            <a:off x="4005237" y="1464619"/>
            <a:ext cx="430770" cy="598367"/>
            <a:chOff x="7888346" y="1022004"/>
            <a:chExt cx="600544" cy="853347"/>
          </a:xfrm>
        </p:grpSpPr>
        <p:sp>
          <p:nvSpPr>
            <p:cNvPr id="2182" name="Google Shape;2182;p72"/>
            <p:cNvSpPr/>
            <p:nvPr/>
          </p:nvSpPr>
          <p:spPr>
            <a:xfrm>
              <a:off x="7888346" y="1022004"/>
              <a:ext cx="600544" cy="853347"/>
            </a:xfrm>
            <a:custGeom>
              <a:avLst/>
              <a:gdLst/>
              <a:ahLst/>
              <a:cxnLst/>
              <a:rect l="l" t="t" r="r" b="b"/>
              <a:pathLst>
                <a:path w="6022" h="8557" extrusionOk="0">
                  <a:moveTo>
                    <a:pt x="1751" y="428"/>
                  </a:moveTo>
                  <a:cubicBezTo>
                    <a:pt x="2068" y="428"/>
                    <a:pt x="2387" y="482"/>
                    <a:pt x="2694" y="595"/>
                  </a:cubicBezTo>
                  <a:cubicBezTo>
                    <a:pt x="3050" y="674"/>
                    <a:pt x="3367" y="793"/>
                    <a:pt x="3724" y="991"/>
                  </a:cubicBezTo>
                  <a:cubicBezTo>
                    <a:pt x="4714" y="1625"/>
                    <a:pt x="4952" y="2496"/>
                    <a:pt x="4159" y="3487"/>
                  </a:cubicBezTo>
                  <a:cubicBezTo>
                    <a:pt x="4080" y="3605"/>
                    <a:pt x="3922" y="3685"/>
                    <a:pt x="3803" y="3803"/>
                  </a:cubicBezTo>
                  <a:cubicBezTo>
                    <a:pt x="3724" y="3962"/>
                    <a:pt x="3645" y="4041"/>
                    <a:pt x="3645" y="4120"/>
                  </a:cubicBezTo>
                  <a:cubicBezTo>
                    <a:pt x="3724" y="4239"/>
                    <a:pt x="3843" y="4318"/>
                    <a:pt x="3961" y="4358"/>
                  </a:cubicBezTo>
                  <a:cubicBezTo>
                    <a:pt x="4199" y="4437"/>
                    <a:pt x="4437" y="4477"/>
                    <a:pt x="4714" y="4556"/>
                  </a:cubicBezTo>
                  <a:cubicBezTo>
                    <a:pt x="4873" y="4635"/>
                    <a:pt x="5031" y="4754"/>
                    <a:pt x="5150" y="4873"/>
                  </a:cubicBezTo>
                  <a:cubicBezTo>
                    <a:pt x="5506" y="5190"/>
                    <a:pt x="5665" y="5744"/>
                    <a:pt x="5506" y="6220"/>
                  </a:cubicBezTo>
                  <a:cubicBezTo>
                    <a:pt x="5387" y="6893"/>
                    <a:pt x="4912" y="7408"/>
                    <a:pt x="4278" y="7685"/>
                  </a:cubicBezTo>
                  <a:cubicBezTo>
                    <a:pt x="3407" y="7963"/>
                    <a:pt x="2456" y="8121"/>
                    <a:pt x="1545" y="8121"/>
                  </a:cubicBezTo>
                  <a:cubicBezTo>
                    <a:pt x="1070" y="8121"/>
                    <a:pt x="1030" y="8082"/>
                    <a:pt x="991" y="7646"/>
                  </a:cubicBezTo>
                  <a:cubicBezTo>
                    <a:pt x="872" y="5982"/>
                    <a:pt x="792" y="4358"/>
                    <a:pt x="674" y="2734"/>
                  </a:cubicBezTo>
                  <a:cubicBezTo>
                    <a:pt x="594" y="2100"/>
                    <a:pt x="515" y="1427"/>
                    <a:pt x="436" y="753"/>
                  </a:cubicBezTo>
                  <a:cubicBezTo>
                    <a:pt x="835" y="542"/>
                    <a:pt x="1290" y="428"/>
                    <a:pt x="1751" y="428"/>
                  </a:cubicBezTo>
                  <a:close/>
                  <a:moveTo>
                    <a:pt x="1788" y="1"/>
                  </a:moveTo>
                  <a:cubicBezTo>
                    <a:pt x="1367" y="1"/>
                    <a:pt x="951" y="80"/>
                    <a:pt x="555" y="238"/>
                  </a:cubicBezTo>
                  <a:cubicBezTo>
                    <a:pt x="40" y="436"/>
                    <a:pt x="0" y="516"/>
                    <a:pt x="40" y="1031"/>
                  </a:cubicBezTo>
                  <a:cubicBezTo>
                    <a:pt x="198" y="2298"/>
                    <a:pt x="277" y="3566"/>
                    <a:pt x="357" y="4794"/>
                  </a:cubicBezTo>
                  <a:cubicBezTo>
                    <a:pt x="396" y="5784"/>
                    <a:pt x="476" y="6814"/>
                    <a:pt x="594" y="7844"/>
                  </a:cubicBezTo>
                  <a:cubicBezTo>
                    <a:pt x="634" y="8398"/>
                    <a:pt x="753" y="8478"/>
                    <a:pt x="1268" y="8557"/>
                  </a:cubicBezTo>
                  <a:lnTo>
                    <a:pt x="1545" y="8557"/>
                  </a:lnTo>
                  <a:cubicBezTo>
                    <a:pt x="2417" y="8517"/>
                    <a:pt x="3328" y="8398"/>
                    <a:pt x="4159" y="8161"/>
                  </a:cubicBezTo>
                  <a:cubicBezTo>
                    <a:pt x="4714" y="8042"/>
                    <a:pt x="5150" y="7685"/>
                    <a:pt x="5506" y="7250"/>
                  </a:cubicBezTo>
                  <a:cubicBezTo>
                    <a:pt x="5823" y="6814"/>
                    <a:pt x="6021" y="6299"/>
                    <a:pt x="6021" y="5744"/>
                  </a:cubicBezTo>
                  <a:cubicBezTo>
                    <a:pt x="5982" y="4992"/>
                    <a:pt x="5467" y="4358"/>
                    <a:pt x="4793" y="4120"/>
                  </a:cubicBezTo>
                  <a:lnTo>
                    <a:pt x="4278" y="3962"/>
                  </a:lnTo>
                  <a:cubicBezTo>
                    <a:pt x="4397" y="3843"/>
                    <a:pt x="4516" y="3724"/>
                    <a:pt x="4595" y="3605"/>
                  </a:cubicBezTo>
                  <a:cubicBezTo>
                    <a:pt x="5150" y="2892"/>
                    <a:pt x="5150" y="1902"/>
                    <a:pt x="4595" y="1229"/>
                  </a:cubicBezTo>
                  <a:cubicBezTo>
                    <a:pt x="4159" y="753"/>
                    <a:pt x="3645" y="397"/>
                    <a:pt x="3050" y="238"/>
                  </a:cubicBezTo>
                  <a:cubicBezTo>
                    <a:pt x="2634" y="80"/>
                    <a:pt x="2209" y="1"/>
                    <a:pt x="178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2"/>
            <p:cNvSpPr/>
            <p:nvPr/>
          </p:nvSpPr>
          <p:spPr>
            <a:xfrm>
              <a:off x="8054187" y="1546948"/>
              <a:ext cx="249013" cy="198054"/>
            </a:xfrm>
            <a:custGeom>
              <a:avLst/>
              <a:gdLst/>
              <a:ahLst/>
              <a:cxnLst/>
              <a:rect l="l" t="t" r="r" b="b"/>
              <a:pathLst>
                <a:path w="2497" h="1986" extrusionOk="0">
                  <a:moveTo>
                    <a:pt x="964" y="414"/>
                  </a:moveTo>
                  <a:cubicBezTo>
                    <a:pt x="1233" y="414"/>
                    <a:pt x="1496" y="475"/>
                    <a:pt x="1744" y="599"/>
                  </a:cubicBezTo>
                  <a:cubicBezTo>
                    <a:pt x="2021" y="797"/>
                    <a:pt x="2061" y="995"/>
                    <a:pt x="1744" y="1154"/>
                  </a:cubicBezTo>
                  <a:cubicBezTo>
                    <a:pt x="1387" y="1312"/>
                    <a:pt x="1070" y="1431"/>
                    <a:pt x="714" y="1550"/>
                  </a:cubicBezTo>
                  <a:cubicBezTo>
                    <a:pt x="595" y="1154"/>
                    <a:pt x="555" y="837"/>
                    <a:pt x="476" y="480"/>
                  </a:cubicBezTo>
                  <a:cubicBezTo>
                    <a:pt x="640" y="436"/>
                    <a:pt x="803" y="414"/>
                    <a:pt x="964" y="414"/>
                  </a:cubicBezTo>
                  <a:close/>
                  <a:moveTo>
                    <a:pt x="991" y="0"/>
                  </a:moveTo>
                  <a:cubicBezTo>
                    <a:pt x="761" y="0"/>
                    <a:pt x="532" y="41"/>
                    <a:pt x="318" y="124"/>
                  </a:cubicBezTo>
                  <a:cubicBezTo>
                    <a:pt x="120" y="164"/>
                    <a:pt x="1" y="362"/>
                    <a:pt x="80" y="520"/>
                  </a:cubicBezTo>
                  <a:cubicBezTo>
                    <a:pt x="120" y="837"/>
                    <a:pt x="159" y="1193"/>
                    <a:pt x="199" y="1510"/>
                  </a:cubicBezTo>
                  <a:cubicBezTo>
                    <a:pt x="278" y="1788"/>
                    <a:pt x="437" y="1906"/>
                    <a:pt x="754" y="1906"/>
                  </a:cubicBezTo>
                  <a:lnTo>
                    <a:pt x="754" y="1986"/>
                  </a:lnTo>
                  <a:cubicBezTo>
                    <a:pt x="1150" y="1867"/>
                    <a:pt x="1546" y="1708"/>
                    <a:pt x="1942" y="1550"/>
                  </a:cubicBezTo>
                  <a:cubicBezTo>
                    <a:pt x="2496" y="1312"/>
                    <a:pt x="2496" y="480"/>
                    <a:pt x="1942" y="243"/>
                  </a:cubicBezTo>
                  <a:cubicBezTo>
                    <a:pt x="1642" y="81"/>
                    <a:pt x="1314" y="0"/>
                    <a:pt x="99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2"/>
            <p:cNvSpPr/>
            <p:nvPr/>
          </p:nvSpPr>
          <p:spPr>
            <a:xfrm>
              <a:off x="8014696" y="1160320"/>
              <a:ext cx="245024" cy="195162"/>
            </a:xfrm>
            <a:custGeom>
              <a:avLst/>
              <a:gdLst/>
              <a:ahLst/>
              <a:cxnLst/>
              <a:rect l="l" t="t" r="r" b="b"/>
              <a:pathLst>
                <a:path w="2457" h="1957" extrusionOk="0">
                  <a:moveTo>
                    <a:pt x="934" y="369"/>
                  </a:moveTo>
                  <a:cubicBezTo>
                    <a:pt x="1193" y="369"/>
                    <a:pt x="1457" y="431"/>
                    <a:pt x="1704" y="555"/>
                  </a:cubicBezTo>
                  <a:lnTo>
                    <a:pt x="1665" y="555"/>
                  </a:lnTo>
                  <a:cubicBezTo>
                    <a:pt x="1823" y="634"/>
                    <a:pt x="1902" y="753"/>
                    <a:pt x="1942" y="872"/>
                  </a:cubicBezTo>
                  <a:cubicBezTo>
                    <a:pt x="1942" y="951"/>
                    <a:pt x="1783" y="1109"/>
                    <a:pt x="1665" y="1149"/>
                  </a:cubicBezTo>
                  <a:cubicBezTo>
                    <a:pt x="1348" y="1228"/>
                    <a:pt x="1031" y="1307"/>
                    <a:pt x="674" y="1387"/>
                  </a:cubicBezTo>
                  <a:cubicBezTo>
                    <a:pt x="635" y="1070"/>
                    <a:pt x="555" y="753"/>
                    <a:pt x="476" y="436"/>
                  </a:cubicBezTo>
                  <a:cubicBezTo>
                    <a:pt x="625" y="391"/>
                    <a:pt x="779" y="369"/>
                    <a:pt x="934" y="369"/>
                  </a:cubicBezTo>
                  <a:close/>
                  <a:moveTo>
                    <a:pt x="991" y="0"/>
                  </a:moveTo>
                  <a:cubicBezTo>
                    <a:pt x="793" y="40"/>
                    <a:pt x="555" y="79"/>
                    <a:pt x="357" y="119"/>
                  </a:cubicBezTo>
                  <a:cubicBezTo>
                    <a:pt x="1" y="198"/>
                    <a:pt x="1" y="238"/>
                    <a:pt x="80" y="594"/>
                  </a:cubicBezTo>
                  <a:cubicBezTo>
                    <a:pt x="120" y="753"/>
                    <a:pt x="159" y="911"/>
                    <a:pt x="159" y="1030"/>
                  </a:cubicBezTo>
                  <a:cubicBezTo>
                    <a:pt x="199" y="1268"/>
                    <a:pt x="199" y="1505"/>
                    <a:pt x="238" y="1703"/>
                  </a:cubicBezTo>
                  <a:cubicBezTo>
                    <a:pt x="266" y="1868"/>
                    <a:pt x="350" y="1956"/>
                    <a:pt x="438" y="1956"/>
                  </a:cubicBezTo>
                  <a:cubicBezTo>
                    <a:pt x="478" y="1956"/>
                    <a:pt x="519" y="1938"/>
                    <a:pt x="555" y="1901"/>
                  </a:cubicBezTo>
                  <a:cubicBezTo>
                    <a:pt x="674" y="1783"/>
                    <a:pt x="912" y="1783"/>
                    <a:pt x="1070" y="1743"/>
                  </a:cubicBezTo>
                  <a:cubicBezTo>
                    <a:pt x="1427" y="1664"/>
                    <a:pt x="1744" y="1585"/>
                    <a:pt x="2061" y="1466"/>
                  </a:cubicBezTo>
                  <a:cubicBezTo>
                    <a:pt x="2378" y="1307"/>
                    <a:pt x="2457" y="1070"/>
                    <a:pt x="2338" y="713"/>
                  </a:cubicBezTo>
                  <a:cubicBezTo>
                    <a:pt x="2259" y="475"/>
                    <a:pt x="2061" y="277"/>
                    <a:pt x="1823" y="198"/>
                  </a:cubicBezTo>
                  <a:cubicBezTo>
                    <a:pt x="1506" y="119"/>
                    <a:pt x="1229" y="40"/>
                    <a:pt x="99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5" name="Google Shape;2185;p72"/>
          <p:cNvSpPr/>
          <p:nvPr/>
        </p:nvSpPr>
        <p:spPr>
          <a:xfrm>
            <a:off x="4734040" y="1500276"/>
            <a:ext cx="500762" cy="562710"/>
          </a:xfrm>
          <a:custGeom>
            <a:avLst/>
            <a:gdLst/>
            <a:ahLst/>
            <a:cxnLst/>
            <a:rect l="l" t="t" r="r" b="b"/>
            <a:pathLst>
              <a:path w="6576" h="7574" extrusionOk="0">
                <a:moveTo>
                  <a:pt x="3870" y="443"/>
                </a:moveTo>
                <a:cubicBezTo>
                  <a:pt x="4047" y="443"/>
                  <a:pt x="4224" y="461"/>
                  <a:pt x="4397" y="496"/>
                </a:cubicBezTo>
                <a:cubicBezTo>
                  <a:pt x="4635" y="535"/>
                  <a:pt x="4793" y="614"/>
                  <a:pt x="4754" y="892"/>
                </a:cubicBezTo>
                <a:cubicBezTo>
                  <a:pt x="4714" y="1090"/>
                  <a:pt x="4714" y="1327"/>
                  <a:pt x="4754" y="1526"/>
                </a:cubicBezTo>
                <a:cubicBezTo>
                  <a:pt x="4666" y="1518"/>
                  <a:pt x="4580" y="1515"/>
                  <a:pt x="4493" y="1515"/>
                </a:cubicBezTo>
                <a:cubicBezTo>
                  <a:pt x="3639" y="1515"/>
                  <a:pt x="2837" y="1868"/>
                  <a:pt x="2298" y="2516"/>
                </a:cubicBezTo>
                <a:cubicBezTo>
                  <a:pt x="1387" y="3585"/>
                  <a:pt x="1783" y="5209"/>
                  <a:pt x="3090" y="5724"/>
                </a:cubicBezTo>
                <a:cubicBezTo>
                  <a:pt x="3482" y="5833"/>
                  <a:pt x="3886" y="5894"/>
                  <a:pt x="4288" y="5894"/>
                </a:cubicBezTo>
                <a:cubicBezTo>
                  <a:pt x="4618" y="5894"/>
                  <a:pt x="4947" y="5853"/>
                  <a:pt x="5269" y="5764"/>
                </a:cubicBezTo>
                <a:cubicBezTo>
                  <a:pt x="5387" y="5764"/>
                  <a:pt x="5506" y="5685"/>
                  <a:pt x="5625" y="5685"/>
                </a:cubicBezTo>
                <a:cubicBezTo>
                  <a:pt x="5665" y="6081"/>
                  <a:pt x="5704" y="6437"/>
                  <a:pt x="5784" y="6873"/>
                </a:cubicBezTo>
                <a:cubicBezTo>
                  <a:pt x="5665" y="6913"/>
                  <a:pt x="5506" y="6952"/>
                  <a:pt x="5387" y="6952"/>
                </a:cubicBezTo>
                <a:cubicBezTo>
                  <a:pt x="4943" y="7041"/>
                  <a:pt x="4498" y="7093"/>
                  <a:pt x="4060" y="7093"/>
                </a:cubicBezTo>
                <a:cubicBezTo>
                  <a:pt x="3718" y="7093"/>
                  <a:pt x="3380" y="7062"/>
                  <a:pt x="3050" y="6992"/>
                </a:cubicBezTo>
                <a:cubicBezTo>
                  <a:pt x="1030" y="6596"/>
                  <a:pt x="79" y="4893"/>
                  <a:pt x="792" y="2991"/>
                </a:cubicBezTo>
                <a:lnTo>
                  <a:pt x="792" y="2952"/>
                </a:lnTo>
                <a:cubicBezTo>
                  <a:pt x="1109" y="2040"/>
                  <a:pt x="1743" y="1248"/>
                  <a:pt x="2615" y="773"/>
                </a:cubicBezTo>
                <a:cubicBezTo>
                  <a:pt x="3007" y="548"/>
                  <a:pt x="3440" y="443"/>
                  <a:pt x="3870" y="443"/>
                </a:cubicBezTo>
                <a:close/>
                <a:moveTo>
                  <a:pt x="3932" y="0"/>
                </a:moveTo>
                <a:cubicBezTo>
                  <a:pt x="3376" y="0"/>
                  <a:pt x="2830" y="154"/>
                  <a:pt x="2337" y="416"/>
                </a:cubicBezTo>
                <a:cubicBezTo>
                  <a:pt x="1545" y="892"/>
                  <a:pt x="872" y="1605"/>
                  <a:pt x="476" y="2476"/>
                </a:cubicBezTo>
                <a:cubicBezTo>
                  <a:pt x="159" y="3070"/>
                  <a:pt x="0" y="3744"/>
                  <a:pt x="79" y="4457"/>
                </a:cubicBezTo>
                <a:cubicBezTo>
                  <a:pt x="198" y="5843"/>
                  <a:pt x="1189" y="7032"/>
                  <a:pt x="2535" y="7388"/>
                </a:cubicBezTo>
                <a:cubicBezTo>
                  <a:pt x="3035" y="7513"/>
                  <a:pt x="3542" y="7574"/>
                  <a:pt x="4050" y="7574"/>
                </a:cubicBezTo>
                <a:cubicBezTo>
                  <a:pt x="4671" y="7574"/>
                  <a:pt x="5293" y="7483"/>
                  <a:pt x="5902" y="7309"/>
                </a:cubicBezTo>
                <a:cubicBezTo>
                  <a:pt x="6061" y="7230"/>
                  <a:pt x="6219" y="7190"/>
                  <a:pt x="6338" y="7071"/>
                </a:cubicBezTo>
                <a:cubicBezTo>
                  <a:pt x="6417" y="6952"/>
                  <a:pt x="6497" y="6834"/>
                  <a:pt x="6576" y="6715"/>
                </a:cubicBezTo>
                <a:cubicBezTo>
                  <a:pt x="6536" y="6715"/>
                  <a:pt x="6497" y="6675"/>
                  <a:pt x="6497" y="6675"/>
                </a:cubicBezTo>
                <a:lnTo>
                  <a:pt x="6219" y="6715"/>
                </a:lnTo>
                <a:cubicBezTo>
                  <a:pt x="6180" y="6437"/>
                  <a:pt x="6100" y="6160"/>
                  <a:pt x="6061" y="5922"/>
                </a:cubicBezTo>
                <a:cubicBezTo>
                  <a:pt x="5972" y="5388"/>
                  <a:pt x="5949" y="5254"/>
                  <a:pt x="5626" y="5254"/>
                </a:cubicBezTo>
                <a:cubicBezTo>
                  <a:pt x="5519" y="5254"/>
                  <a:pt x="5378" y="5269"/>
                  <a:pt x="5189" y="5289"/>
                </a:cubicBezTo>
                <a:cubicBezTo>
                  <a:pt x="4857" y="5365"/>
                  <a:pt x="4524" y="5409"/>
                  <a:pt x="4181" y="5409"/>
                </a:cubicBezTo>
                <a:cubicBezTo>
                  <a:pt x="3993" y="5409"/>
                  <a:pt x="3801" y="5396"/>
                  <a:pt x="3605" y="5368"/>
                </a:cubicBezTo>
                <a:cubicBezTo>
                  <a:pt x="2615" y="5289"/>
                  <a:pt x="1981" y="4259"/>
                  <a:pt x="2337" y="3348"/>
                </a:cubicBezTo>
                <a:cubicBezTo>
                  <a:pt x="2496" y="2833"/>
                  <a:pt x="2813" y="2476"/>
                  <a:pt x="3288" y="2239"/>
                </a:cubicBezTo>
                <a:cubicBezTo>
                  <a:pt x="3559" y="2066"/>
                  <a:pt x="3892" y="1970"/>
                  <a:pt x="4219" y="1970"/>
                </a:cubicBezTo>
                <a:cubicBezTo>
                  <a:pt x="4417" y="1970"/>
                  <a:pt x="4614" y="2005"/>
                  <a:pt x="4793" y="2080"/>
                </a:cubicBezTo>
                <a:cubicBezTo>
                  <a:pt x="4844" y="2105"/>
                  <a:pt x="4889" y="2116"/>
                  <a:pt x="4929" y="2116"/>
                </a:cubicBezTo>
                <a:cubicBezTo>
                  <a:pt x="5078" y="2116"/>
                  <a:pt x="5158" y="1967"/>
                  <a:pt x="5189" y="1842"/>
                </a:cubicBezTo>
                <a:cubicBezTo>
                  <a:pt x="5189" y="1407"/>
                  <a:pt x="5189" y="1011"/>
                  <a:pt x="5189" y="575"/>
                </a:cubicBezTo>
                <a:cubicBezTo>
                  <a:pt x="5150" y="416"/>
                  <a:pt x="5110" y="298"/>
                  <a:pt x="4991" y="179"/>
                </a:cubicBezTo>
                <a:cubicBezTo>
                  <a:pt x="4952" y="99"/>
                  <a:pt x="4872" y="60"/>
                  <a:pt x="4793" y="20"/>
                </a:cubicBezTo>
                <a:lnTo>
                  <a:pt x="4278" y="20"/>
                </a:lnTo>
                <a:cubicBezTo>
                  <a:pt x="4163" y="7"/>
                  <a:pt x="4047" y="0"/>
                  <a:pt x="39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6" name="Google Shape;2186;p72"/>
          <p:cNvGrpSpPr/>
          <p:nvPr/>
        </p:nvGrpSpPr>
        <p:grpSpPr>
          <a:xfrm>
            <a:off x="3160264" y="1473241"/>
            <a:ext cx="546939" cy="589745"/>
            <a:chOff x="6612381" y="591398"/>
            <a:chExt cx="762497" cy="830510"/>
          </a:xfrm>
        </p:grpSpPr>
        <p:sp>
          <p:nvSpPr>
            <p:cNvPr id="2187" name="Google Shape;2187;p72"/>
            <p:cNvSpPr/>
            <p:nvPr/>
          </p:nvSpPr>
          <p:spPr>
            <a:xfrm>
              <a:off x="6612381" y="591398"/>
              <a:ext cx="762497" cy="830510"/>
            </a:xfrm>
            <a:custGeom>
              <a:avLst/>
              <a:gdLst/>
              <a:ahLst/>
              <a:cxnLst/>
              <a:rect l="l" t="t" r="r" b="b"/>
              <a:pathLst>
                <a:path w="7646" h="8328" extrusionOk="0">
                  <a:moveTo>
                    <a:pt x="4556" y="437"/>
                  </a:moveTo>
                  <a:cubicBezTo>
                    <a:pt x="4635" y="437"/>
                    <a:pt x="4714" y="516"/>
                    <a:pt x="4754" y="595"/>
                  </a:cubicBezTo>
                  <a:cubicBezTo>
                    <a:pt x="5269" y="2298"/>
                    <a:pt x="5823" y="4002"/>
                    <a:pt x="6378" y="5705"/>
                  </a:cubicBezTo>
                  <a:cubicBezTo>
                    <a:pt x="6576" y="6378"/>
                    <a:pt x="6814" y="7012"/>
                    <a:pt x="7012" y="7686"/>
                  </a:cubicBezTo>
                  <a:cubicBezTo>
                    <a:pt x="6616" y="7725"/>
                    <a:pt x="6140" y="7805"/>
                    <a:pt x="5705" y="7844"/>
                  </a:cubicBezTo>
                  <a:cubicBezTo>
                    <a:pt x="5586" y="7805"/>
                    <a:pt x="5507" y="7765"/>
                    <a:pt x="5467" y="7686"/>
                  </a:cubicBezTo>
                  <a:cubicBezTo>
                    <a:pt x="5308" y="7329"/>
                    <a:pt x="5190" y="6973"/>
                    <a:pt x="5071" y="6616"/>
                  </a:cubicBezTo>
                  <a:cubicBezTo>
                    <a:pt x="4912" y="6180"/>
                    <a:pt x="4754" y="6062"/>
                    <a:pt x="4279" y="6062"/>
                  </a:cubicBezTo>
                  <a:cubicBezTo>
                    <a:pt x="3922" y="6062"/>
                    <a:pt x="3566" y="6101"/>
                    <a:pt x="3209" y="6101"/>
                  </a:cubicBezTo>
                  <a:cubicBezTo>
                    <a:pt x="2971" y="6141"/>
                    <a:pt x="2734" y="6299"/>
                    <a:pt x="2694" y="6537"/>
                  </a:cubicBezTo>
                  <a:cubicBezTo>
                    <a:pt x="2496" y="6933"/>
                    <a:pt x="2338" y="7329"/>
                    <a:pt x="2140" y="7765"/>
                  </a:cubicBezTo>
                  <a:cubicBezTo>
                    <a:pt x="2100" y="7844"/>
                    <a:pt x="2021" y="7884"/>
                    <a:pt x="1902" y="7884"/>
                  </a:cubicBezTo>
                  <a:lnTo>
                    <a:pt x="555" y="7884"/>
                  </a:lnTo>
                  <a:cubicBezTo>
                    <a:pt x="1545" y="5428"/>
                    <a:pt x="2654" y="3051"/>
                    <a:pt x="3566" y="516"/>
                  </a:cubicBezTo>
                  <a:cubicBezTo>
                    <a:pt x="3882" y="516"/>
                    <a:pt x="4239" y="476"/>
                    <a:pt x="4556" y="437"/>
                  </a:cubicBezTo>
                  <a:close/>
                  <a:moveTo>
                    <a:pt x="4714" y="1"/>
                  </a:moveTo>
                  <a:cubicBezTo>
                    <a:pt x="4318" y="40"/>
                    <a:pt x="3922" y="80"/>
                    <a:pt x="3526" y="80"/>
                  </a:cubicBezTo>
                  <a:cubicBezTo>
                    <a:pt x="3505" y="75"/>
                    <a:pt x="3485" y="72"/>
                    <a:pt x="3466" y="72"/>
                  </a:cubicBezTo>
                  <a:cubicBezTo>
                    <a:pt x="3338" y="72"/>
                    <a:pt x="3243" y="180"/>
                    <a:pt x="3209" y="318"/>
                  </a:cubicBezTo>
                  <a:cubicBezTo>
                    <a:pt x="3130" y="555"/>
                    <a:pt x="3051" y="793"/>
                    <a:pt x="2971" y="1031"/>
                  </a:cubicBezTo>
                  <a:lnTo>
                    <a:pt x="199" y="7606"/>
                  </a:lnTo>
                  <a:cubicBezTo>
                    <a:pt x="0" y="8082"/>
                    <a:pt x="80" y="8240"/>
                    <a:pt x="555" y="8280"/>
                  </a:cubicBezTo>
                  <a:cubicBezTo>
                    <a:pt x="1070" y="8320"/>
                    <a:pt x="1585" y="8320"/>
                    <a:pt x="2100" y="8320"/>
                  </a:cubicBezTo>
                  <a:cubicBezTo>
                    <a:pt x="2126" y="8325"/>
                    <a:pt x="2151" y="8327"/>
                    <a:pt x="2174" y="8327"/>
                  </a:cubicBezTo>
                  <a:cubicBezTo>
                    <a:pt x="2328" y="8327"/>
                    <a:pt x="2422" y="8219"/>
                    <a:pt x="2456" y="8082"/>
                  </a:cubicBezTo>
                  <a:cubicBezTo>
                    <a:pt x="2654" y="7606"/>
                    <a:pt x="2853" y="7171"/>
                    <a:pt x="3090" y="6695"/>
                  </a:cubicBezTo>
                  <a:cubicBezTo>
                    <a:pt x="3130" y="6616"/>
                    <a:pt x="3249" y="6537"/>
                    <a:pt x="3367" y="6537"/>
                  </a:cubicBezTo>
                  <a:lnTo>
                    <a:pt x="4635" y="6537"/>
                  </a:lnTo>
                  <a:cubicBezTo>
                    <a:pt x="4635" y="6616"/>
                    <a:pt x="4675" y="6735"/>
                    <a:pt x="4714" y="6854"/>
                  </a:cubicBezTo>
                  <a:cubicBezTo>
                    <a:pt x="4833" y="7210"/>
                    <a:pt x="4952" y="7567"/>
                    <a:pt x="5071" y="7923"/>
                  </a:cubicBezTo>
                  <a:cubicBezTo>
                    <a:pt x="5134" y="8111"/>
                    <a:pt x="5271" y="8225"/>
                    <a:pt x="5443" y="8225"/>
                  </a:cubicBezTo>
                  <a:cubicBezTo>
                    <a:pt x="5488" y="8225"/>
                    <a:pt x="5536" y="8217"/>
                    <a:pt x="5586" y="8201"/>
                  </a:cubicBezTo>
                  <a:cubicBezTo>
                    <a:pt x="6140" y="8161"/>
                    <a:pt x="6695" y="8121"/>
                    <a:pt x="7289" y="8082"/>
                  </a:cubicBezTo>
                  <a:cubicBezTo>
                    <a:pt x="7606" y="8042"/>
                    <a:pt x="7646" y="7963"/>
                    <a:pt x="7566" y="7686"/>
                  </a:cubicBezTo>
                  <a:cubicBezTo>
                    <a:pt x="7487" y="7408"/>
                    <a:pt x="7329" y="7131"/>
                    <a:pt x="7249" y="6814"/>
                  </a:cubicBezTo>
                  <a:cubicBezTo>
                    <a:pt x="7091" y="6378"/>
                    <a:pt x="6933" y="5864"/>
                    <a:pt x="6774" y="5428"/>
                  </a:cubicBezTo>
                  <a:cubicBezTo>
                    <a:pt x="6259" y="3724"/>
                    <a:pt x="5705" y="2061"/>
                    <a:pt x="5190" y="357"/>
                  </a:cubicBezTo>
                  <a:cubicBezTo>
                    <a:pt x="5150" y="159"/>
                    <a:pt x="4952" y="1"/>
                    <a:pt x="471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2"/>
            <p:cNvSpPr/>
            <p:nvPr/>
          </p:nvSpPr>
          <p:spPr>
            <a:xfrm>
              <a:off x="6924416" y="852574"/>
              <a:ext cx="201644" cy="256493"/>
            </a:xfrm>
            <a:custGeom>
              <a:avLst/>
              <a:gdLst/>
              <a:ahLst/>
              <a:cxnLst/>
              <a:rect l="l" t="t" r="r" b="b"/>
              <a:pathLst>
                <a:path w="2022" h="2572" extrusionOk="0">
                  <a:moveTo>
                    <a:pt x="793" y="590"/>
                  </a:moveTo>
                  <a:cubicBezTo>
                    <a:pt x="1070" y="1105"/>
                    <a:pt x="1308" y="1502"/>
                    <a:pt x="1585" y="1977"/>
                  </a:cubicBezTo>
                  <a:lnTo>
                    <a:pt x="516" y="2096"/>
                  </a:lnTo>
                  <a:cubicBezTo>
                    <a:pt x="595" y="1620"/>
                    <a:pt x="714" y="1145"/>
                    <a:pt x="793" y="630"/>
                  </a:cubicBezTo>
                  <a:lnTo>
                    <a:pt x="793" y="590"/>
                  </a:lnTo>
                  <a:close/>
                  <a:moveTo>
                    <a:pt x="794" y="1"/>
                  </a:moveTo>
                  <a:cubicBezTo>
                    <a:pt x="694" y="1"/>
                    <a:pt x="597" y="50"/>
                    <a:pt x="555" y="155"/>
                  </a:cubicBezTo>
                  <a:cubicBezTo>
                    <a:pt x="357" y="828"/>
                    <a:pt x="199" y="1502"/>
                    <a:pt x="80" y="2215"/>
                  </a:cubicBezTo>
                  <a:cubicBezTo>
                    <a:pt x="1" y="2413"/>
                    <a:pt x="199" y="2571"/>
                    <a:pt x="397" y="2571"/>
                  </a:cubicBezTo>
                  <a:cubicBezTo>
                    <a:pt x="833" y="2532"/>
                    <a:pt x="1268" y="2492"/>
                    <a:pt x="1704" y="2373"/>
                  </a:cubicBezTo>
                  <a:cubicBezTo>
                    <a:pt x="1863" y="2373"/>
                    <a:pt x="1942" y="2175"/>
                    <a:pt x="2021" y="2096"/>
                  </a:cubicBezTo>
                  <a:cubicBezTo>
                    <a:pt x="2021" y="1977"/>
                    <a:pt x="1981" y="1858"/>
                    <a:pt x="1942" y="1739"/>
                  </a:cubicBezTo>
                  <a:cubicBezTo>
                    <a:pt x="1625" y="1185"/>
                    <a:pt x="1348" y="670"/>
                    <a:pt x="1031" y="115"/>
                  </a:cubicBezTo>
                  <a:cubicBezTo>
                    <a:pt x="975" y="40"/>
                    <a:pt x="883" y="1"/>
                    <a:pt x="79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75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4" name="Google Shape;2274;p75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5" name="Google Shape;2275;p75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Kalam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https://fonts.google.com/specimen/Kalam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Montserrat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https://fonts.google.com/specimen/Montserrat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76" name="Google Shape;2276;p75"/>
          <p:cNvGrpSpPr/>
          <p:nvPr/>
        </p:nvGrpSpPr>
        <p:grpSpPr>
          <a:xfrm>
            <a:off x="1541450" y="3498875"/>
            <a:ext cx="6100575" cy="754200"/>
            <a:chOff x="2583563" y="3498875"/>
            <a:chExt cx="6100575" cy="754200"/>
          </a:xfrm>
        </p:grpSpPr>
        <p:grpSp>
          <p:nvGrpSpPr>
            <p:cNvPr id="2277" name="Google Shape;2277;p75"/>
            <p:cNvGrpSpPr/>
            <p:nvPr/>
          </p:nvGrpSpPr>
          <p:grpSpPr>
            <a:xfrm>
              <a:off x="2583563" y="3498875"/>
              <a:ext cx="3976875" cy="754200"/>
              <a:chOff x="2052655" y="3498875"/>
              <a:chExt cx="3976875" cy="754200"/>
            </a:xfrm>
          </p:grpSpPr>
          <p:sp>
            <p:nvSpPr>
              <p:cNvPr id="2278" name="Google Shape;2278;p75"/>
              <p:cNvSpPr/>
              <p:nvPr/>
            </p:nvSpPr>
            <p:spPr>
              <a:xfrm>
                <a:off x="311448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BAE5E4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75"/>
              <p:cNvSpPr/>
              <p:nvPr/>
            </p:nvSpPr>
            <p:spPr>
              <a:xfrm>
                <a:off x="417630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A889CC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75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C7D77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75"/>
              <p:cNvSpPr/>
              <p:nvPr/>
            </p:nvSpPr>
            <p:spPr>
              <a:xfrm>
                <a:off x="2052655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213054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75"/>
              <p:cNvSpPr txBox="1"/>
              <p:nvPr/>
            </p:nvSpPr>
            <p:spPr>
              <a:xfrm>
                <a:off x="311448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#bae5e4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3" name="Google Shape;2283;p75"/>
              <p:cNvSpPr txBox="1"/>
              <p:nvPr/>
            </p:nvSpPr>
            <p:spPr>
              <a:xfrm>
                <a:off x="417630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#a889cc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4" name="Google Shape;2284;p75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#fc7d77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5" name="Google Shape;2285;p75"/>
              <p:cNvSpPr txBox="1"/>
              <p:nvPr/>
            </p:nvSpPr>
            <p:spPr>
              <a:xfrm>
                <a:off x="205265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#213054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286" name="Google Shape;2286;p75"/>
            <p:cNvGrpSpPr/>
            <p:nvPr/>
          </p:nvGrpSpPr>
          <p:grpSpPr>
            <a:xfrm>
              <a:off x="6830877" y="3498875"/>
              <a:ext cx="791411" cy="754200"/>
              <a:chOff x="5238120" y="3498875"/>
              <a:chExt cx="791411" cy="754200"/>
            </a:xfrm>
          </p:grpSpPr>
          <p:sp>
            <p:nvSpPr>
              <p:cNvPr id="2287" name="Google Shape;2287;p75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AB4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75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#ffab40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289" name="Google Shape;2289;p75"/>
            <p:cNvGrpSpPr/>
            <p:nvPr/>
          </p:nvGrpSpPr>
          <p:grpSpPr>
            <a:xfrm>
              <a:off x="7892727" y="3498875"/>
              <a:ext cx="791411" cy="754200"/>
              <a:chOff x="5238120" y="3498875"/>
              <a:chExt cx="791411" cy="754200"/>
            </a:xfrm>
          </p:grpSpPr>
          <p:sp>
            <p:nvSpPr>
              <p:cNvPr id="2290" name="Google Shape;2290;p75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FFFF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75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dk2"/>
                    </a:solidFill>
                  </a:rPr>
                  <a:t>#ffffff</a:t>
                </a:r>
                <a:endParaRPr sz="1000">
                  <a:solidFill>
                    <a:schemeClr val="dk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0" name="Google Shape;2310;p7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77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GreatPPT.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12" name="Google Shape;2312;p77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2313" name="Google Shape;2313;p77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7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5" name="Google Shape;2315;p77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2316" name="Google Shape;2316;p77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7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7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7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0" name="Google Shape;2320;p77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2321" name="Google Shape;2321;p77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7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3" name="Google Shape;2323;p77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2324" name="Google Shape;2324;p77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7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7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7" name="Google Shape;2327;p77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2328" name="Google Shape;2328;p77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7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0" name="Google Shape;2330;p77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2331" name="Google Shape;2331;p77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7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7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7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77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2336" name="Google Shape;2336;p77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7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7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7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0" name="Google Shape;2340;p77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2341" name="Google Shape;2341;p77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7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7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7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7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6" name="Google Shape;2346;p77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2347" name="Google Shape;2347;p77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7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7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7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1" name="Google Shape;2351;p77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2352" name="Google Shape;2352;p77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7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7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5" name="Google Shape;2355;p77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2356" name="Google Shape;2356;p77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7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7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7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7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7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2" name="Google Shape;2362;p77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2363" name="Google Shape;2363;p77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7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7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7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7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7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7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0" name="Google Shape;2370;p77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2371" name="Google Shape;2371;p77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7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7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7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5" name="Google Shape;2375;p77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2376" name="Google Shape;2376;p77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7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7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9" name="Google Shape;2379;p77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2380" name="Google Shape;2380;p77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7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7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3" name="Google Shape;2383;p77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2384" name="Google Shape;2384;p77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7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6" name="Google Shape;2386;p77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7" name="Google Shape;2387;p77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2388" name="Google Shape;2388;p77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7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7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7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2" name="Google Shape;2392;p77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2393" name="Google Shape;2393;p77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7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5" name="Google Shape;2395;p77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2396" name="Google Shape;2396;p77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7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8" name="Google Shape;2398;p77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9" name="Google Shape;2399;p77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2400" name="Google Shape;2400;p77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7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" name="Google Shape;2402;p77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2403" name="Google Shape;2403;p77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7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5" name="Google Shape;2405;p77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2406" name="Google Shape;2406;p7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8" name="Google Shape;2408;p77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2409" name="Google Shape;2409;p77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7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7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7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7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7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7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7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77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2418" name="Google Shape;2418;p77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7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7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7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7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7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7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7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7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7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7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7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7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7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7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7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7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7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7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7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7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9" name="Google Shape;2439;p77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2440" name="Google Shape;2440;p77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7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7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7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77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2445" name="Google Shape;2445;p77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7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7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7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7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7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7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7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7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7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7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7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7" name="Google Shape;2457;p77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2458" name="Google Shape;2458;p77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7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0" name="Google Shape;2460;p77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2461" name="Google Shape;2461;p77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7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7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4" name="Google Shape;2464;p77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5" name="Google Shape;2465;p77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6" name="Google Shape;2466;p77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7" name="Google Shape;2467;p77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8" name="Google Shape;2468;p77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469" name="Google Shape;2469;p77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7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1" name="Google Shape;2471;p77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472" name="Google Shape;2472;p77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7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4" name="Google Shape;2474;p77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475" name="Google Shape;2475;p77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7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7" name="Google Shape;2477;p77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478" name="Google Shape;2478;p77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7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0" name="Google Shape;2480;p77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481" name="Google Shape;2481;p77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7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3" name="Google Shape;2483;p77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484" name="Google Shape;2484;p77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7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6" name="Google Shape;2486;p77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487" name="Google Shape;2487;p77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7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9" name="Google Shape;2489;p77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490" name="Google Shape;2490;p77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7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7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3" name="Google Shape;2493;p77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494" name="Google Shape;2494;p77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7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7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7" name="Google Shape;2497;p77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498" name="Google Shape;2498;p77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7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7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1" name="Google Shape;2501;p77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502" name="Google Shape;2502;p77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7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7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5" name="Google Shape;2505;p77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506" name="Google Shape;2506;p77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7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8" name="Google Shape;2508;p77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9" name="Google Shape;2509;p77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0" name="Google Shape;2510;p77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1" name="Google Shape;2511;p77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2" name="Google Shape;2512;p77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3" name="Google Shape;2513;p77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4" name="Google Shape;2514;p77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515" name="Google Shape;2515;p77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7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7" name="Google Shape;2517;p77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518" name="Google Shape;2518;p77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7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0" name="Google Shape;2520;p77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521" name="Google Shape;2521;p77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7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3" name="Google Shape;2523;p77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4" name="Google Shape;2524;p77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5" name="Google Shape;2525;p77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6" name="Google Shape;2526;p77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527" name="Google Shape;2527;p77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7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7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7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7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7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7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7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7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6" name="Google Shape;2536;p77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537" name="Google Shape;2537;p77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7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9" name="Google Shape;2539;p77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540" name="Google Shape;2540;p77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7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7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7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7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7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7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7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7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7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7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7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7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7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7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7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7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7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7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7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0" name="Google Shape;2560;p77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561" name="Google Shape;2561;p77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7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7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7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7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7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7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7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7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7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7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7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7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7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7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7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7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7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7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7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7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7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7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7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7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7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7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7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7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7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7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7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7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7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7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7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7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7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7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7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7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7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7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7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7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7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7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7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7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7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7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7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7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7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7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7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7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7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7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7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7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7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7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7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7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7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7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7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7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7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7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7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7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7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7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7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7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7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9" name="Google Shape;2639;p77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0" name="Google Shape;2640;p77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1" name="Google Shape;2641;p77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2" name="Google Shape;2642;p77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7" name="Google Shape;2647;p78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2648" name="Google Shape;2648;p7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4" name="Google Shape;2654;p78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2655" name="Google Shape;2655;p78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8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8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8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8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8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8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8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8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8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8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8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8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8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8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8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8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8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8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8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8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8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8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8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8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8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8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8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8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8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8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8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8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8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8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8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8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8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8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8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8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8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8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8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8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8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8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8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8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8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8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8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8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8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8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8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8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8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8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8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8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8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8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8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8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8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8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8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8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8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8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8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8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8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8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8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8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8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8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8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8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8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8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8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8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8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8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8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8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8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8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8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8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8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8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8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8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8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8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8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8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8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8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8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8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8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8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8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8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8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8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8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8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8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8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8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8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8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8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8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8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8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8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8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8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8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8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8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8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8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8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8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8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8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8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8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8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8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8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8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8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8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8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8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8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8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8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8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8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8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8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8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8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8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8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8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8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8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8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8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8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8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8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8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8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8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8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8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8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8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8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8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8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8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8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8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8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8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8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8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8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8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8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8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8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8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8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8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8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8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8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8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8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8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8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8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8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8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8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8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8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8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8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8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8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8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8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8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8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8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8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8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8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8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8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8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8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8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8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8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8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8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8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8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8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8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8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8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8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8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8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8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8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8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8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8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8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8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8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8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8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8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8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8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8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8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8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8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8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8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8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8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8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8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8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8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8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8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8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8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8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8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8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8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8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8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8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8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8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8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8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8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8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8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8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8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8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8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8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8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8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8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8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8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8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8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8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8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8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8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8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8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8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8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8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8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8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8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8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8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8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8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8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8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8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8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8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8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8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8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8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8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8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8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8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8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8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8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8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8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8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8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8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8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8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8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8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8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8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8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8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8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8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8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8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8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8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8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8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8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8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8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8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8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8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8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8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8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8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8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8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8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8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8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8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8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8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8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8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8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8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8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8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8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8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8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8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8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8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8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8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8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8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8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8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8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8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8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8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8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8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8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8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8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8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8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8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8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8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8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8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8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8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8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8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8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8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8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8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8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8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8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8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8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8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8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8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8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8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8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8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8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8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8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8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8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8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8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8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8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8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8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8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8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8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8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8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8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8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8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8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8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8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8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8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8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8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8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8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8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8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8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8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8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8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8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8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8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8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8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8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8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8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8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8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8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8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8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8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8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8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8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8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8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8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8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8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8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8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8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8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8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8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8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8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8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8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8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8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8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8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8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8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8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8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8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8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8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8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8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8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8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8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8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8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8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8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8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8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8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8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8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8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8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8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8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8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8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8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8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8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8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8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8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8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8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8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8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8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8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8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8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8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8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8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8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8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8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8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8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8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8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8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8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8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8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78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78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8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8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8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8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8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8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8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8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8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8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8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8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8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8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8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8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8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8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8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8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8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8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8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8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8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8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8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8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8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8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8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8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8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8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8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8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8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8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8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8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8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8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8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8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8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8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8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8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8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8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78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78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8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8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8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8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8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8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8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8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8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8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8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8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8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8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8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8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8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8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8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8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8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8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8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8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8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8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8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8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8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8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8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8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8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8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8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8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8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8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8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8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8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8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8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8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8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8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8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8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8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8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8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8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8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8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8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8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8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8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8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8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8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8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8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8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8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8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8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8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8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8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8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8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8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8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8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8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8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8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8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8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8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8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8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8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8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8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8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8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8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8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8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8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8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8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8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8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8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8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8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8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8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8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8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8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8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8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8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8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8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8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8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8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8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8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8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8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8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8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8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8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8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8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8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8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8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8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8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8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8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8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8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8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8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8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8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8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8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8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8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8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8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8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8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8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8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8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8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8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8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8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8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8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8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8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8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8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8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8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8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8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8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8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8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8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8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8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8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8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8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8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8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8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8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8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8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8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8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8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8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8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8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8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8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8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8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8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8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8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8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8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8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8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8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8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8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8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8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8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8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8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8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8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8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8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8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8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8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8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8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8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8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8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8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8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8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8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8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8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8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8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8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8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8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8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8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8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8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8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8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8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8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8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8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8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8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8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8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8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8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8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8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8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8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8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8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8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8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8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8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8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8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8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8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8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8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8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8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8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8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8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8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8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8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8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8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8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8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8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8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8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8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8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8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8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8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8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8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8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8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8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8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8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8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8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8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8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8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8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8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8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8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8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8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8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8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8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8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8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8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8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8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8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8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8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8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8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8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8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8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8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8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8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8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8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8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8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8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8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8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8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8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8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8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8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8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8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8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8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8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8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8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8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8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8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8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8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8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8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8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8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8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8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8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8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8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8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8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8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8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8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8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8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8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8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8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8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8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8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8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8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8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8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8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8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8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8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8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8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8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8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8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8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8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8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8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8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8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8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8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8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8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8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8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8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8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8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8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8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8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8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8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8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8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8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8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8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8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8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8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8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8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8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8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8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8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8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8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8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8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8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8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8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8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8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8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8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8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8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8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8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8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8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8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8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8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8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8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8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8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8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8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8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8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8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8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8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8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8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8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8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8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8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8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8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8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8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8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8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8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8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8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8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8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8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8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8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8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8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8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8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8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8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8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8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8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8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8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8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8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8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8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8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8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8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8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8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8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8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8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8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8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8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8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8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8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8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8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8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8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8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8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8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8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8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8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8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8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8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8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8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8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8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8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8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8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8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8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8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8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8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8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8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8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8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8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8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8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8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8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8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8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8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8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8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8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8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8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8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8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8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8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8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8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8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8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8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8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8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8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8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8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8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8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8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8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8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8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8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8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8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8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8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8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8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8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8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8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8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8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8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8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8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8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8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8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8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8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8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8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8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8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8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8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8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8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8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8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8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8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8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8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8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8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8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8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8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8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8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8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8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8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8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8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8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8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8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8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8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8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8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8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8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8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8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8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8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8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8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8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8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8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8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8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8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8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8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8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8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8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8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8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8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8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8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8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8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8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8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8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8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8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8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8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8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8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8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8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8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8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8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8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8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8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8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8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8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8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8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8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8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8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8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8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8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8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8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8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8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8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8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8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8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8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8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8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8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8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8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8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8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8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8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8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8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8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8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8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8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8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8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8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8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8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8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8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8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8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8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8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8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8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8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8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8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8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8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8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8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8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8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8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8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8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8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8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8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8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8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8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8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8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8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8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8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8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8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8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8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8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8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8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8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8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8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8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8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8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8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8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8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8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8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8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8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8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8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8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8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8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8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8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8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8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8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8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8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8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8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8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8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8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8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8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8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8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8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8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8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8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8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8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8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8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8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8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8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8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8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8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8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8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8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8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8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8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8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8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8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8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8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8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8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8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8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8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8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8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8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8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8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8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8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8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8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8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8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8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8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8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8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8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8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8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8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8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8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8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8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8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8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8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8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8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8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8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8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8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8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8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8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8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8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8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8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8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8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8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8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8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8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8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8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8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8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8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8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8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8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8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8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8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8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8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8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8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8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8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8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8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8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8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8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8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8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8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8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8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8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8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8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8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8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8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8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8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8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8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8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8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8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8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8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8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8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8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8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8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8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8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8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8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8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8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8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8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8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8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8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8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8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8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8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8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8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8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8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8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8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8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8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8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8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8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8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8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8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8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8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8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8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8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8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8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8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8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8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8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8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8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8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8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8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8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8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8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8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8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8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8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8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8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8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8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8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8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8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8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8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8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8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8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8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8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8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8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8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8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8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8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8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8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8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8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8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8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8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8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8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8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8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8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8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8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8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8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8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8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8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8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8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8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8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8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8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8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8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8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8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8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8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8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8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7" name="Google Shape;4227;p78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4228" name="Google Shape;4228;p7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9" name="Google Shape;4279;p78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4280" name="Google Shape;4280;p78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8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2" name="Google Shape;4282;p78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4283" name="Google Shape;4283;p78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8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5" name="Google Shape;4285;p78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4286" name="Google Shape;4286;p78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8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8" name="Google Shape;4288;p78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4289" name="Google Shape;4289;p78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8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1" name="Google Shape;4291;p78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4292" name="Google Shape;4292;p78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8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4" name="Google Shape;4294;p78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5" name="Google Shape;4295;p78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4296" name="Google Shape;4296;p78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8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8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9" name="Google Shape;4299;p78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4300" name="Google Shape;4300;p78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8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8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03" name="Google Shape;4303;p78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4" name="Google Shape;4304;p78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4305" name="Google Shape;4305;p78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8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07" name="Google Shape;4307;p78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78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9" name="Google Shape;4309;p78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4310" name="Google Shape;4310;p78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8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8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8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8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8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8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8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8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8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0" name="Google Shape;4320;p78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4321" name="Google Shape;4321;p78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22" name="Google Shape;4322;p78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78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78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78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78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78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78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78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78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78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32" name="Google Shape;4332;p78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3" name="Google Shape;4333;p78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4334" name="Google Shape;4334;p78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35" name="Google Shape;4335;p78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36" name="Google Shape;4336;p78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7" name="Google Shape;4337;p78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8" name="Google Shape;4338;p78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9" name="Google Shape;4339;p78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0" name="Google Shape;4340;p78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41" name="Google Shape;4341;p78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78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78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78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45" name="Google Shape;4345;p78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6" name="Google Shape;4346;p78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4347" name="Google Shape;4347;p78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48" name="Google Shape;4348;p78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49" name="Google Shape;4349;p78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0" name="Google Shape;4350;p78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78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2" name="Google Shape;4352;p78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3" name="Google Shape;4353;p78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4" name="Google Shape;4354;p78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5" name="Google Shape;4355;p78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78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7" name="Google Shape;4357;p78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58" name="Google Shape;4358;p78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78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78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78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62" name="Google Shape;4362;p78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3" name="Google Shape;4363;p78"/>
          <p:cNvGrpSpPr/>
          <p:nvPr/>
        </p:nvGrpSpPr>
        <p:grpSpPr>
          <a:xfrm>
            <a:off x="726609" y="1192826"/>
            <a:ext cx="2665073" cy="1317140"/>
            <a:chOff x="793334" y="1192826"/>
            <a:chExt cx="2665073" cy="1317140"/>
          </a:xfrm>
        </p:grpSpPr>
        <p:sp>
          <p:nvSpPr>
            <p:cNvPr id="4364" name="Google Shape;4364;p78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8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8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8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8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8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8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8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8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8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8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8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8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8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8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8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8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8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8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8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8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8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8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8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8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8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8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8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8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8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8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8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8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8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8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8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8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8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8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8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8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8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8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8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8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8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8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8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8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8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8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8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8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8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8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8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8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8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8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8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8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8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8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8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8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8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8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8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8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8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8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8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8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8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8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8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8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8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8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8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8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8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8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8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8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8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8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8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8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8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8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8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8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8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8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8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8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8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8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8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8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8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8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8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8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8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8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8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8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8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8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8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8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8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8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8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8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8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8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8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8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8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8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8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8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8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8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8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8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8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8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8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8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8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8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8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8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8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8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8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8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8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8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8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8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8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8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8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8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8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8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8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8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8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8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8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8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8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8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8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8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8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8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8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8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8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8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8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8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8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8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8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8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8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8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8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8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8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8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8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8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8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8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8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8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8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8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8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8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8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8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8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8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8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8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8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8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8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8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8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8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8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8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8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8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8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8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8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8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8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8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8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8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8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8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8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8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8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8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8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8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8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8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8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8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8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8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8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8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8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8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8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8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8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8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8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8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8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8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8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8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8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8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8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8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8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8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8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8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8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8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8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8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8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8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8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8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8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8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8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8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8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8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8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8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8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8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8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8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8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8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8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8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8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8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8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8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8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8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8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8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8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8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8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8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8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8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8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8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8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8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8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8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8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8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8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8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8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8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8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8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8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8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8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8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8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8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8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8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8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8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8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8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8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8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8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8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8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8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8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8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8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8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8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8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8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8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8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8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8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8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8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8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8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8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8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8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8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8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8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8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8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8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8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8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8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8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8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8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8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8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8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8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8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8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8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8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8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8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8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8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8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8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8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8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8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8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8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8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8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8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8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8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8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8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8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8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8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8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8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8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8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8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8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8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8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8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8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8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8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8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8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8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8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8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8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8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8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8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8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8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8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8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8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8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8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8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8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8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8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8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8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8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8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8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8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8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8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8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8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8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8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8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8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8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8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8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8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8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8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8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8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8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8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8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8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8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8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8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8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8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8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8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8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8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8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8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8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8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8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8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8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8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8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8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8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8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8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8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8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8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8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8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8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8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8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8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8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8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8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8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8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8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8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8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8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8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8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8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8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8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8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8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8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8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8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8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8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8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8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8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8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8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8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8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8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8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8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8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8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8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8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8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8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8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8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8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8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8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8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8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8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8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8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8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8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8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8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8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8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8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8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8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8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8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8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8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8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8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8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8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8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8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8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8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8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8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8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8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8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8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8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8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8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8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8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8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8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8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8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8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8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8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8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8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8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8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8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8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8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8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8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8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8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8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8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8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8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8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8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8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8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8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8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8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8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8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8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8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8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8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8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8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8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8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8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8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8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8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8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8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8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8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8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8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8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8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8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8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8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8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8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8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8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8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8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8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8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8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8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8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8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8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8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8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8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8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8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8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8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8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8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8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8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8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8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8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8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8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8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8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8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8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8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8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8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8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8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8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8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8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8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8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8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8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8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8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8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8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8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8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8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8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8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8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8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8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8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8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8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8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8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8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8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8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8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8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8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8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8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8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8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8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8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8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8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8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8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8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8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8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8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8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8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8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8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8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8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8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8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8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8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8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8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8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8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8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8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8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8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8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8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8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8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8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8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8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8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8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8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8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8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8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8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8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8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8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8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8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8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8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8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8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8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8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8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8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8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8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8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8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8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8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8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8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8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8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8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8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8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8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8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8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8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8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8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8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8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8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8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8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8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8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8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8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8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8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8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8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8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8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8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8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8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8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8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8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8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8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8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8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8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8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8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8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8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8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8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8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8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8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8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8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8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8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8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8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8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8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8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8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8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8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8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8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8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8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8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8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8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8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8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8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8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8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8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8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8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8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8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8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8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8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8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8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8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8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8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8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8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8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8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8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8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8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8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8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8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8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8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8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8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8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8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8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8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8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8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8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8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8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8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8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8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8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8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8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8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8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8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8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8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8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8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8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8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8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8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8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8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8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8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8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8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8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8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8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8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8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8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8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8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8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8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8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8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8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8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8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8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8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8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8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8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8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8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8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8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8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8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8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8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8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8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8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8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8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8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8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8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8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8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8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8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8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8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8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8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8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8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8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8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8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8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8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8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8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8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8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8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8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8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8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8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8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8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8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8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8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8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8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8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8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8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8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8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8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8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8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8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8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8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8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8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8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8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8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8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8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8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8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8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8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8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8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8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8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8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8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8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8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8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8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8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8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8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8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8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8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8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8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8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8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8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8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8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8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8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8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8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8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8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8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8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8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8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8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8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8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8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8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8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8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8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8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8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8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8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8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8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8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8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8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8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8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8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8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8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8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8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8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8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8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8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8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8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8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8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8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8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8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8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8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8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8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8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8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8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8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8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8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8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8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8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8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8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8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8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8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8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8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8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8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8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8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8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8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8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8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8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8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8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8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8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8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8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8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8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8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8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8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8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8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8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8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8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8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8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8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8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8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8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8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8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8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8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8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8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8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8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8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8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8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8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8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8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8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8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8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8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8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8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8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8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8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8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8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8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8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8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8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8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8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8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8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8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8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8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8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8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8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8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8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8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8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8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8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8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8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8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8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8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8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8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8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8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8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8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8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8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8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8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8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8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8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8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8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8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8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8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8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8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8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8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8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8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8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8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8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8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8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8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8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8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8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8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8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8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8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8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8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8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8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8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8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8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8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8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8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8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8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8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8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8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8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8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8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8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8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8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8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8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8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8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8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8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8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8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8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8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8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8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8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8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8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8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8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8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8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8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8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8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8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8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8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8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8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8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8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8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8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8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8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8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8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8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8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8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8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8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8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8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8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8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8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8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8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8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8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8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8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8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8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8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8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8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8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8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8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8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8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8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8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8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8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8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8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8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8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8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8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8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8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8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8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8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8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8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8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8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8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8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8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8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8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8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8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8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8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8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8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8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8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8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8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8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8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8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8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8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8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8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8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8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8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8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8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8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8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8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8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8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8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8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8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8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8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8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8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8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8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8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8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8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8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8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8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8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8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8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8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8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8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8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8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8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8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8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8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8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8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8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8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8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8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8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8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8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8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8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8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8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8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8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8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8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8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8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8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8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8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8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8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8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8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8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8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8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8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8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8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8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8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8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8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8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8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8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8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8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8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8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8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8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8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8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8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8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8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8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8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8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8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8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8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8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8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8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8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8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8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8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8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8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8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8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8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8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8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8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8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8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8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8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8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8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8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8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8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8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8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8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8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8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8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8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8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8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8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8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8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8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8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8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8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8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8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8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8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8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8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8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8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8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8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8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8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8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8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8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8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8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8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8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8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8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8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8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8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8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8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8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8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8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8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8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8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8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8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8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8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8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8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8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8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8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8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8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8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8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8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8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8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8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8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8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8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8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8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8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8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8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8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8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8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8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8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8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8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8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8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8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8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8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8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8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8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8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8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8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8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8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8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8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8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8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8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8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8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8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8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8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8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8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8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8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8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8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8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8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8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8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8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8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8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8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8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8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8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8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8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8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8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8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8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8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8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8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8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8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8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8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8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8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8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8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8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8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8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8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8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8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8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8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8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8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8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8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8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8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8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8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8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8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8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8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8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8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8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8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8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8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8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8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8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8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8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8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8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8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8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8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8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8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8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8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8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8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8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8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8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8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8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8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8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8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8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8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8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8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8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8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8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8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8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8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8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8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8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8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8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8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8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8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8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8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8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8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8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8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8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8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8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8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8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8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8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8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8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8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8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8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8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8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8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8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8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8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8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8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8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8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8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8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8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8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8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8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8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8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8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8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8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8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8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8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8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8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8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8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8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8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8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8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8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8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8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8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8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8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8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8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8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8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8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8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8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8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8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8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8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8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8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8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8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8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8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8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8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8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8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8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8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8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8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8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8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8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8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8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8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8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8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8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8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8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8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8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8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8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8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8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8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8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8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8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8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8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8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8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8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8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8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8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8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8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8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8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8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8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8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8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8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8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8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8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8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8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8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8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8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8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8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8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8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8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8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8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8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8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8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8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8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8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8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8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8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8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8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8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8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8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8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8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8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8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8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8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8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8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8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8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8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8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8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8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8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8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8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8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8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8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8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8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8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8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8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8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8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8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8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8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8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8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8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8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8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8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8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8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8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8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8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8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8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8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8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8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8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8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8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8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8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8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8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8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8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8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8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8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8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8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8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8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8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8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8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8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8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8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8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8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8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8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8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8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8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8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8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8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8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8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8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8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8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8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8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8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8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8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8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8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8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8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8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8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8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8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8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8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8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8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8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8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8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8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8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8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8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8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8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8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8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8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8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8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8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8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8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8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8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8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8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8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8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8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8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8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8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8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8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8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8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8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8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8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8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8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8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8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8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8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8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8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8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8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8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8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8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8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8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8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8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8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8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8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8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8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8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8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8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8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8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8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8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8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8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8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8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8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8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8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8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8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8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8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8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8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8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8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8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8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8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8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8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8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8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8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8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8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8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8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8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8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8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8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8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8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8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8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8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8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8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8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8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8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8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8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8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8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8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8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8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8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8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8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8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8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8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8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8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8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8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8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8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8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8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8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8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8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8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8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8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8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8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8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8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8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8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8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8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8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8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8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8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8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8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8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8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8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8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8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8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8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8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8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8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8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8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8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8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8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8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8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8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8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8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8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8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8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8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8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8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8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8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8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8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8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8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8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8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8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8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8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8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8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8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8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8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8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8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8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8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8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8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8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8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8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8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8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8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8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8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8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8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8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8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8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8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8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8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8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8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8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8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8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8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8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8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8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8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8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8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8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8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8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8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8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8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8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8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8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8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8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8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8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8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8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8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8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8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8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8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8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8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8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8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8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8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8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8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8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8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8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8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8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8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8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8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8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8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8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8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8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8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8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8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8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8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8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8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8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8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8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8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8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8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8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8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8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8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8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8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8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8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8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8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8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8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8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8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8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8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8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8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8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8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8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8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8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8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8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8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8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8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8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8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8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8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8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8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8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8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8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8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8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8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8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8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8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8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8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8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8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8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8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8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8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8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8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8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8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8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8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8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8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8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8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8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8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8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8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8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8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8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8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8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8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8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8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8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8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8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8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8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8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8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8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8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8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8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8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8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8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8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8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8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8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8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8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8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8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8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8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8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8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8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8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8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8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8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8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8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8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8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8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8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8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8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8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8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8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8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8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8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8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8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8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8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8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8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8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8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8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8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8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8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8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8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8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8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8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8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8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8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8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8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8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8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8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8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8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8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8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8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8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8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8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8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8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8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8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8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8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8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8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8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8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8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8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8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8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8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8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8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8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8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8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8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8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8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8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8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8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8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8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8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8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8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8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8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8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8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8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8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8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8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8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8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8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8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8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8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8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8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8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8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8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8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8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8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8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8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8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8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8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8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8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8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8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8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8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8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8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8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8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8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8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8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8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8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8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8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8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8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8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8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8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8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8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8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8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8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8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8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8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8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8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8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8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8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8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8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8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8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8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8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8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8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8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8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8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8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8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8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8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8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8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8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8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8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8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8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8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8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8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8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8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8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8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8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8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8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8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8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8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8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8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8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8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8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8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8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8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8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8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8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8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8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8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8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8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8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8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8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8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8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8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8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8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8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8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8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8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8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8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8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8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8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8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8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8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8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8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8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8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8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8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8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8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8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8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8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8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8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8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8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8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8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8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8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8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8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8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8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8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8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8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8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8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8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8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8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8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8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8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8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8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8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8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8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8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8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8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8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8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8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8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8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8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8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8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8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8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8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8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8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8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8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8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8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8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8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8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8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8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8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8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8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8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8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8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8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8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8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8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8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8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8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8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8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8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8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8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8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8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8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8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8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8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8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8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8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8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8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8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8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8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8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8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8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8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8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8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8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8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8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8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8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8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8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8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8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8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8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8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8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8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8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8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8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8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8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8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8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8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8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8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8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8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8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8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8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8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8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8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8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8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8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8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8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8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8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8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8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8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8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8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8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8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8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8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8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8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8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8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8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8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8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8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8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8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8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8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8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8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8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8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8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8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8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8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8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8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8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8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8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8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8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8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8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8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8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8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8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8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8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8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8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8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8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8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8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8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8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8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8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8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8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8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8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8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8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8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8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8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8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8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8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8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8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8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8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8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8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8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8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8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8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8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8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8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8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8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8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8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8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8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8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8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8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8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8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8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8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8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8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8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8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8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8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8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8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8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8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8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8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8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8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8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8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8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8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8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8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8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8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8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8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8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8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8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8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8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8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8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8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8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8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8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8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8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8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8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8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8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8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8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8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8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8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8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8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8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8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8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8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8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8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8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8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8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8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8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8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8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8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8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8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8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8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8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8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8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8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8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8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8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8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8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8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8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8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8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8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8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8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8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8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8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8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8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8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8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8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8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8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8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8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8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8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8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8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8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8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8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8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8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8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8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8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8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8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8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8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8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8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8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8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8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8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8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8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8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8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8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8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8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8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8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8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8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8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8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8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8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8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8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8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8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8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8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8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8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8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8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8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8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8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8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8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8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8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8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8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8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8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8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8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8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8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8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8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8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8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8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8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8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8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8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8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8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8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8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8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8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8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8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8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8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8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8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8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8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8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8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8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8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8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8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8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8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8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8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8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8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8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8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8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8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8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8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8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8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8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8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8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8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8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8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8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8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8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8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8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8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8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8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8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8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8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8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8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8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8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8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8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8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8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8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8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8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8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8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8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8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8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8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8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8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8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8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8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8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8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8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8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8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8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8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8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8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8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8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8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8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8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8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8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8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8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8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8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8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8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8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8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8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8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8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8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8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8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8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8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8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8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8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8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8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8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8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8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8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8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8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8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8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8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8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8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8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8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8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8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78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78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8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8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8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8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8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8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8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8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8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8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8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8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8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8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8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8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8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8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8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8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8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8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8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8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8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8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8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8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8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8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8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8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8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8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8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8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8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8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8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8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8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8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8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8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8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8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8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8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8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8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8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8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8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8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8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8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8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8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8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8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8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8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8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8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8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8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8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8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8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8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8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8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8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8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8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8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8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8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8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8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8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8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8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8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8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8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8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8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8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8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8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8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8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8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8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8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8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8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8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8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8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8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8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8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8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8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8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8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8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8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8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8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8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8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78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78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8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78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78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78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78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8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8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8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8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8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8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8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8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8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8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8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8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8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8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8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78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78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78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78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8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8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8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8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8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8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8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8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8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8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8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8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8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8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8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8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8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8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8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8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8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8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8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8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8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8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8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8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8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8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8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8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8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8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8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8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78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8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8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78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78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78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8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8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78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78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8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8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8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8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8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8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8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8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8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8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8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8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8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8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78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8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8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8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8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8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8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8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8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8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8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78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78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8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8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8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8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8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8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8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8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8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8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8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8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78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8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8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8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8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8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8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8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8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8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8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8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8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8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78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8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78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8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8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78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78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8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78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8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8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78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78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8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8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8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8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78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78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8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8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78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78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8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8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8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78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78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8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8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8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8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8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8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78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78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78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8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78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78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78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8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78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78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78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78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78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8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78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78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78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78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8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8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8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8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8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8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8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8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8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8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8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8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8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8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8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8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8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8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8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8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8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8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8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8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8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8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8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8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8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8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8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8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8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8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8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8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78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78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8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8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8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8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78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78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78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78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8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78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78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8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78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78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8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8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78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78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78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8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8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8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8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8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8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8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8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8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8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8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8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8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78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78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8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8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8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8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8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8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8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8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8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8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8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8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8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8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8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8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8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8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8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8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8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8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8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8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8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8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8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8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8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8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8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8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78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78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8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8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8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8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8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8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8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8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78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8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8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8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8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78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78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78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78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78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78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78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78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78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78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8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8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8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8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8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78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78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78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8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78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78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8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78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78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78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78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78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78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78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78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78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78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78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78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78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78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78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78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78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78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78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78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78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78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78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8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78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78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78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8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8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8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78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78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78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78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8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8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8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8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78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78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8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8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8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8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8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8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8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78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8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8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78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78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8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8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8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8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8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8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8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78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8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8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78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8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8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8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8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8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8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8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8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8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8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8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8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8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78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78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78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78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78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8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8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8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78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78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8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78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78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8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8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8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8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8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8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78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8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78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78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8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8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78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78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78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78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78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78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8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78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78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78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78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8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8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8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8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8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8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8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8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78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78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78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78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8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8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78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8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8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8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78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8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8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78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8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78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78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8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8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8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8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8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8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78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78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78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78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78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8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78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78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78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8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78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78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78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78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78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78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8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8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8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78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78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78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78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78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78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78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8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8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8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78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78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78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8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8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8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8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78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78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78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8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8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78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78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8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78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78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8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8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8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8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8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78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78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8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8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78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8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8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8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8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78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78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8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8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8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78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78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78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8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8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8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8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78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8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8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78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78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78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8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78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78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8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8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8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8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8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8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8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8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78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8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8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8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8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8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8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8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78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78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8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78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78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78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8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78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78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8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78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78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8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78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78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78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78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78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8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8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8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78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78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8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78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78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8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78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78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8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78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78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8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78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78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8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8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8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8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8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8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78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78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78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8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8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8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78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8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8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8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8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78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78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8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8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8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8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8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8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78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78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8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8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8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8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8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8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8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8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78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8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8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78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78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78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78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8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8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8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8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78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8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8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8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8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8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78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78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8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78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78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8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8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78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8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8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78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78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8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8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8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78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78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8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8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8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78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8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8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8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8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8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78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78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8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8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8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8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8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8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78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78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8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8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8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8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8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8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78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78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78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78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78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8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78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78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8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8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8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8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8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78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78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8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8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8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78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78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8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8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8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78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8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78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78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8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8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8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78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8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78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78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78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78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78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78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78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78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78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78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78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78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78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78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78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78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78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78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78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8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8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8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78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8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8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78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78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78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78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78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78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78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78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78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8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8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8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8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8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8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8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78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78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78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78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8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8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78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78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8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8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78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78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78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78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78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78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78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78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8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78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78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8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8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78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78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78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78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8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8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8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8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78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78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78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78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78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78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78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8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8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8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8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8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78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78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8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8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78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78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78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78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78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8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8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8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8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8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8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8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8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78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78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78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78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78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78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78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78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78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78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8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78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78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8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8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78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78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78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8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8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8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8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8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78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78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78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78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78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78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8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8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78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78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78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78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78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78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78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78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78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8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8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8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8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8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8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8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8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8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8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8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8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78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78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8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8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8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8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8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8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8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78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8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8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78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78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1" name="Google Shape;8331;p78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8332" name="Google Shape;8332;p78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33" name="Google Shape;8333;p78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34" name="Google Shape;8334;p78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35" name="Google Shape;8335;p78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6" name="Google Shape;8336;p78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7" name="Google Shape;8337;p78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38" name="Google Shape;8338;p78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9" name="Google Shape;8339;p78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40" name="Google Shape;8340;p78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41" name="Google Shape;8341;p78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42" name="Google Shape;8342;p78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3" name="Google Shape;8343;p78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4" name="Google Shape;8344;p78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45" name="Google Shape;8345;p78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6" name="Google Shape;8346;p78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7" name="Google Shape;8347;p78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48" name="Google Shape;8348;p78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9" name="Google Shape;8349;p78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0" name="Google Shape;8350;p78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51" name="Google Shape;8351;p78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2" name="Google Shape;8352;p78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3" name="Google Shape;8353;p78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54" name="Google Shape;8354;p78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5" name="Google Shape;8355;p78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56" name="Google Shape;8356;p78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57" name="Google Shape;8357;p78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58" name="Google Shape;8358;p78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9" name="Google Shape;8359;p78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0" name="Google Shape;8360;p78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1" name="Google Shape;8361;p78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2" name="Google Shape;8362;p78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3" name="Google Shape;8363;p78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4" name="Google Shape;8364;p78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65" name="Google Shape;8365;p78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6" name="Google Shape;8366;p78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7" name="Google Shape;8367;p78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68" name="Google Shape;8368;p78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9" name="Google Shape;8369;p78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0" name="Google Shape;8370;p78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71" name="Google Shape;8371;p78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2" name="Google Shape;8372;p78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3" name="Google Shape;8373;p78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74" name="Google Shape;8374;p78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5" name="Google Shape;8375;p78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6" name="Google Shape;8376;p78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77" name="Google Shape;8377;p78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8" name="Google Shape;8378;p78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9" name="Google Shape;8379;p78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80" name="Google Shape;8380;p78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1" name="Google Shape;8381;p78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2" name="Google Shape;8382;p78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83" name="Google Shape;8383;p78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4" name="Google Shape;8384;p78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85" name="Google Shape;8385;p78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86" name="Google Shape;8386;p78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87" name="Google Shape;8387;p78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8" name="Google Shape;8388;p78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9" name="Google Shape;8389;p78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0" name="Google Shape;8390;p78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91" name="Google Shape;8391;p78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2" name="Google Shape;8392;p78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3" name="Google Shape;8393;p78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94" name="Google Shape;8394;p78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5" name="Google Shape;8395;p78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6" name="Google Shape;8396;p78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97" name="Google Shape;8397;p78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8" name="Google Shape;8398;p78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9" name="Google Shape;8399;p78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400" name="Google Shape;8400;p78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1" name="Google Shape;8401;p78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02" name="Google Shape;8402;p78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403" name="Google Shape;8403;p78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404" name="Google Shape;8404;p78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5" name="Google Shape;8405;p78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6" name="Google Shape;8406;p78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7" name="Google Shape;8407;p78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8" name="Google Shape;8408;p78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409" name="Google Shape;8409;p78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0" name="Google Shape;8410;p78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1" name="Google Shape;8411;p78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12" name="Google Shape;8412;p78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3" name="Google Shape;8413;p78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4" name="Google Shape;8414;p78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15" name="Google Shape;8415;p78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6" name="Google Shape;8416;p78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7" name="Google Shape;8417;p78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18" name="Google Shape;8418;p78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9" name="Google Shape;8419;p78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0" name="Google Shape;8420;p78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21" name="Google Shape;8421;p78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2" name="Google Shape;8422;p78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3" name="Google Shape;8423;p78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24" name="Google Shape;8424;p78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5" name="Google Shape;8425;p78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26" name="Google Shape;8426;p78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27" name="Google Shape;8427;p78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28" name="Google Shape;8428;p78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29" name="Google Shape;8429;p78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0" name="Google Shape;8430;p78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1" name="Google Shape;8431;p78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32" name="Google Shape;8432;p78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3" name="Google Shape;8433;p78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34" name="Google Shape;8434;p78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35" name="Google Shape;8435;p78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36" name="Google Shape;8436;p78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7" name="Google Shape;8437;p78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8" name="Google Shape;8438;p78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9" name="Google Shape;8439;p78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0" name="Google Shape;8440;p78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1" name="Google Shape;8441;p78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2" name="Google Shape;8442;p78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43" name="Google Shape;8443;p78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4" name="Google Shape;8444;p78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5" name="Google Shape;8445;p78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46" name="Google Shape;8446;p78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7" name="Google Shape;8447;p78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8" name="Google Shape;8448;p78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49" name="Google Shape;8449;p78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0" name="Google Shape;8450;p78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1" name="Google Shape;8451;p78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52" name="Google Shape;8452;p78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3" name="Google Shape;8453;p78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4" name="Google Shape;8454;p78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55" name="Google Shape;8455;p78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6" name="Google Shape;8456;p78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7" name="Google Shape;8457;p78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58" name="Google Shape;8458;p78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9" name="Google Shape;8459;p78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0" name="Google Shape;8460;p78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61" name="Google Shape;8461;p78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2" name="Google Shape;8462;p78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3" name="Google Shape;8463;p78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64" name="Google Shape;8464;p78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5" name="Google Shape;8465;p78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6" name="Google Shape;8466;p78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67" name="Google Shape;8467;p78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8" name="Google Shape;8468;p78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69" name="Google Shape;8469;p78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70" name="Google Shape;8470;p78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71" name="Google Shape;8471;p78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2" name="Google Shape;8472;p78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3" name="Google Shape;8473;p78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4" name="Google Shape;8474;p78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5" name="Google Shape;8475;p78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6" name="Google Shape;8476;p78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7" name="Google Shape;8477;p78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8" name="Google Shape;8478;p78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9" name="Google Shape;8479;p78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0" name="Google Shape;8480;p78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1" name="Google Shape;8481;p78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2" name="Google Shape;8482;p78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3" name="Google Shape;8483;p78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4" name="Google Shape;8484;p78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5" name="Google Shape;8485;p78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6" name="Google Shape;8486;p78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7" name="Google Shape;8487;p78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8" name="Google Shape;8488;p78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89" name="Google Shape;8489;p78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0" name="Google Shape;8490;p78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1" name="Google Shape;8491;p78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92" name="Google Shape;8492;p78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3" name="Google Shape;8493;p78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4" name="Google Shape;8494;p78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95" name="Google Shape;8495;p78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6" name="Google Shape;8496;p78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7" name="Google Shape;8497;p78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98" name="Google Shape;8498;p78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9" name="Google Shape;8499;p78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0" name="Google Shape;8500;p78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501" name="Google Shape;8501;p78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2" name="Google Shape;8502;p78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3" name="Google Shape;8503;p78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504" name="Google Shape;8504;p78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5" name="Google Shape;8505;p78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6" name="Google Shape;8506;p78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507" name="Google Shape;8507;p78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8" name="Google Shape;8508;p78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9" name="Google Shape;8509;p78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510" name="Google Shape;8510;p78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1" name="Google Shape;8511;p78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2" name="Google Shape;8512;p78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13" name="Google Shape;8513;p78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4" name="Google Shape;8514;p78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5" name="Google Shape;8515;p78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16" name="Google Shape;8516;p78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7" name="Google Shape;8517;p78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8" name="Google Shape;8518;p78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19" name="Google Shape;8519;p78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0" name="Google Shape;8520;p78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1" name="Google Shape;8521;p78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22" name="Google Shape;8522;p78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3" name="Google Shape;8523;p78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4" name="Google Shape;8524;p78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25" name="Google Shape;8525;p78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6" name="Google Shape;8526;p78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27" name="Google Shape;8527;p78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28" name="Google Shape;8528;p78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29" name="Google Shape;8529;p78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30" name="Google Shape;8530;p78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1" name="Google Shape;8531;p78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532" name="Google Shape;8532;p78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33" name="Google Shape;8533;p78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34" name="Google Shape;8534;p78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535" name="Google Shape;8535;p78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36" name="Google Shape;8536;p78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37" name="Google Shape;8537;p78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38" name="Google Shape;8538;p78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39" name="Google Shape;8539;p78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40" name="Google Shape;8540;p78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41" name="Google Shape;8541;p78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42" name="Google Shape;8542;p78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543" name="Google Shape;8543;p78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8544" name="Google Shape;8544;p78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45" name="Google Shape;8545;p78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46" name="Google Shape;8546;p78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47" name="Google Shape;8547;p78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48" name="Google Shape;8548;p78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49" name="Google Shape;8549;p78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0" name="Google Shape;8550;p78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1" name="Google Shape;8551;p78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2" name="Google Shape;8552;p78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3" name="Google Shape;8553;p78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4" name="Google Shape;8554;p78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5" name="Google Shape;8555;p78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6" name="Google Shape;8556;p78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7" name="Google Shape;8557;p78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558" name="Google Shape;8558;p78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8559" name="Google Shape;8559;p78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60" name="Google Shape;8560;p78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1" name="Google Shape;8561;p78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2" name="Google Shape;8562;p78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3" name="Google Shape;8563;p78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4" name="Google Shape;8564;p78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5" name="Google Shape;8565;p78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6" name="Google Shape;8566;p78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7" name="Google Shape;8567;p78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8" name="Google Shape;8568;p78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69" name="Google Shape;8569;p78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0" name="Google Shape;8570;p78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1" name="Google Shape;8571;p78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2" name="Google Shape;8572;p78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3" name="Google Shape;8573;p78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4" name="Google Shape;8574;p78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5" name="Google Shape;8575;p78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6" name="Google Shape;8576;p78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7" name="Google Shape;8577;p78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8" name="Google Shape;8578;p78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79" name="Google Shape;8579;p78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80" name="Google Shape;8580;p78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81" name="Google Shape;8581;p78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82" name="Google Shape;8582;p78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583" name="Google Shape;8583;p78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8584" name="Google Shape;8584;p78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85" name="Google Shape;8585;p78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8586" name="Google Shape;8586;p78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87" name="Google Shape;8587;p78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588" name="Google Shape;8588;p78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589" name="Google Shape;8589;p78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590" name="Google Shape;8590;p78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591" name="Google Shape;8591;p78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592" name="Google Shape;8592;p78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593" name="Google Shape;8593;p78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8594" name="Google Shape;8594;p78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95" name="Google Shape;8595;p78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596" name="Google Shape;8596;p78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597" name="Google Shape;8597;p78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598" name="Google Shape;8598;p78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599" name="Google Shape;8599;p78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0" name="Google Shape;8600;p78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1" name="Google Shape;8601;p78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2" name="Google Shape;8602;p78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3" name="Google Shape;8603;p78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4" name="Google Shape;8604;p78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5" name="Google Shape;8605;p78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6" name="Google Shape;8606;p78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607" name="Google Shape;8607;p78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8608" name="Google Shape;8608;p78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609" name="Google Shape;8609;p78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610" name="Google Shape;8610;p78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611" name="Google Shape;8611;p78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612" name="Google Shape;8612;p78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613" name="Google Shape;8613;p78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614" name="Google Shape;8614;p78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615" name="Google Shape;8615;p78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8616" name="Google Shape;8616;p78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17" name="Google Shape;8617;p78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618" name="Google Shape;8618;p78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619" name="Google Shape;8619;p78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620" name="Google Shape;8620;p78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621" name="Google Shape;8621;p78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8622" name="Google Shape;8622;p78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23" name="Google Shape;8623;p7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624" name="Google Shape;8624;p7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625" name="Google Shape;8625;p7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626" name="Google Shape;8626;p7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27" name="Google Shape;8627;p78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628" name="Google Shape;8628;p78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629" name="Google Shape;8629;p78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8630" name="Google Shape;8630;p78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31" name="Google Shape;8631;p78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32" name="Google Shape;8632;p78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3" name="Google Shape;8633;p78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4" name="Google Shape;8634;p78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35" name="Google Shape;8635;p78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6" name="Google Shape;8636;p78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7" name="Google Shape;8637;p78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38" name="Google Shape;8638;p78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9" name="Google Shape;8639;p78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0" name="Google Shape;8640;p78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41" name="Google Shape;8641;p78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2" name="Google Shape;8642;p78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3" name="Google Shape;8643;p78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44" name="Google Shape;8644;p78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5" name="Google Shape;8645;p78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6" name="Google Shape;8646;p78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47" name="Google Shape;8647;p78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8" name="Google Shape;8648;p78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9" name="Google Shape;8649;p78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50" name="Google Shape;8650;p78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1" name="Google Shape;8651;p78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2" name="Google Shape;8652;p78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53" name="Google Shape;8653;p78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4" name="Google Shape;8654;p78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5" name="Google Shape;8655;p78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56" name="Google Shape;8656;p78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7" name="Google Shape;8657;p78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8" name="Google Shape;8658;p78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59" name="Google Shape;8659;p78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0" name="Google Shape;8660;p78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1" name="Google Shape;8661;p78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62" name="Google Shape;8662;p78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3" name="Google Shape;8663;p78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4" name="Google Shape;8664;p78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65" name="Google Shape;8665;p78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6" name="Google Shape;8666;p78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7" name="Google Shape;8667;p78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68" name="Google Shape;8668;p78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9" name="Google Shape;8669;p78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0" name="Google Shape;8670;p78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71" name="Google Shape;8671;p78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2" name="Google Shape;8672;p78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3" name="Google Shape;8673;p78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74" name="Google Shape;8674;p78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5" name="Google Shape;8675;p78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6" name="Google Shape;8676;p78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77" name="Google Shape;8677;p78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8" name="Google Shape;8678;p78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9" name="Google Shape;8679;p78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80" name="Google Shape;8680;p78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1" name="Google Shape;8681;p78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2" name="Google Shape;8682;p78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83" name="Google Shape;8683;p78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4" name="Google Shape;8684;p78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5" name="Google Shape;8685;p78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86" name="Google Shape;8686;p78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7" name="Google Shape;8687;p78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8" name="Google Shape;8688;p78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89" name="Google Shape;8689;p78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0" name="Google Shape;8690;p78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1" name="Google Shape;8691;p78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92" name="Google Shape;8692;p78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3" name="Google Shape;8693;p78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4" name="Google Shape;8694;p78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95" name="Google Shape;8695;p78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6" name="Google Shape;8696;p78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7" name="Google Shape;8697;p78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98" name="Google Shape;8698;p78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9" name="Google Shape;8699;p78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0" name="Google Shape;8700;p78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701" name="Google Shape;8701;p78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2" name="Google Shape;8702;p78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3" name="Google Shape;8703;p78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704" name="Google Shape;8704;p78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5" name="Google Shape;8705;p78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6" name="Google Shape;8706;p78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707" name="Google Shape;8707;p78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8" name="Google Shape;8708;p78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9" name="Google Shape;8709;p78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710" name="Google Shape;8710;p78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1" name="Google Shape;8711;p78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2" name="Google Shape;8712;p78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13" name="Google Shape;8713;p78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4" name="Google Shape;8714;p78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5" name="Google Shape;8715;p78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16" name="Google Shape;8716;p78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7" name="Google Shape;8717;p78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8" name="Google Shape;8718;p78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19" name="Google Shape;8719;p78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0" name="Google Shape;8720;p78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1" name="Google Shape;8721;p78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22" name="Google Shape;8722;p78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3" name="Google Shape;8723;p78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4" name="Google Shape;8724;p78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25" name="Google Shape;8725;p78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6" name="Google Shape;8726;p78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7" name="Google Shape;8727;p78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28" name="Google Shape;8728;p78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9" name="Google Shape;8729;p78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0" name="Google Shape;8730;p78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31" name="Google Shape;8731;p78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2" name="Google Shape;8732;p78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3" name="Google Shape;8733;p78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34" name="Google Shape;8734;p78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5" name="Google Shape;8735;p78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6" name="Google Shape;8736;p78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37" name="Google Shape;8737;p78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8" name="Google Shape;8738;p78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9" name="Google Shape;8739;p78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40" name="Google Shape;8740;p78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1" name="Google Shape;8741;p78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2" name="Google Shape;8742;p78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43" name="Google Shape;8743;p78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4" name="Google Shape;8744;p78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5" name="Google Shape;8745;p78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46" name="Google Shape;8746;p78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7" name="Google Shape;8747;p78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8" name="Google Shape;8748;p78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49" name="Google Shape;8749;p78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0" name="Google Shape;8750;p78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1" name="Google Shape;8751;p78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52" name="Google Shape;8752;p78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3" name="Google Shape;8753;p78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4" name="Google Shape;8754;p78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55" name="Google Shape;8755;p78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6" name="Google Shape;8756;p78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7" name="Google Shape;8757;p78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58" name="Google Shape;8758;p78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9" name="Google Shape;8759;p78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0" name="Google Shape;8760;p78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61" name="Google Shape;8761;p78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2" name="Google Shape;8762;p78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3" name="Google Shape;8763;p78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64" name="Google Shape;8764;p78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5" name="Google Shape;8765;p78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6" name="Google Shape;8766;p78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67" name="Google Shape;8767;p78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8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8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70" name="Google Shape;8770;p78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1" name="Google Shape;8771;p78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2" name="Google Shape;8772;p78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73" name="Google Shape;8773;p78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4" name="Google Shape;8774;p78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5" name="Google Shape;8775;p78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76" name="Google Shape;8776;p78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7" name="Google Shape;8777;p78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8" name="Google Shape;8778;p78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79" name="Google Shape;8779;p78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0" name="Google Shape;8780;p78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1" name="Google Shape;8781;p78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82" name="Google Shape;8782;p78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3" name="Google Shape;8783;p78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4" name="Google Shape;8784;p78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85" name="Google Shape;8785;p78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6" name="Google Shape;8786;p78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7" name="Google Shape;8787;p78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88" name="Google Shape;8788;p78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9" name="Google Shape;8789;p78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0" name="Google Shape;8790;p78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91" name="Google Shape;8791;p78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2" name="Google Shape;8792;p78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3" name="Google Shape;8793;p78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94" name="Google Shape;8794;p78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5" name="Google Shape;8795;p78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6" name="Google Shape;8796;p78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97" name="Google Shape;8797;p78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8" name="Google Shape;8798;p78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9" name="Google Shape;8799;p78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800" name="Google Shape;8800;p78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1" name="Google Shape;8801;p78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02" name="Google Shape;8802;p78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803" name="Google Shape;8803;p78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4" name="Google Shape;8804;p78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05" name="Google Shape;8805;p78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806" name="Google Shape;8806;p78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7" name="Google Shape;8807;p78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08" name="Google Shape;8808;p78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809" name="Google Shape;8809;p78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0" name="Google Shape;8810;p78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11" name="Google Shape;8811;p78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12" name="Google Shape;8812;p78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3" name="Google Shape;8813;p78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14" name="Google Shape;8814;p78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15" name="Google Shape;8815;p78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6" name="Google Shape;8816;p78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17" name="Google Shape;8817;p78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78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19" name="Google Shape;8819;p78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20" name="Google Shape;8820;p78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1" name="Google Shape;8821;p78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22" name="Google Shape;8822;p78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23" name="Google Shape;8823;p78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4" name="Google Shape;8824;p78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25" name="Google Shape;8825;p78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78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27" name="Google Shape;8827;p78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28" name="Google Shape;8828;p78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9" name="Google Shape;8829;p78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30" name="Google Shape;8830;p78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31" name="Google Shape;8831;p78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2" name="Google Shape;8832;p78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33" name="Google Shape;8833;p78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34" name="Google Shape;8834;p78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5" name="Google Shape;8835;p78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36" name="Google Shape;8836;p78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37" name="Google Shape;8837;p78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8" name="Google Shape;8838;p78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39" name="Google Shape;8839;p78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40" name="Google Shape;8840;p78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1" name="Google Shape;8841;p78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42" name="Google Shape;8842;p78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43" name="Google Shape;8843;p78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4" name="Google Shape;8844;p78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45" name="Google Shape;8845;p78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46" name="Google Shape;8846;p78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7" name="Google Shape;8847;p78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48" name="Google Shape;8848;p78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49" name="Google Shape;8849;p78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0" name="Google Shape;8850;p78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1" name="Google Shape;8851;p78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52" name="Google Shape;8852;p78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3" name="Google Shape;8853;p78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4" name="Google Shape;8854;p78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55" name="Google Shape;8855;p78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6" name="Google Shape;8856;p78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7" name="Google Shape;8857;p78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58" name="Google Shape;8858;p78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9" name="Google Shape;8859;p78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0" name="Google Shape;8860;p78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61" name="Google Shape;8861;p78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2" name="Google Shape;8862;p78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63" name="Google Shape;8863;p78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78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65" name="Google Shape;8865;p78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66" name="Google Shape;8866;p78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7" name="Google Shape;8867;p78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8" name="Google Shape;8868;p78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69" name="Google Shape;8869;p78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0" name="Google Shape;8870;p78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1" name="Google Shape;8871;p78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72" name="Google Shape;8872;p78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3" name="Google Shape;8873;p78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4" name="Google Shape;8874;p78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75" name="Google Shape;8875;p78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6" name="Google Shape;8876;p78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7" name="Google Shape;8877;p78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78" name="Google Shape;8878;p78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9" name="Google Shape;8879;p78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0" name="Google Shape;8880;p78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81" name="Google Shape;8881;p78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2" name="Google Shape;8882;p78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3" name="Google Shape;8883;p78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84" name="Google Shape;8884;p78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5" name="Google Shape;8885;p78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6" name="Google Shape;8886;p78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87" name="Google Shape;8887;p78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8" name="Google Shape;8888;p78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9" name="Google Shape;8889;p78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90" name="Google Shape;8890;p78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1" name="Google Shape;8891;p78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2" name="Google Shape;8892;p78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93" name="Google Shape;8893;p78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4" name="Google Shape;8894;p78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5" name="Google Shape;8895;p78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96" name="Google Shape;8896;p78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7" name="Google Shape;8897;p78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8" name="Google Shape;8898;p78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99" name="Google Shape;8899;p78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78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1" name="Google Shape;8901;p78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902" name="Google Shape;8902;p78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3" name="Google Shape;8903;p78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4" name="Google Shape;8904;p78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905" name="Google Shape;8905;p78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6" name="Google Shape;8906;p78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7" name="Google Shape;8907;p78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908" name="Google Shape;8908;p78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9" name="Google Shape;8909;p78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0" name="Google Shape;8910;p78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911" name="Google Shape;8911;p78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2" name="Google Shape;8912;p78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3" name="Google Shape;8913;p78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14" name="Google Shape;8914;p78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5" name="Google Shape;8915;p78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6" name="Google Shape;8916;p78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17" name="Google Shape;8917;p78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8" name="Google Shape;8918;p78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9" name="Google Shape;8919;p78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20" name="Google Shape;8920;p78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1" name="Google Shape;8921;p78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2" name="Google Shape;8922;p78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23" name="Google Shape;8923;p78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4" name="Google Shape;8924;p78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5" name="Google Shape;8925;p78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26" name="Google Shape;8926;p78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927;p78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8" name="Google Shape;8928;p78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29" name="Google Shape;8929;p78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0" name="Google Shape;8930;p78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1" name="Google Shape;8931;p78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32" name="Google Shape;8932;p78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933;p78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4" name="Google Shape;8934;p78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35" name="Google Shape;8935;p78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6" name="Google Shape;8936;p78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37" name="Google Shape;8937;p78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78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39" name="Google Shape;8939;p78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40" name="Google Shape;8940;p78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1" name="Google Shape;8941;p78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2" name="Google Shape;8942;p78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43" name="Google Shape;8943;p78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4" name="Google Shape;8944;p78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5" name="Google Shape;8945;p78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46" name="Google Shape;8946;p78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7" name="Google Shape;8947;p78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948" name="Google Shape;8948;p78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49" name="Google Shape;8949;p78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50" name="Google Shape;8950;p78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951;p78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2" name="Google Shape;8952;p78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3" name="Google Shape;8953;p78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4" name="Google Shape;8954;p78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5" name="Google Shape;8955;p78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6" name="Google Shape;8956;p78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7" name="Google Shape;8957;p78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8" name="Google Shape;8958;p78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9" name="Google Shape;8959;p78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0" name="Google Shape;8960;p78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1" name="Google Shape;8961;p78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2" name="Google Shape;8962;p78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3" name="Google Shape;8963;p78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4" name="Google Shape;8964;p78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5" name="Google Shape;8965;p78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6" name="Google Shape;8966;p78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7" name="Google Shape;8967;p78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8" name="Google Shape;8968;p78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9" name="Google Shape;8969;p78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0" name="Google Shape;8970;p78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1" name="Google Shape;8971;p78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2" name="Google Shape;8972;p78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3" name="Google Shape;8973;p78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4" name="Google Shape;8974;p78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5" name="Google Shape;8975;p78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6" name="Google Shape;8976;p78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7" name="Google Shape;8977;p78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8" name="Google Shape;8978;p78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9" name="Google Shape;8979;p78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0" name="Google Shape;8980;p78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1" name="Google Shape;8981;p78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2" name="Google Shape;8982;p78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3" name="Google Shape;8983;p78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4" name="Google Shape;8984;p78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5" name="Google Shape;8985;p78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6" name="Google Shape;8986;p78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7" name="Google Shape;8987;p78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8" name="Google Shape;8988;p78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9" name="Google Shape;8989;p78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0" name="Google Shape;8990;p78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1" name="Google Shape;8991;p78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2" name="Google Shape;8992;p78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3" name="Google Shape;8993;p78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4" name="Google Shape;8994;p78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5" name="Google Shape;8995;p78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6" name="Google Shape;8996;p78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7" name="Google Shape;8997;p78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8" name="Google Shape;8998;p78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9" name="Google Shape;8999;p78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0" name="Google Shape;9000;p78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1" name="Google Shape;9001;p78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2" name="Google Shape;9002;p78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3" name="Google Shape;9003;p78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4" name="Google Shape;9004;p78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5" name="Google Shape;9005;p78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6" name="Google Shape;9006;p78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9007" name="Google Shape;9007;p78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8" name="Google Shape;9008;p78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9" name="Google Shape;9009;p78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9010" name="Google Shape;9010;p78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1" name="Google Shape;9011;p78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2" name="Google Shape;9012;p78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13" name="Google Shape;9013;p78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4" name="Google Shape;9014;p78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5" name="Google Shape;9015;p78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16" name="Google Shape;9016;p78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7" name="Google Shape;9017;p78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8" name="Google Shape;9018;p78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19" name="Google Shape;9019;p78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0" name="Google Shape;9020;p78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1" name="Google Shape;9021;p78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22" name="Google Shape;9022;p78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3" name="Google Shape;9023;p78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4" name="Google Shape;9024;p78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25" name="Google Shape;9025;p78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6" name="Google Shape;9026;p78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7" name="Google Shape;9027;p78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28" name="Google Shape;9028;p78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9" name="Google Shape;9029;p78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0" name="Google Shape;9030;p78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31" name="Google Shape;9031;p78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2" name="Google Shape;9032;p78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3" name="Google Shape;9033;p78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34" name="Google Shape;9034;p78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5" name="Google Shape;9035;p78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6" name="Google Shape;9036;p78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37" name="Google Shape;9037;p78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8" name="Google Shape;9038;p78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039" name="Google Shape;9039;p78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0" name="Google Shape;9040;p78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41" name="Google Shape;9041;p78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42" name="Google Shape;9042;p78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3" name="Google Shape;9043;p78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4" name="Google Shape;9044;p78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45" name="Google Shape;9045;p78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6" name="Google Shape;9046;p78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7" name="Google Shape;9047;p78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48" name="Google Shape;9048;p78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9" name="Google Shape;9049;p78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0" name="Google Shape;9050;p78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51" name="Google Shape;9051;p78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2" name="Google Shape;9052;p78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3" name="Google Shape;9053;p78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54" name="Google Shape;9054;p78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5" name="Google Shape;9055;p78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6" name="Google Shape;9056;p78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57" name="Google Shape;9057;p78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8" name="Google Shape;9058;p78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9" name="Google Shape;9059;p78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60" name="Google Shape;9060;p78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1" name="Google Shape;9061;p78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62" name="Google Shape;9062;p78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63" name="Google Shape;9063;p78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4" name="Google Shape;9064;p78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65" name="Google Shape;9065;p78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66" name="Google Shape;9066;p78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7" name="Google Shape;9067;p78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68" name="Google Shape;9068;p78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69" name="Google Shape;9069;p78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0" name="Google Shape;9070;p78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1" name="Google Shape;9071;p78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72" name="Google Shape;9072;p78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3" name="Google Shape;9073;p78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4" name="Google Shape;9074;p78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75" name="Google Shape;9075;p78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6" name="Google Shape;9076;p78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7" name="Google Shape;9077;p78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78" name="Google Shape;9078;p78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9" name="Google Shape;9079;p78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0" name="Google Shape;9080;p78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81" name="Google Shape;9081;p78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2" name="Google Shape;9082;p78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3" name="Google Shape;9083;p78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84" name="Google Shape;9084;p78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5" name="Google Shape;9085;p78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6" name="Google Shape;9086;p78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87" name="Google Shape;9087;p78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8" name="Google Shape;9088;p78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9" name="Google Shape;9089;p78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90" name="Google Shape;9090;p78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1" name="Google Shape;9091;p78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2" name="Google Shape;9092;p78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93" name="Google Shape;9093;p78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4" name="Google Shape;9094;p78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5" name="Google Shape;9095;p78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96" name="Google Shape;9096;p78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7" name="Google Shape;9097;p78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8" name="Google Shape;9098;p78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99" name="Google Shape;9099;p78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0" name="Google Shape;9100;p78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1" name="Google Shape;9101;p78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102" name="Google Shape;9102;p78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3" name="Google Shape;9103;p78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4" name="Google Shape;9104;p78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105" name="Google Shape;9105;p78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6" name="Google Shape;9106;p78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7" name="Google Shape;9107;p78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108" name="Google Shape;9108;p78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9" name="Google Shape;9109;p78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0" name="Google Shape;9110;p78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111" name="Google Shape;9111;p78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2" name="Google Shape;9112;p78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3" name="Google Shape;9113;p78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14" name="Google Shape;9114;p78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5" name="Google Shape;9115;p78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6" name="Google Shape;9116;p78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17" name="Google Shape;9117;p78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8" name="Google Shape;9118;p78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9" name="Google Shape;9119;p78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20" name="Google Shape;9120;p78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1" name="Google Shape;9121;p78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2" name="Google Shape;9122;p78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23" name="Google Shape;9123;p78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4" name="Google Shape;9124;p78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5" name="Google Shape;9125;p78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26" name="Google Shape;9126;p78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7" name="Google Shape;9127;p78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8" name="Google Shape;9128;p78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29" name="Google Shape;9129;p78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0" name="Google Shape;9130;p78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1" name="Google Shape;9131;p78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32" name="Google Shape;9132;p78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3" name="Google Shape;9133;p78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4" name="Google Shape;9134;p78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35" name="Google Shape;9135;p78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6" name="Google Shape;9136;p78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7" name="Google Shape;9137;p78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38" name="Google Shape;9138;p78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9" name="Google Shape;9139;p78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0" name="Google Shape;9140;p78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41" name="Google Shape;9141;p78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2" name="Google Shape;9142;p78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7" name="Google Shape;9147;p79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9148" name="Google Shape;9148;p79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9149" name="Google Shape;9149;p79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79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79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79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79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79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79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56" name="Google Shape;9156;p79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157" name="Google Shape;9157;p79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79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79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79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79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62" name="Google Shape;9162;p79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9163" name="Google Shape;9163;p79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9164" name="Google Shape;9164;p79"/>
              <p:cNvCxnSpPr>
                <a:endCxn id="9165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6" name="Google Shape;9166;p79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7" name="Google Shape;9167;p79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8" name="Google Shape;9168;p79"/>
              <p:cNvCxnSpPr>
                <a:stCxn id="9165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9169" name="Google Shape;9169;p79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9170" name="Google Shape;9170;p79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71" name="Google Shape;9171;p79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72" name="Google Shape;9172;p79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79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74" name="Google Shape;9174;p79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9175" name="Google Shape;9175;p79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76" name="Google Shape;9176;p79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7" name="Google Shape;9177;p79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9178" name="Google Shape;9178;p79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79" name="Google Shape;9179;p79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80" name="Google Shape;9180;p79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79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81" name="Google Shape;9181;p79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9182" name="Google Shape;9182;p79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83" name="Google Shape;9183;p79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84" name="Google Shape;9184;p79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9185" name="Google Shape;9185;p79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9186" name="Google Shape;9186;p79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7" name="Google Shape;9187;p79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8" name="Google Shape;9188;p79"/>
              <p:cNvCxnSpPr>
                <a:stCxn id="9189" idx="6"/>
                <a:endCxn id="9190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91" name="Google Shape;9191;p79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9192" name="Google Shape;9192;p79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90" name="Google Shape;9190;p79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79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4" name="Google Shape;9194;p79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9195" name="Google Shape;9195;p79"/>
              <p:cNvCxnSpPr>
                <a:stCxn id="9196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97" name="Google Shape;9197;p79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79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8" name="Google Shape;9198;p79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9199" name="Google Shape;9199;p79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200" name="Google Shape;9200;p79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79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02" name="Google Shape;9202;p79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9203" name="Google Shape;9203;p79"/>
              <p:cNvCxnSpPr>
                <a:stCxn id="9204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189" name="Google Shape;9189;p79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79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05" name="Google Shape;9205;p79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9206" name="Google Shape;9206;p79"/>
            <p:cNvCxnSpPr>
              <a:stCxn id="9207" idx="4"/>
              <a:endCxn id="9208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9" name="Google Shape;9209;p79"/>
            <p:cNvCxnSpPr>
              <a:stCxn id="9208" idx="0"/>
              <a:endCxn id="9210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1" name="Google Shape;9211;p79"/>
            <p:cNvCxnSpPr>
              <a:stCxn id="9210" idx="4"/>
              <a:endCxn id="9212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3" name="Google Shape;9213;p79"/>
            <p:cNvCxnSpPr>
              <a:stCxn id="9212" idx="0"/>
              <a:endCxn id="9214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214" name="Google Shape;9214;p79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0" name="Google Shape;9210;p79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7" name="Google Shape;9207;p79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2" name="Google Shape;9212;p79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8" name="Google Shape;9208;p79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215" name="Google Shape;9215;p79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9216" name="Google Shape;9216;p79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9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79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79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79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1" name="Google Shape;9221;p79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9222" name="Google Shape;9222;p79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79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79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79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9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9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8" name="Google Shape;9228;p79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9229" name="Google Shape;9229;p79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230" name="Google Shape;9230;p79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231" name="Google Shape;9231;p79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232" name="Google Shape;9232;p79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233" name="Google Shape;9233;p79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234" name="Google Shape;9234;p79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79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79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37" name="Google Shape;9237;p79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9238" name="Google Shape;9238;p79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79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79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41" name="Google Shape;9241;p79"/>
            <p:cNvCxnSpPr>
              <a:stCxn id="9238" idx="6"/>
              <a:endCxn id="9239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2" name="Google Shape;9242;p79"/>
            <p:cNvCxnSpPr>
              <a:stCxn id="9239" idx="4"/>
              <a:endCxn id="924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4" name="Google Shape;9244;p79"/>
            <p:cNvCxnSpPr>
              <a:stCxn id="9243" idx="6"/>
              <a:endCxn id="9240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5" name="Google Shape;9245;p79"/>
            <p:cNvCxnSpPr>
              <a:stCxn id="9240" idx="4"/>
              <a:endCxn id="924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243" name="Google Shape;9243;p79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79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79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48" name="Google Shape;9248;p79"/>
            <p:cNvCxnSpPr>
              <a:endCxn id="924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249" name="Google Shape;9249;p79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9250" name="Google Shape;9250;p79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9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79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79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79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5" name="Google Shape;9255;p79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9256" name="Google Shape;9256;p79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79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79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79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9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261" name="Google Shape;9261;p79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2" name="Google Shape;9262;p79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3" name="Google Shape;9263;p79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4" name="Google Shape;9264;p79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265" name="Google Shape;9265;p79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9266" name="Google Shape;9266;p79"/>
            <p:cNvCxnSpPr>
              <a:stCxn id="9267" idx="2"/>
              <a:endCxn id="9268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69" name="Google Shape;9269;p79"/>
            <p:cNvCxnSpPr>
              <a:stCxn id="9270" idx="0"/>
              <a:endCxn id="9267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71" name="Google Shape;9271;p79"/>
            <p:cNvCxnSpPr>
              <a:stCxn id="9270" idx="2"/>
              <a:endCxn id="9272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73" name="Google Shape;9273;p79"/>
            <p:cNvCxnSpPr>
              <a:stCxn id="9274" idx="0"/>
              <a:endCxn id="9270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75" name="Google Shape;9275;p79"/>
            <p:cNvCxnSpPr>
              <a:stCxn id="9268" idx="2"/>
              <a:endCxn id="9276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77" name="Google Shape;9277;p79"/>
            <p:cNvCxnSpPr>
              <a:stCxn id="9278" idx="0"/>
              <a:endCxn id="9268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274" name="Google Shape;9274;p79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272" name="Google Shape;9272;p79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278" name="Google Shape;9278;p79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276" name="Google Shape;9276;p79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268" name="Google Shape;9268;p79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270" name="Google Shape;9270;p79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267" name="Google Shape;9267;p79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9279" name="Google Shape;9279;p79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9280" name="Google Shape;9280;p79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9281" name="Google Shape;9281;p79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82" name="Google Shape;9282;p79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283" name="Google Shape;9283;p7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284" name="Google Shape;9284;p7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9285" name="Google Shape;9285;p79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286" name="Google Shape;9286;p79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87" name="Google Shape;9287;p79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9288" name="Google Shape;9288;p79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9289" name="Google Shape;9289;p7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290" name="Google Shape;9290;p7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291" name="Google Shape;9291;p79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92" name="Google Shape;9292;p79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9293" name="Google Shape;9293;p79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294" name="Google Shape;9294;p7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295" name="Google Shape;9295;p7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296" name="Google Shape;9296;p79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97" name="Google Shape;9297;p79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9298" name="Google Shape;9298;p79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299" name="Google Shape;9299;p7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300" name="Google Shape;9300;p7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301" name="Google Shape;9301;p79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02" name="Google Shape;9302;p79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9303" name="Google Shape;9303;p79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304" name="Google Shape;9304;p79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79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79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07" name="Google Shape;9307;p79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9308" name="Google Shape;9308;p79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79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79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11" name="Google Shape;9311;p79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9312" name="Google Shape;9312;p79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79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79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15" name="Google Shape;9315;p79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316" name="Google Shape;9316;p79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79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79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19" name="Google Shape;9319;p79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9320" name="Google Shape;9320;p79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79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79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79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79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79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79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79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79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79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0" name="Google Shape;9330;p79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9331" name="Google Shape;9331;p79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79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9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79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79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79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79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79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79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79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79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9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79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79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9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79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79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79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79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79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79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79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79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79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79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56" name="Google Shape;9356;p79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9357" name="Google Shape;9357;p79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79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79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79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79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79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79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79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79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79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79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79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79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79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79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79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79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79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79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79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77" name="Google Shape;9377;p79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79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79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79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79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79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79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79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79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79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79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79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79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79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1" name="Google Shape;9391;p79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9392" name="Google Shape;9392;p79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9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79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79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79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79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9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79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79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9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79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79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79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79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9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79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79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9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79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79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79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79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79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79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79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79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79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79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79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79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79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9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4" name="Google Shape;9424;p79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9425" name="Google Shape;9425;p79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426" name="Google Shape;9426;p79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79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79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79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79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1" name="Google Shape;9431;p79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9432" name="Google Shape;9432;p79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433" name="Google Shape;9433;p79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434" name="Google Shape;9434;p79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435" name="Google Shape;9435;p79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36" name="Google Shape;9436;p79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37" name="Google Shape;9437;p79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38" name="Google Shape;9438;p79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39" name="Google Shape;9439;p79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40" name="Google Shape;9440;p79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41" name="Google Shape;9441;p79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42" name="Google Shape;9442;p79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443" name="Google Shape;9443;p79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444" name="Google Shape;9444;p79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9445" name="Google Shape;9445;p79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446" name="Google Shape;9446;p79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447" name="Google Shape;9447;p79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448" name="Google Shape;9448;p79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49" name="Google Shape;9449;p79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450" name="Google Shape;9450;p79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451" name="Google Shape;9451;p79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452" name="Google Shape;9452;p79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453" name="Google Shape;9453;p79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454" name="Google Shape;9454;p79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455" name="Google Shape;9455;p79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456" name="Google Shape;9456;p79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457" name="Google Shape;9457;p79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458" name="Google Shape;9458;p79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459" name="Google Shape;9459;p79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460" name="Google Shape;9460;p79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461" name="Google Shape;9461;p79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462" name="Google Shape;9462;p79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463" name="Google Shape;9463;p79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464" name="Google Shape;9464;p79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465" name="Google Shape;9465;p79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466" name="Google Shape;9466;p79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467" name="Google Shape;9467;p79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9468" name="Google Shape;9468;p79"/>
          <p:cNvGrpSpPr/>
          <p:nvPr/>
        </p:nvGrpSpPr>
        <p:grpSpPr>
          <a:xfrm>
            <a:off x="732462" y="1766083"/>
            <a:ext cx="962651" cy="810058"/>
            <a:chOff x="732462" y="1766083"/>
            <a:chExt cx="962651" cy="810058"/>
          </a:xfrm>
        </p:grpSpPr>
        <p:grpSp>
          <p:nvGrpSpPr>
            <p:cNvPr id="9469" name="Google Shape;9469;p79"/>
            <p:cNvGrpSpPr/>
            <p:nvPr/>
          </p:nvGrpSpPr>
          <p:grpSpPr>
            <a:xfrm>
              <a:off x="732462" y="1908333"/>
              <a:ext cx="339369" cy="524756"/>
              <a:chOff x="844912" y="1819635"/>
              <a:chExt cx="329836" cy="510016"/>
            </a:xfrm>
          </p:grpSpPr>
          <p:sp>
            <p:nvSpPr>
              <p:cNvPr id="9470" name="Google Shape;9470;p79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79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79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79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79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79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6" name="Google Shape;9476;p79"/>
            <p:cNvGrpSpPr/>
            <p:nvPr/>
          </p:nvGrpSpPr>
          <p:grpSpPr>
            <a:xfrm>
              <a:off x="1184858" y="2256650"/>
              <a:ext cx="510255" cy="319491"/>
              <a:chOff x="1284601" y="2158168"/>
              <a:chExt cx="495923" cy="310517"/>
            </a:xfrm>
          </p:grpSpPr>
          <p:sp>
            <p:nvSpPr>
              <p:cNvPr id="9477" name="Google Shape;9477;p79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78" name="Google Shape;9478;p79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479" name="Google Shape;9479;p79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480" name="Google Shape;9480;p79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1" name="Google Shape;9481;p79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2" name="Google Shape;9482;p79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3" name="Google Shape;9483;p79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4" name="Google Shape;9484;p79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5" name="Google Shape;9485;p79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86" name="Google Shape;9486;p79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487" name="Google Shape;9487;p79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8" name="Google Shape;9488;p79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489" name="Google Shape;9489;p79"/>
            <p:cNvGrpSpPr/>
            <p:nvPr/>
          </p:nvGrpSpPr>
          <p:grpSpPr>
            <a:xfrm>
              <a:off x="1184858" y="1766083"/>
              <a:ext cx="510255" cy="319491"/>
              <a:chOff x="1284601" y="1681380"/>
              <a:chExt cx="495923" cy="310517"/>
            </a:xfrm>
          </p:grpSpPr>
          <p:sp>
            <p:nvSpPr>
              <p:cNvPr id="9490" name="Google Shape;9490;p79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91" name="Google Shape;9491;p79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492" name="Google Shape;9492;p79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493" name="Google Shape;9493;p79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4" name="Google Shape;9494;p79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5" name="Google Shape;9495;p79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6" name="Google Shape;9496;p79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7" name="Google Shape;9497;p79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8" name="Google Shape;9498;p79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99" name="Google Shape;9499;p79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500" name="Google Shape;9500;p79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1" name="Google Shape;9501;p79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502" name="Google Shape;9502;p79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9503" name="Google Shape;9503;p79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9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79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79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79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508" name="Google Shape;9508;p79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509" name="Google Shape;9509;p79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9510" name="Google Shape;9510;p79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1" name="Google Shape;9511;p79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2" name="Google Shape;9512;p79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3" name="Google Shape;9513;p79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4" name="Google Shape;9514;p79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515" name="Google Shape;9515;p79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9516" name="Google Shape;9516;p79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517" name="Google Shape;9517;p79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79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79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0" name="Google Shape;9520;p79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521" name="Google Shape;9521;p79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522" name="Google Shape;9522;p79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523" name="Google Shape;9523;p79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24" name="Google Shape;9524;p79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25" name="Google Shape;9525;p79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526" name="Google Shape;9526;p79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527" name="Google Shape;9527;p79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28" name="Google Shape;9528;p79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529" name="Google Shape;9529;p79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530" name="Google Shape;9530;p79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531" name="Google Shape;9531;p79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32" name="Google Shape;9532;p79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33" name="Google Shape;9533;p79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534" name="Google Shape;9534;p79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535" name="Google Shape;9535;p79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36" name="Google Shape;9536;p79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537" name="Google Shape;9537;p79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538" name="Google Shape;9538;p79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539" name="Google Shape;9539;p79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40" name="Google Shape;9540;p79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41" name="Google Shape;9541;p79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542" name="Google Shape;9542;p79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543" name="Google Shape;9543;p79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44" name="Google Shape;9544;p79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9545" name="Google Shape;9545;p79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546" name="Google Shape;9546;p79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547" name="Google Shape;9547;p79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548" name="Google Shape;9548;p79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49" name="Google Shape;9549;p79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50" name="Google Shape;9550;p79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551" name="Google Shape;9551;p79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552" name="Google Shape;9552;p79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53" name="Google Shape;9553;p79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554" name="Google Shape;9554;p79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555" name="Google Shape;9555;p79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556" name="Google Shape;9556;p79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57" name="Google Shape;9557;p79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58" name="Google Shape;9558;p79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559" name="Google Shape;9559;p79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560" name="Google Shape;9560;p79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61" name="Google Shape;9561;p79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562" name="Google Shape;9562;p79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563" name="Google Shape;9563;p79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564" name="Google Shape;9564;p79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65" name="Google Shape;9565;p79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66" name="Google Shape;9566;p79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567" name="Google Shape;9567;p79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568" name="Google Shape;9568;p79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69" name="Google Shape;9569;p79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4" name="Google Shape;9574;p80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9575" name="Google Shape;9575;p80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576" name="Google Shape;9576;p80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577" name="Google Shape;9577;p80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578" name="Google Shape;9578;p80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9579" name="Google Shape;9579;p80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580" name="Google Shape;9580;p80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581" name="Google Shape;9581;p80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582" name="Google Shape;9582;p80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583" name="Google Shape;9583;p80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584" name="Google Shape;9584;p80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585" name="Google Shape;9585;p80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80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80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80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80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80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80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80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80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80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80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80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80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80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80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80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80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80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80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80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605" name="Google Shape;9605;p80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{68D69FB2-05D8-4352-8274-AFE6CE84D3E9}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606" name="Google Shape;9606;p80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9607" name="Google Shape;9607;p80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9608" name="Google Shape;9608;p80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80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80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80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80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80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80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80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80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80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80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80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80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80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80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80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80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80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80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80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80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80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80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80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2" name="Google Shape;9632;p80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9633" name="Google Shape;9633;p80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80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80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80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37" name="Google Shape;9637;p80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80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80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80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9641" name="Google Shape;9641;p80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{68D69FB2-05D8-4352-8274-AFE6CE84D3E9}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642" name="Google Shape;9642;p80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{68D69FB2-05D8-4352-8274-AFE6CE84D3E9}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643" name="Google Shape;9643;p80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9644" name="Google Shape;9644;p80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9645" name="Google Shape;9645;p80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80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80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80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80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0" name="Google Shape;9650;p80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9651" name="Google Shape;9651;p80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80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80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80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80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6" name="Google Shape;9656;p80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657" name="Google Shape;9657;p80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80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80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80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80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2" name="Google Shape;9662;p80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663" name="Google Shape;9663;p80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80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80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80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80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8" name="Google Shape;9668;p80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669" name="Google Shape;9669;p80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80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80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80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80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74" name="Google Shape;9674;p80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9675" name="Google Shape;9675;p80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80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80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80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80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680" name="Google Shape;9680;p80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{68D69FB2-05D8-4352-8274-AFE6CE84D3E9}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681" name="Google Shape;9681;p80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9682" name="Google Shape;9682;p8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0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4" name="Google Shape;9684;p80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9685" name="Google Shape;9685;p8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0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7" name="Google Shape;9687;p80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9688" name="Google Shape;9688;p80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9" name="Google Shape;9689;p80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90" name="Google Shape;9690;p80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91" name="Google Shape;9691;p80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692" name="Google Shape;9692;p80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693" name="Google Shape;9693;p80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694" name="Google Shape;9694;p80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695" name="Google Shape;9695;p80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80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80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0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0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0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0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702" name="Google Shape;9702;p80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703" name="Google Shape;9703;p80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704" name="Google Shape;9704;p80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5" name="Google Shape;9705;p80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9706" name="Google Shape;9706;p80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07" name="Google Shape;9707;p80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08" name="Google Shape;9708;p80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09" name="Google Shape;9709;p80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0" name="Google Shape;9710;p80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1" name="Google Shape;9711;p80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2" name="Google Shape;9712;p80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3" name="Google Shape;9713;p80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4" name="Google Shape;9714;p80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5" name="Google Shape;9715;p80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6" name="Google Shape;9716;p80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7" name="Google Shape;9717;p80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8" name="Google Shape;9718;p80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719" name="Google Shape;9719;p80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9720" name="Google Shape;9720;p80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721" name="Google Shape;9721;p80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2" name="Google Shape;9722;p80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3" name="Google Shape;9723;p80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4" name="Google Shape;9724;p80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5" name="Google Shape;9725;p80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6" name="Google Shape;9726;p80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7" name="Google Shape;9727;p80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8" name="Google Shape;9728;p80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29" name="Google Shape;9729;p80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30" name="Google Shape;9730;p80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31" name="Google Shape;9731;p80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732" name="Google Shape;9732;p80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7" name="Google Shape;9737;p81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9738" name="Google Shape;9738;p81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39" name="Google Shape;9739;p81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740" name="Google Shape;9740;p81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741" name="Google Shape;9741;p81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2" name="Google Shape;9742;p81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743" name="Google Shape;9743;p81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744" name="Google Shape;9744;p81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5" name="Google Shape;9745;p81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746" name="Google Shape;9746;p81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747" name="Google Shape;9747;p81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8" name="Google Shape;9748;p81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749" name="Google Shape;9749;p81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750" name="Google Shape;9750;p81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1" name="Google Shape;9751;p81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752" name="Google Shape;9752;p81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753" name="Google Shape;9753;p81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54" name="Google Shape;9754;p81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9755" name="Google Shape;9755;p81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81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81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81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1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1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1" name="Google Shape;9761;p81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9762" name="Google Shape;9762;p81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763" name="Google Shape;9763;p81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764" name="Google Shape;9764;p81"/>
              <p:cNvCxnSpPr>
                <a:stCxn id="9763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65" name="Google Shape;9765;p81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766" name="Google Shape;9766;p81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767" name="Google Shape;9767;p81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68" name="Google Shape;9768;p81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769" name="Google Shape;9769;p81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770" name="Google Shape;9770;p81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71" name="Google Shape;9771;p81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772" name="Google Shape;9772;p81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773" name="Google Shape;9773;p81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74" name="Google Shape;9774;p81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775" name="Google Shape;9775;p81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776" name="Google Shape;9776;p81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77" name="Google Shape;9777;p81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9778" name="Google Shape;9778;p81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1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1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81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2" name="Google Shape;9782;p81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9783" name="Google Shape;9783;p81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1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81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81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7" name="Google Shape;9787;p81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9788" name="Google Shape;9788;p81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789" name="Google Shape;9789;p81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81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91" name="Google Shape;9791;p81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2" name="Google Shape;9792;p81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9793" name="Google Shape;9793;p81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81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5" name="Google Shape;9795;p81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6" name="Google Shape;9796;p81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9797" name="Google Shape;9797;p81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81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9" name="Google Shape;9799;p81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9800" name="Google Shape;9800;p81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81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02" name="Google Shape;9802;p81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3" name="Google Shape;9803;p81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4" name="Google Shape;9804;p81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9805" name="Google Shape;9805;p81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81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81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81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9" name="Google Shape;9809;p81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9810" name="Google Shape;9810;p81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1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81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81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81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5" name="Google Shape;9815;p81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9816" name="Google Shape;9816;p81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81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81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9" name="Google Shape;9819;p81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9820" name="Google Shape;9820;p81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821" name="Google Shape;9821;p81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822" name="Google Shape;9822;p81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823" name="Google Shape;9823;p81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824" name="Google Shape;9824;p81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825" name="Google Shape;9825;p81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826" name="Google Shape;9826;p81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827" name="Google Shape;9827;p81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828" name="Google Shape;9828;p81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829" name="Google Shape;9829;p81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830" name="Google Shape;9830;p81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831" name="Google Shape;9831;p81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9832" name="Google Shape;9832;p81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9833" name="Google Shape;9833;p81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4" name="Google Shape;9834;p81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5" name="Google Shape;9835;p81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6" name="Google Shape;9836;p81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7" name="Google Shape;9837;p81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8" name="Google Shape;9838;p81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839" name="Google Shape;9839;p81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840" name="Google Shape;9840;p81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841" name="Google Shape;9841;p81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2" name="Google Shape;9842;p81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3" name="Google Shape;9843;p81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4" name="Google Shape;9844;p81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5" name="Google Shape;9845;p81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6" name="Google Shape;9846;p81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7" name="Google Shape;9847;p81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8" name="Google Shape;9848;p81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849" name="Google Shape;9849;p81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0" name="Google Shape;9850;p81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1" name="Google Shape;9851;p81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2" name="Google Shape;9852;p81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3" name="Google Shape;9853;p81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4" name="Google Shape;9854;p81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5" name="Google Shape;9855;p81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856" name="Google Shape;9856;p81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9857" name="Google Shape;9857;p81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81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81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81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61" name="Google Shape;9861;p81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862" name="Google Shape;9862;p81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81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81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81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66" name="Google Shape;9866;p81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867" name="Google Shape;9867;p81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81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81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81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1" name="Google Shape;9871;p81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872" name="Google Shape;9872;p81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81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81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81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6" name="Google Shape;9876;p81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877" name="Google Shape;9877;p81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81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81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81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881" name="Google Shape;9881;p81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81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81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81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85" name="Google Shape;9885;p81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886" name="Google Shape;9886;p81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81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81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81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90" name="Google Shape;9890;p81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891" name="Google Shape;9891;p81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81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81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81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95" name="Google Shape;9895;p81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9896" name="Google Shape;9896;p81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81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81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81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81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81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81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81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4" name="Google Shape;9904;p81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9905" name="Google Shape;9905;p81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906" name="Google Shape;9906;p81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81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81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09" name="Google Shape;9909;p81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910" name="Google Shape;9910;p81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81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81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3" name="Google Shape;9913;p81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914" name="Google Shape;9914;p81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81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81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81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81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81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20" name="Google Shape;9920;p81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9921" name="Google Shape;9921;p81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922" name="Google Shape;9922;p81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81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4" name="Google Shape;9924;p81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925" name="Google Shape;9925;p81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81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7" name="Google Shape;9927;p81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928" name="Google Shape;9928;p81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81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0" name="Google Shape;9930;p81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931" name="Google Shape;9931;p81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81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33" name="Google Shape;9933;p81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9934" name="Google Shape;9934;p81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935" name="Google Shape;9935;p81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36" name="Google Shape;9936;p81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937" name="Google Shape;9937;p81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938" name="Google Shape;9938;p81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939" name="Google Shape;9939;p81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940" name="Google Shape;9940;p81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941" name="Google Shape;9941;p81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942" name="Google Shape;9942;p81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943" name="Google Shape;9943;p81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944" name="Google Shape;9944;p81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945" name="Google Shape;9945;p81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946" name="Google Shape;9946;p81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947" name="Google Shape;9947;p81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948" name="Google Shape;9948;p81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949" name="Google Shape;9949;p81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950" name="Google Shape;9950;p81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951" name="Google Shape;9951;p81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952" name="Google Shape;9952;p81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81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54" name="Google Shape;9954;p81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9955" name="Google Shape;9955;p81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81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81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81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81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81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81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81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81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4" name="Google Shape;9964;p81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9965" name="Google Shape;9965;p81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966" name="Google Shape;9966;p81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967" name="Google Shape;9967;p81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8" name="Google Shape;9968;p81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9969" name="Google Shape;9969;p81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970" name="Google Shape;9970;p81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1" name="Google Shape;9971;p81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72" name="Google Shape;9972;p81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973" name="Google Shape;9973;p81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4" name="Google Shape;9974;p81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75" name="Google Shape;9975;p81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976" name="Google Shape;9976;p81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81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81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81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80" name="Google Shape;9980;p81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9981" name="Google Shape;9981;p81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81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81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81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81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81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87" name="Google Shape;9987;p81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988" name="Google Shape;9988;p81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81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81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81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81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81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94" name="Google Shape;9994;p81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995" name="Google Shape;9995;p81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6" name="Google Shape;9996;p81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7" name="Google Shape;9997;p81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8" name="Google Shape;9998;p81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9" name="Google Shape;9999;p81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0" name="Google Shape;10000;p81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1" name="Google Shape;10001;p81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002" name="Google Shape;10002;p81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10003" name="Google Shape;10003;p81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81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81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81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81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81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81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81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81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81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81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81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81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6" name="Google Shape;10016;p81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10017" name="Google Shape;10017;p81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81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81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81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81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81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81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81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5" name="Google Shape;10025;p81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10026" name="Google Shape;10026;p81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81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28" name="Google Shape;10028;p81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10029" name="Google Shape;10029;p81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81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31" name="Google Shape;10031;p81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10032" name="Google Shape;10032;p81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81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34" name="Google Shape;10034;p81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10035" name="Google Shape;10035;p81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81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37" name="Google Shape;10037;p81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10038" name="Google Shape;10038;p81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81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40" name="Google Shape;10040;p81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10041" name="Google Shape;10041;p81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81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81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81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81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81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81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81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81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81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81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81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3" name="Google Shape;10053;p81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10054" name="Google Shape;10054;p81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10055" name="Google Shape;10055;p81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81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81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81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81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81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81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81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81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81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81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81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81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81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81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81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81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81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81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81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81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81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81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81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81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81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81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2" name="Google Shape;10082;p81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10083" name="Google Shape;10083;p81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81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81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81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81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88" name="Google Shape;10088;p81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10089" name="Google Shape;10089;p81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10090" name="Google Shape;10090;p81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91" name="Google Shape;10091;p81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2" name="Google Shape;10092;p81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10093" name="Google Shape;10093;p81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94" name="Google Shape;10094;p81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5" name="Google Shape;10095;p81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10096" name="Google Shape;10096;p81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97" name="Google Shape;10097;p81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8" name="Google Shape;10098;p81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10099" name="Google Shape;10099;p81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100" name="Google Shape;10100;p81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01" name="Google Shape;10101;p81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2" name="Google Shape;10102;p81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10103" name="Google Shape;10103;p81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10104" name="Google Shape;10104;p81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81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81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7" name="Google Shape;10107;p81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10108" name="Google Shape;10108;p81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81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81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11" name="Google Shape;10111;p81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10112" name="Google Shape;10112;p81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81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4" name="Google Shape;10114;p81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10115" name="Google Shape;10115;p81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10116" name="Google Shape;10116;p81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81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18" name="Google Shape;10118;p81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10119" name="Google Shape;10119;p81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81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1" name="Google Shape;10121;p81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10122" name="Google Shape;10122;p81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81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4" name="Google Shape;10124;p81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10125" name="Google Shape;10125;p81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81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27" name="Google Shape;10127;p81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8" name="Google Shape;10128;p81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10129" name="Google Shape;10129;p81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81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81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81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81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81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4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087" name="Google Shape;1087;p43"/>
          <p:cNvSpPr txBox="1">
            <a:spLocks noGrp="1"/>
          </p:cNvSpPr>
          <p:nvPr>
            <p:ph type="subTitle" idx="2"/>
          </p:nvPr>
        </p:nvSpPr>
        <p:spPr>
          <a:xfrm>
            <a:off x="1466588" y="2063690"/>
            <a:ext cx="29160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1088" name="Google Shape;1088;p43"/>
          <p:cNvSpPr txBox="1">
            <a:spLocks noGrp="1"/>
          </p:cNvSpPr>
          <p:nvPr>
            <p:ph type="subTitle" idx="1"/>
          </p:nvPr>
        </p:nvSpPr>
        <p:spPr>
          <a:xfrm>
            <a:off x="1467800" y="1855570"/>
            <a:ext cx="29136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1089" name="Google Shape;1089;p43"/>
          <p:cNvSpPr txBox="1">
            <a:spLocks noGrp="1"/>
          </p:cNvSpPr>
          <p:nvPr>
            <p:ph type="subTitle" idx="3"/>
          </p:nvPr>
        </p:nvSpPr>
        <p:spPr>
          <a:xfrm>
            <a:off x="4759463" y="1855570"/>
            <a:ext cx="2911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</a:t>
            </a:r>
            <a:endParaRPr/>
          </a:p>
        </p:txBody>
      </p:sp>
      <p:sp>
        <p:nvSpPr>
          <p:cNvPr id="1090" name="Google Shape;1090;p43"/>
          <p:cNvSpPr txBox="1">
            <a:spLocks noGrp="1"/>
          </p:cNvSpPr>
          <p:nvPr>
            <p:ph type="subTitle" idx="4"/>
          </p:nvPr>
        </p:nvSpPr>
        <p:spPr>
          <a:xfrm>
            <a:off x="4757075" y="2063690"/>
            <a:ext cx="29160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" name="Google Shape;1091;p43"/>
          <p:cNvSpPr txBox="1">
            <a:spLocks noGrp="1"/>
          </p:cNvSpPr>
          <p:nvPr>
            <p:ph type="subTitle" idx="5"/>
          </p:nvPr>
        </p:nvSpPr>
        <p:spPr>
          <a:xfrm>
            <a:off x="1469016" y="3673271"/>
            <a:ext cx="29112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</a:t>
            </a:r>
            <a:endParaRPr/>
          </a:p>
        </p:txBody>
      </p:sp>
      <p:sp>
        <p:nvSpPr>
          <p:cNvPr id="1092" name="Google Shape;1092;p43"/>
          <p:cNvSpPr txBox="1">
            <a:spLocks noGrp="1"/>
          </p:cNvSpPr>
          <p:nvPr>
            <p:ph type="subTitle" idx="6"/>
          </p:nvPr>
        </p:nvSpPr>
        <p:spPr>
          <a:xfrm>
            <a:off x="1467804" y="3881388"/>
            <a:ext cx="29136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" name="Google Shape;1093;p43"/>
          <p:cNvSpPr txBox="1">
            <a:spLocks noGrp="1"/>
          </p:cNvSpPr>
          <p:nvPr>
            <p:ph type="subTitle" idx="7"/>
          </p:nvPr>
        </p:nvSpPr>
        <p:spPr>
          <a:xfrm>
            <a:off x="4757075" y="3673267"/>
            <a:ext cx="29160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</a:t>
            </a:r>
            <a:endParaRPr/>
          </a:p>
        </p:txBody>
      </p:sp>
      <p:sp>
        <p:nvSpPr>
          <p:cNvPr id="1094" name="Google Shape;1094;p43"/>
          <p:cNvSpPr txBox="1">
            <a:spLocks noGrp="1"/>
          </p:cNvSpPr>
          <p:nvPr>
            <p:ph type="subTitle" idx="8"/>
          </p:nvPr>
        </p:nvSpPr>
        <p:spPr>
          <a:xfrm>
            <a:off x="4757075" y="3881388"/>
            <a:ext cx="2916000" cy="6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5" name="Google Shape;1095;p43"/>
          <p:cNvGrpSpPr/>
          <p:nvPr/>
        </p:nvGrpSpPr>
        <p:grpSpPr>
          <a:xfrm>
            <a:off x="2693388" y="2915220"/>
            <a:ext cx="462468" cy="557812"/>
            <a:chOff x="3109710" y="2095807"/>
            <a:chExt cx="543632" cy="654709"/>
          </a:xfrm>
        </p:grpSpPr>
        <p:sp>
          <p:nvSpPr>
            <p:cNvPr id="1096" name="Google Shape;1096;p43"/>
            <p:cNvSpPr/>
            <p:nvPr/>
          </p:nvSpPr>
          <p:spPr>
            <a:xfrm>
              <a:off x="3142731" y="2110703"/>
              <a:ext cx="495734" cy="625462"/>
            </a:xfrm>
            <a:custGeom>
              <a:avLst/>
              <a:gdLst/>
              <a:ahLst/>
              <a:cxnLst/>
              <a:rect l="l" t="t" r="r" b="b"/>
              <a:pathLst>
                <a:path w="28255" h="35649" extrusionOk="0">
                  <a:moveTo>
                    <a:pt x="15285" y="1"/>
                  </a:moveTo>
                  <a:cubicBezTo>
                    <a:pt x="12303" y="1"/>
                    <a:pt x="9447" y="1102"/>
                    <a:pt x="7230" y="3143"/>
                  </a:cubicBezTo>
                  <a:cubicBezTo>
                    <a:pt x="4574" y="5615"/>
                    <a:pt x="3836" y="9119"/>
                    <a:pt x="7414" y="11258"/>
                  </a:cubicBezTo>
                  <a:cubicBezTo>
                    <a:pt x="7488" y="11332"/>
                    <a:pt x="7562" y="11406"/>
                    <a:pt x="7562" y="11516"/>
                  </a:cubicBezTo>
                  <a:cubicBezTo>
                    <a:pt x="10712" y="11516"/>
                    <a:pt x="12194" y="7521"/>
                    <a:pt x="15279" y="7521"/>
                  </a:cubicBezTo>
                  <a:cubicBezTo>
                    <a:pt x="15373" y="7521"/>
                    <a:pt x="15469" y="7525"/>
                    <a:pt x="15566" y="7533"/>
                  </a:cubicBezTo>
                  <a:cubicBezTo>
                    <a:pt x="17115" y="7680"/>
                    <a:pt x="18369" y="8787"/>
                    <a:pt x="18148" y="10373"/>
                  </a:cubicBezTo>
                  <a:cubicBezTo>
                    <a:pt x="18116" y="10501"/>
                    <a:pt x="18000" y="10601"/>
                    <a:pt x="17874" y="10601"/>
                  </a:cubicBezTo>
                  <a:cubicBezTo>
                    <a:pt x="17854" y="10601"/>
                    <a:pt x="17835" y="10599"/>
                    <a:pt x="17816" y="10594"/>
                  </a:cubicBezTo>
                  <a:cubicBezTo>
                    <a:pt x="17668" y="12143"/>
                    <a:pt x="15750" y="13029"/>
                    <a:pt x="14312" y="13250"/>
                  </a:cubicBezTo>
                  <a:cubicBezTo>
                    <a:pt x="12652" y="13471"/>
                    <a:pt x="10660" y="13066"/>
                    <a:pt x="9295" y="14246"/>
                  </a:cubicBezTo>
                  <a:cubicBezTo>
                    <a:pt x="8078" y="15242"/>
                    <a:pt x="8004" y="16828"/>
                    <a:pt x="8594" y="18156"/>
                  </a:cubicBezTo>
                  <a:cubicBezTo>
                    <a:pt x="8631" y="18156"/>
                    <a:pt x="8668" y="18156"/>
                    <a:pt x="8705" y="18193"/>
                  </a:cubicBezTo>
                  <a:cubicBezTo>
                    <a:pt x="9496" y="19140"/>
                    <a:pt x="10502" y="19444"/>
                    <a:pt x="11616" y="19444"/>
                  </a:cubicBezTo>
                  <a:cubicBezTo>
                    <a:pt x="13619" y="19444"/>
                    <a:pt x="15970" y="18460"/>
                    <a:pt x="18043" y="18460"/>
                  </a:cubicBezTo>
                  <a:cubicBezTo>
                    <a:pt x="18634" y="18460"/>
                    <a:pt x="19202" y="18540"/>
                    <a:pt x="19734" y="18746"/>
                  </a:cubicBezTo>
                  <a:cubicBezTo>
                    <a:pt x="21910" y="19594"/>
                    <a:pt x="22758" y="21770"/>
                    <a:pt x="21578" y="23799"/>
                  </a:cubicBezTo>
                  <a:cubicBezTo>
                    <a:pt x="20204" y="26230"/>
                    <a:pt x="16945" y="27719"/>
                    <a:pt x="14181" y="27719"/>
                  </a:cubicBezTo>
                  <a:cubicBezTo>
                    <a:pt x="14051" y="27719"/>
                    <a:pt x="13922" y="27716"/>
                    <a:pt x="13795" y="27709"/>
                  </a:cubicBezTo>
                  <a:cubicBezTo>
                    <a:pt x="10512" y="27561"/>
                    <a:pt x="8373" y="24906"/>
                    <a:pt x="6086" y="22914"/>
                  </a:cubicBezTo>
                  <a:cubicBezTo>
                    <a:pt x="6012" y="22877"/>
                    <a:pt x="5975" y="22803"/>
                    <a:pt x="5975" y="22729"/>
                  </a:cubicBezTo>
                  <a:lnTo>
                    <a:pt x="5902" y="22729"/>
                  </a:lnTo>
                  <a:cubicBezTo>
                    <a:pt x="5902" y="22840"/>
                    <a:pt x="5828" y="22914"/>
                    <a:pt x="5717" y="22951"/>
                  </a:cubicBezTo>
                  <a:cubicBezTo>
                    <a:pt x="3652" y="23725"/>
                    <a:pt x="1697" y="26344"/>
                    <a:pt x="1033" y="28484"/>
                  </a:cubicBezTo>
                  <a:cubicBezTo>
                    <a:pt x="0" y="31693"/>
                    <a:pt x="2951" y="33647"/>
                    <a:pt x="5607" y="34643"/>
                  </a:cubicBezTo>
                  <a:cubicBezTo>
                    <a:pt x="7570" y="35315"/>
                    <a:pt x="9630" y="35649"/>
                    <a:pt x="11692" y="35649"/>
                  </a:cubicBezTo>
                  <a:cubicBezTo>
                    <a:pt x="14047" y="35649"/>
                    <a:pt x="16405" y="35213"/>
                    <a:pt x="18627" y="34348"/>
                  </a:cubicBezTo>
                  <a:cubicBezTo>
                    <a:pt x="23090" y="32652"/>
                    <a:pt x="26853" y="29074"/>
                    <a:pt x="27590" y="24168"/>
                  </a:cubicBezTo>
                  <a:cubicBezTo>
                    <a:pt x="28254" y="19705"/>
                    <a:pt x="25709" y="15279"/>
                    <a:pt x="21246" y="14098"/>
                  </a:cubicBezTo>
                  <a:cubicBezTo>
                    <a:pt x="20800" y="13961"/>
                    <a:pt x="20897" y="13312"/>
                    <a:pt x="21328" y="13312"/>
                  </a:cubicBezTo>
                  <a:cubicBezTo>
                    <a:pt x="21361" y="13312"/>
                    <a:pt x="21395" y="13316"/>
                    <a:pt x="21430" y="13324"/>
                  </a:cubicBezTo>
                  <a:cubicBezTo>
                    <a:pt x="23754" y="11479"/>
                    <a:pt x="25008" y="7828"/>
                    <a:pt x="24123" y="4951"/>
                  </a:cubicBezTo>
                  <a:cubicBezTo>
                    <a:pt x="23127" y="1631"/>
                    <a:pt x="18848" y="156"/>
                    <a:pt x="15713" y="8"/>
                  </a:cubicBezTo>
                  <a:cubicBezTo>
                    <a:pt x="15570" y="3"/>
                    <a:pt x="15427" y="1"/>
                    <a:pt x="15285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3"/>
            <p:cNvSpPr/>
            <p:nvPr/>
          </p:nvSpPr>
          <p:spPr>
            <a:xfrm>
              <a:off x="3109710" y="2095807"/>
              <a:ext cx="543632" cy="654709"/>
            </a:xfrm>
            <a:custGeom>
              <a:avLst/>
              <a:gdLst/>
              <a:ahLst/>
              <a:cxnLst/>
              <a:rect l="l" t="t" r="r" b="b"/>
              <a:pathLst>
                <a:path w="30985" h="37316" extrusionOk="0">
                  <a:moveTo>
                    <a:pt x="17134" y="0"/>
                  </a:moveTo>
                  <a:cubicBezTo>
                    <a:pt x="13246" y="0"/>
                    <a:pt x="9571" y="1790"/>
                    <a:pt x="7194" y="4878"/>
                  </a:cubicBezTo>
                  <a:cubicBezTo>
                    <a:pt x="5165" y="7533"/>
                    <a:pt x="5792" y="10742"/>
                    <a:pt x="8558" y="12476"/>
                  </a:cubicBezTo>
                  <a:cubicBezTo>
                    <a:pt x="8558" y="12550"/>
                    <a:pt x="8632" y="12660"/>
                    <a:pt x="8706" y="12697"/>
                  </a:cubicBezTo>
                  <a:cubicBezTo>
                    <a:pt x="9104" y="12834"/>
                    <a:pt x="9491" y="12895"/>
                    <a:pt x="9868" y="12895"/>
                  </a:cubicBezTo>
                  <a:cubicBezTo>
                    <a:pt x="10817" y="12895"/>
                    <a:pt x="11708" y="12504"/>
                    <a:pt x="12579" y="11923"/>
                  </a:cubicBezTo>
                  <a:cubicBezTo>
                    <a:pt x="13169" y="11554"/>
                    <a:pt x="13648" y="11074"/>
                    <a:pt x="14202" y="10632"/>
                  </a:cubicBezTo>
                  <a:cubicBezTo>
                    <a:pt x="14893" y="10070"/>
                    <a:pt x="16533" y="9167"/>
                    <a:pt x="17789" y="9167"/>
                  </a:cubicBezTo>
                  <a:cubicBezTo>
                    <a:pt x="18677" y="9167"/>
                    <a:pt x="19372" y="9619"/>
                    <a:pt x="19403" y="10964"/>
                  </a:cubicBezTo>
                  <a:cubicBezTo>
                    <a:pt x="18148" y="14910"/>
                    <a:pt x="13021" y="12255"/>
                    <a:pt x="10513" y="14652"/>
                  </a:cubicBezTo>
                  <a:cubicBezTo>
                    <a:pt x="9001" y="16128"/>
                    <a:pt x="8964" y="18783"/>
                    <a:pt x="10550" y="20185"/>
                  </a:cubicBezTo>
                  <a:cubicBezTo>
                    <a:pt x="10612" y="20231"/>
                    <a:pt x="10680" y="20252"/>
                    <a:pt x="10744" y="20252"/>
                  </a:cubicBezTo>
                  <a:cubicBezTo>
                    <a:pt x="10833" y="20252"/>
                    <a:pt x="10913" y="20212"/>
                    <a:pt x="10956" y="20148"/>
                  </a:cubicBezTo>
                  <a:cubicBezTo>
                    <a:pt x="11604" y="20772"/>
                    <a:pt x="12408" y="20988"/>
                    <a:pt x="13296" y="20988"/>
                  </a:cubicBezTo>
                  <a:cubicBezTo>
                    <a:pt x="15329" y="20988"/>
                    <a:pt x="17802" y="19851"/>
                    <a:pt x="19861" y="19851"/>
                  </a:cubicBezTo>
                  <a:cubicBezTo>
                    <a:pt x="20894" y="19851"/>
                    <a:pt x="21822" y="20137"/>
                    <a:pt x="22538" y="20996"/>
                  </a:cubicBezTo>
                  <a:cubicBezTo>
                    <a:pt x="25515" y="24619"/>
                    <a:pt x="18899" y="27754"/>
                    <a:pt x="15887" y="27754"/>
                  </a:cubicBezTo>
                  <a:cubicBezTo>
                    <a:pt x="15802" y="27754"/>
                    <a:pt x="15719" y="27752"/>
                    <a:pt x="15640" y="27746"/>
                  </a:cubicBezTo>
                  <a:cubicBezTo>
                    <a:pt x="12579" y="27525"/>
                    <a:pt x="10735" y="24833"/>
                    <a:pt x="8411" y="23136"/>
                  </a:cubicBezTo>
                  <a:cubicBezTo>
                    <a:pt x="8344" y="23085"/>
                    <a:pt x="8275" y="23064"/>
                    <a:pt x="8209" y="23064"/>
                  </a:cubicBezTo>
                  <a:cubicBezTo>
                    <a:pt x="7986" y="23064"/>
                    <a:pt x="7801" y="23314"/>
                    <a:pt x="7857" y="23542"/>
                  </a:cubicBezTo>
                  <a:cubicBezTo>
                    <a:pt x="7857" y="23615"/>
                    <a:pt x="7894" y="23689"/>
                    <a:pt x="7968" y="23726"/>
                  </a:cubicBezTo>
                  <a:cubicBezTo>
                    <a:pt x="10292" y="25718"/>
                    <a:pt x="12394" y="28374"/>
                    <a:pt x="15677" y="28558"/>
                  </a:cubicBezTo>
                  <a:cubicBezTo>
                    <a:pt x="15802" y="28564"/>
                    <a:pt x="15928" y="28568"/>
                    <a:pt x="16055" y="28568"/>
                  </a:cubicBezTo>
                  <a:cubicBezTo>
                    <a:pt x="18821" y="28568"/>
                    <a:pt x="22085" y="27045"/>
                    <a:pt x="23460" y="24611"/>
                  </a:cubicBezTo>
                  <a:cubicBezTo>
                    <a:pt x="24603" y="22583"/>
                    <a:pt x="23792" y="20406"/>
                    <a:pt x="21616" y="19558"/>
                  </a:cubicBezTo>
                  <a:cubicBezTo>
                    <a:pt x="21085" y="19352"/>
                    <a:pt x="20517" y="19272"/>
                    <a:pt x="19926" y="19272"/>
                  </a:cubicBezTo>
                  <a:cubicBezTo>
                    <a:pt x="17843" y="19272"/>
                    <a:pt x="15478" y="20269"/>
                    <a:pt x="13468" y="20269"/>
                  </a:cubicBezTo>
                  <a:cubicBezTo>
                    <a:pt x="12366" y="20269"/>
                    <a:pt x="11371" y="19969"/>
                    <a:pt x="10587" y="19042"/>
                  </a:cubicBezTo>
                  <a:cubicBezTo>
                    <a:pt x="10550" y="19005"/>
                    <a:pt x="10513" y="18968"/>
                    <a:pt x="10476" y="18968"/>
                  </a:cubicBezTo>
                  <a:cubicBezTo>
                    <a:pt x="9886" y="17677"/>
                    <a:pt x="9960" y="16054"/>
                    <a:pt x="11177" y="15058"/>
                  </a:cubicBezTo>
                  <a:cubicBezTo>
                    <a:pt x="12579" y="13878"/>
                    <a:pt x="14534" y="14283"/>
                    <a:pt x="16194" y="14062"/>
                  </a:cubicBezTo>
                  <a:cubicBezTo>
                    <a:pt x="17632" y="13878"/>
                    <a:pt x="19550" y="12992"/>
                    <a:pt x="19698" y="11443"/>
                  </a:cubicBezTo>
                  <a:cubicBezTo>
                    <a:pt x="19717" y="11448"/>
                    <a:pt x="19736" y="11450"/>
                    <a:pt x="19756" y="11450"/>
                  </a:cubicBezTo>
                  <a:cubicBezTo>
                    <a:pt x="19882" y="11450"/>
                    <a:pt x="19998" y="11350"/>
                    <a:pt x="20030" y="11222"/>
                  </a:cubicBezTo>
                  <a:cubicBezTo>
                    <a:pt x="20288" y="9636"/>
                    <a:pt x="19034" y="8529"/>
                    <a:pt x="17485" y="8382"/>
                  </a:cubicBezTo>
                  <a:cubicBezTo>
                    <a:pt x="17386" y="8374"/>
                    <a:pt x="17288" y="8370"/>
                    <a:pt x="17193" y="8370"/>
                  </a:cubicBezTo>
                  <a:cubicBezTo>
                    <a:pt x="14075" y="8370"/>
                    <a:pt x="12593" y="12328"/>
                    <a:pt x="9444" y="12328"/>
                  </a:cubicBezTo>
                  <a:cubicBezTo>
                    <a:pt x="9444" y="12255"/>
                    <a:pt x="9370" y="12181"/>
                    <a:pt x="9296" y="12107"/>
                  </a:cubicBezTo>
                  <a:cubicBezTo>
                    <a:pt x="5681" y="9968"/>
                    <a:pt x="6456" y="6464"/>
                    <a:pt x="9112" y="3992"/>
                  </a:cubicBezTo>
                  <a:cubicBezTo>
                    <a:pt x="11329" y="1951"/>
                    <a:pt x="14185" y="850"/>
                    <a:pt x="17167" y="850"/>
                  </a:cubicBezTo>
                  <a:cubicBezTo>
                    <a:pt x="17309" y="850"/>
                    <a:pt x="17452" y="852"/>
                    <a:pt x="17595" y="857"/>
                  </a:cubicBezTo>
                  <a:cubicBezTo>
                    <a:pt x="20694" y="1005"/>
                    <a:pt x="25009" y="2480"/>
                    <a:pt x="26005" y="5800"/>
                  </a:cubicBezTo>
                  <a:cubicBezTo>
                    <a:pt x="26890" y="8677"/>
                    <a:pt x="25636" y="12328"/>
                    <a:pt x="23312" y="14173"/>
                  </a:cubicBezTo>
                  <a:cubicBezTo>
                    <a:pt x="23277" y="14165"/>
                    <a:pt x="23243" y="14161"/>
                    <a:pt x="23210" y="14161"/>
                  </a:cubicBezTo>
                  <a:cubicBezTo>
                    <a:pt x="22779" y="14161"/>
                    <a:pt x="22682" y="14810"/>
                    <a:pt x="23128" y="14947"/>
                  </a:cubicBezTo>
                  <a:cubicBezTo>
                    <a:pt x="27591" y="16091"/>
                    <a:pt x="30136" y="20554"/>
                    <a:pt x="29472" y="25017"/>
                  </a:cubicBezTo>
                  <a:cubicBezTo>
                    <a:pt x="28735" y="29923"/>
                    <a:pt x="24935" y="33501"/>
                    <a:pt x="20509" y="35197"/>
                  </a:cubicBezTo>
                  <a:cubicBezTo>
                    <a:pt x="18267" y="36062"/>
                    <a:pt x="15910" y="36498"/>
                    <a:pt x="13555" y="36498"/>
                  </a:cubicBezTo>
                  <a:cubicBezTo>
                    <a:pt x="11493" y="36498"/>
                    <a:pt x="9432" y="36164"/>
                    <a:pt x="7452" y="35492"/>
                  </a:cubicBezTo>
                  <a:cubicBezTo>
                    <a:pt x="4833" y="34496"/>
                    <a:pt x="1882" y="32542"/>
                    <a:pt x="2878" y="29333"/>
                  </a:cubicBezTo>
                  <a:cubicBezTo>
                    <a:pt x="3579" y="27193"/>
                    <a:pt x="5534" y="24574"/>
                    <a:pt x="7599" y="23800"/>
                  </a:cubicBezTo>
                  <a:cubicBezTo>
                    <a:pt x="7710" y="23763"/>
                    <a:pt x="7784" y="23689"/>
                    <a:pt x="7784" y="23578"/>
                  </a:cubicBezTo>
                  <a:cubicBezTo>
                    <a:pt x="7784" y="23418"/>
                    <a:pt x="7672" y="23313"/>
                    <a:pt x="7521" y="23313"/>
                  </a:cubicBezTo>
                  <a:cubicBezTo>
                    <a:pt x="7499" y="23313"/>
                    <a:pt x="7476" y="23315"/>
                    <a:pt x="7452" y="23320"/>
                  </a:cubicBezTo>
                  <a:cubicBezTo>
                    <a:pt x="3505" y="24464"/>
                    <a:pt x="1" y="30439"/>
                    <a:pt x="3247" y="33833"/>
                  </a:cubicBezTo>
                  <a:cubicBezTo>
                    <a:pt x="5686" y="36364"/>
                    <a:pt x="9460" y="37316"/>
                    <a:pt x="13163" y="37316"/>
                  </a:cubicBezTo>
                  <a:cubicBezTo>
                    <a:pt x="15396" y="37316"/>
                    <a:pt x="17603" y="36970"/>
                    <a:pt x="19476" y="36414"/>
                  </a:cubicBezTo>
                  <a:cubicBezTo>
                    <a:pt x="24714" y="34828"/>
                    <a:pt x="29435" y="30845"/>
                    <a:pt x="30284" y="25201"/>
                  </a:cubicBezTo>
                  <a:cubicBezTo>
                    <a:pt x="30985" y="20517"/>
                    <a:pt x="28439" y="15869"/>
                    <a:pt x="23976" y="14357"/>
                  </a:cubicBezTo>
                  <a:cubicBezTo>
                    <a:pt x="26485" y="12476"/>
                    <a:pt x="27554" y="8898"/>
                    <a:pt x="26890" y="5874"/>
                  </a:cubicBezTo>
                  <a:cubicBezTo>
                    <a:pt x="26042" y="2001"/>
                    <a:pt x="21136" y="193"/>
                    <a:pt x="17595" y="9"/>
                  </a:cubicBezTo>
                  <a:cubicBezTo>
                    <a:pt x="17441" y="3"/>
                    <a:pt x="17288" y="0"/>
                    <a:pt x="17134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43"/>
          <p:cNvGrpSpPr/>
          <p:nvPr/>
        </p:nvGrpSpPr>
        <p:grpSpPr>
          <a:xfrm>
            <a:off x="6010333" y="1092224"/>
            <a:ext cx="409501" cy="557771"/>
            <a:chOff x="2570551" y="2117230"/>
            <a:chExt cx="466030" cy="633111"/>
          </a:xfrm>
        </p:grpSpPr>
        <p:sp>
          <p:nvSpPr>
            <p:cNvPr id="1099" name="Google Shape;1099;p43"/>
            <p:cNvSpPr/>
            <p:nvPr/>
          </p:nvSpPr>
          <p:spPr>
            <a:xfrm>
              <a:off x="2617223" y="2131951"/>
              <a:ext cx="414185" cy="604618"/>
            </a:xfrm>
            <a:custGeom>
              <a:avLst/>
              <a:gdLst/>
              <a:ahLst/>
              <a:cxnLst/>
              <a:rect l="l" t="t" r="r" b="b"/>
              <a:pathLst>
                <a:path w="23607" h="34461" extrusionOk="0">
                  <a:moveTo>
                    <a:pt x="11943" y="0"/>
                  </a:moveTo>
                  <a:cubicBezTo>
                    <a:pt x="7187" y="0"/>
                    <a:pt x="2026" y="1966"/>
                    <a:pt x="517" y="6580"/>
                  </a:cubicBezTo>
                  <a:cubicBezTo>
                    <a:pt x="74" y="7871"/>
                    <a:pt x="0" y="9273"/>
                    <a:pt x="332" y="10600"/>
                  </a:cubicBezTo>
                  <a:cubicBezTo>
                    <a:pt x="517" y="11338"/>
                    <a:pt x="1033" y="12482"/>
                    <a:pt x="1660" y="12961"/>
                  </a:cubicBezTo>
                  <a:lnTo>
                    <a:pt x="4168" y="13883"/>
                  </a:lnTo>
                  <a:cubicBezTo>
                    <a:pt x="4832" y="13662"/>
                    <a:pt x="5386" y="13219"/>
                    <a:pt x="5791" y="12666"/>
                  </a:cubicBezTo>
                  <a:cubicBezTo>
                    <a:pt x="7451" y="10895"/>
                    <a:pt x="8447" y="9383"/>
                    <a:pt x="10697" y="8350"/>
                  </a:cubicBezTo>
                  <a:cubicBezTo>
                    <a:pt x="10728" y="8330"/>
                    <a:pt x="10759" y="8321"/>
                    <a:pt x="10788" y="8321"/>
                  </a:cubicBezTo>
                  <a:cubicBezTo>
                    <a:pt x="10864" y="8321"/>
                    <a:pt x="10929" y="8381"/>
                    <a:pt x="10955" y="8461"/>
                  </a:cubicBezTo>
                  <a:cubicBezTo>
                    <a:pt x="11715" y="8192"/>
                    <a:pt x="12510" y="8018"/>
                    <a:pt x="13291" y="8018"/>
                  </a:cubicBezTo>
                  <a:cubicBezTo>
                    <a:pt x="14330" y="8018"/>
                    <a:pt x="15346" y="8325"/>
                    <a:pt x="16230" y="9125"/>
                  </a:cubicBezTo>
                  <a:cubicBezTo>
                    <a:pt x="17742" y="10490"/>
                    <a:pt x="17705" y="12555"/>
                    <a:pt x="16709" y="14252"/>
                  </a:cubicBezTo>
                  <a:cubicBezTo>
                    <a:pt x="15271" y="16760"/>
                    <a:pt x="12394" y="18273"/>
                    <a:pt x="9996" y="19711"/>
                  </a:cubicBezTo>
                  <a:cubicBezTo>
                    <a:pt x="7008" y="21518"/>
                    <a:pt x="3799" y="23363"/>
                    <a:pt x="2029" y="26498"/>
                  </a:cubicBezTo>
                  <a:cubicBezTo>
                    <a:pt x="922" y="28453"/>
                    <a:pt x="111" y="31736"/>
                    <a:pt x="2398" y="33211"/>
                  </a:cubicBezTo>
                  <a:cubicBezTo>
                    <a:pt x="3836" y="34133"/>
                    <a:pt x="5717" y="34096"/>
                    <a:pt x="7340" y="34133"/>
                  </a:cubicBezTo>
                  <a:cubicBezTo>
                    <a:pt x="10005" y="34219"/>
                    <a:pt x="12713" y="34461"/>
                    <a:pt x="15397" y="34461"/>
                  </a:cubicBezTo>
                  <a:cubicBezTo>
                    <a:pt x="16169" y="34461"/>
                    <a:pt x="16939" y="34441"/>
                    <a:pt x="17705" y="34391"/>
                  </a:cubicBezTo>
                  <a:cubicBezTo>
                    <a:pt x="20287" y="34244"/>
                    <a:pt x="22095" y="33027"/>
                    <a:pt x="22500" y="30297"/>
                  </a:cubicBezTo>
                  <a:cubicBezTo>
                    <a:pt x="22722" y="28637"/>
                    <a:pt x="23201" y="25207"/>
                    <a:pt x="20877" y="24801"/>
                  </a:cubicBezTo>
                  <a:cubicBezTo>
                    <a:pt x="20683" y="24763"/>
                    <a:pt x="20477" y="24746"/>
                    <a:pt x="20262" y="24746"/>
                  </a:cubicBezTo>
                  <a:cubicBezTo>
                    <a:pt x="18609" y="24746"/>
                    <a:pt x="16453" y="25770"/>
                    <a:pt x="15049" y="26129"/>
                  </a:cubicBezTo>
                  <a:cubicBezTo>
                    <a:pt x="13168" y="26609"/>
                    <a:pt x="11250" y="27088"/>
                    <a:pt x="9332" y="27494"/>
                  </a:cubicBezTo>
                  <a:cubicBezTo>
                    <a:pt x="9299" y="27507"/>
                    <a:pt x="9267" y="27513"/>
                    <a:pt x="9237" y="27513"/>
                  </a:cubicBezTo>
                  <a:cubicBezTo>
                    <a:pt x="9101" y="27513"/>
                    <a:pt x="9007" y="27387"/>
                    <a:pt x="9037" y="27236"/>
                  </a:cubicBezTo>
                  <a:cubicBezTo>
                    <a:pt x="8668" y="27125"/>
                    <a:pt x="8595" y="26645"/>
                    <a:pt x="8890" y="26461"/>
                  </a:cubicBezTo>
                  <a:cubicBezTo>
                    <a:pt x="13980" y="23400"/>
                    <a:pt x="19254" y="19932"/>
                    <a:pt x="21504" y="14178"/>
                  </a:cubicBezTo>
                  <a:cubicBezTo>
                    <a:pt x="23607" y="8867"/>
                    <a:pt x="21763" y="1822"/>
                    <a:pt x="15640" y="420"/>
                  </a:cubicBezTo>
                  <a:cubicBezTo>
                    <a:pt x="14491" y="145"/>
                    <a:pt x="13232" y="0"/>
                    <a:pt x="11943" y="0"/>
                  </a:cubicBezTo>
                  <a:close/>
                </a:path>
              </a:pathLst>
            </a:custGeom>
            <a:solidFill>
              <a:schemeClr val="lt2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3"/>
            <p:cNvSpPr/>
            <p:nvPr/>
          </p:nvSpPr>
          <p:spPr>
            <a:xfrm>
              <a:off x="2570551" y="2117230"/>
              <a:ext cx="466030" cy="633111"/>
            </a:xfrm>
            <a:custGeom>
              <a:avLst/>
              <a:gdLst/>
              <a:ahLst/>
              <a:cxnLst/>
              <a:rect l="l" t="t" r="r" b="b"/>
              <a:pathLst>
                <a:path w="26562" h="36085" extrusionOk="0">
                  <a:moveTo>
                    <a:pt x="14673" y="822"/>
                  </a:moveTo>
                  <a:cubicBezTo>
                    <a:pt x="15938" y="822"/>
                    <a:pt x="17172" y="960"/>
                    <a:pt x="18300" y="1222"/>
                  </a:cubicBezTo>
                  <a:cubicBezTo>
                    <a:pt x="24423" y="2661"/>
                    <a:pt x="26267" y="9706"/>
                    <a:pt x="24201" y="15017"/>
                  </a:cubicBezTo>
                  <a:cubicBezTo>
                    <a:pt x="21914" y="20771"/>
                    <a:pt x="16640" y="24239"/>
                    <a:pt x="11550" y="27300"/>
                  </a:cubicBezTo>
                  <a:cubicBezTo>
                    <a:pt x="11255" y="27484"/>
                    <a:pt x="11328" y="27964"/>
                    <a:pt x="11660" y="28075"/>
                  </a:cubicBezTo>
                  <a:cubicBezTo>
                    <a:pt x="11627" y="28207"/>
                    <a:pt x="11771" y="28339"/>
                    <a:pt x="11934" y="28339"/>
                  </a:cubicBezTo>
                  <a:cubicBezTo>
                    <a:pt x="11953" y="28339"/>
                    <a:pt x="11973" y="28337"/>
                    <a:pt x="11992" y="28333"/>
                  </a:cubicBezTo>
                  <a:cubicBezTo>
                    <a:pt x="13910" y="27927"/>
                    <a:pt x="15791" y="27448"/>
                    <a:pt x="17709" y="26968"/>
                  </a:cubicBezTo>
                  <a:cubicBezTo>
                    <a:pt x="19113" y="26609"/>
                    <a:pt x="21269" y="25585"/>
                    <a:pt x="22922" y="25585"/>
                  </a:cubicBezTo>
                  <a:cubicBezTo>
                    <a:pt x="23137" y="25585"/>
                    <a:pt x="23343" y="25602"/>
                    <a:pt x="23537" y="25640"/>
                  </a:cubicBezTo>
                  <a:cubicBezTo>
                    <a:pt x="25824" y="26046"/>
                    <a:pt x="25418" y="29476"/>
                    <a:pt x="25160" y="31136"/>
                  </a:cubicBezTo>
                  <a:cubicBezTo>
                    <a:pt x="24755" y="33866"/>
                    <a:pt x="22947" y="35120"/>
                    <a:pt x="20328" y="35267"/>
                  </a:cubicBezTo>
                  <a:cubicBezTo>
                    <a:pt x="19608" y="35306"/>
                    <a:pt x="18884" y="35322"/>
                    <a:pt x="18158" y="35322"/>
                  </a:cubicBezTo>
                  <a:cubicBezTo>
                    <a:pt x="15429" y="35322"/>
                    <a:pt x="12673" y="35096"/>
                    <a:pt x="9964" y="35009"/>
                  </a:cubicBezTo>
                  <a:cubicBezTo>
                    <a:pt x="8377" y="34935"/>
                    <a:pt x="6459" y="35009"/>
                    <a:pt x="5058" y="34087"/>
                  </a:cubicBezTo>
                  <a:cubicBezTo>
                    <a:pt x="2771" y="32612"/>
                    <a:pt x="3546" y="29329"/>
                    <a:pt x="4652" y="27374"/>
                  </a:cubicBezTo>
                  <a:cubicBezTo>
                    <a:pt x="6459" y="24239"/>
                    <a:pt x="9632" y="22394"/>
                    <a:pt x="12656" y="20587"/>
                  </a:cubicBezTo>
                  <a:cubicBezTo>
                    <a:pt x="15054" y="19148"/>
                    <a:pt x="17931" y="17599"/>
                    <a:pt x="19369" y="15091"/>
                  </a:cubicBezTo>
                  <a:cubicBezTo>
                    <a:pt x="20365" y="13394"/>
                    <a:pt x="20365" y="11366"/>
                    <a:pt x="18853" y="9964"/>
                  </a:cubicBezTo>
                  <a:cubicBezTo>
                    <a:pt x="17981" y="9177"/>
                    <a:pt x="16961" y="8868"/>
                    <a:pt x="15908" y="8868"/>
                  </a:cubicBezTo>
                  <a:cubicBezTo>
                    <a:pt x="15135" y="8868"/>
                    <a:pt x="14343" y="9035"/>
                    <a:pt x="13578" y="9300"/>
                  </a:cubicBezTo>
                  <a:cubicBezTo>
                    <a:pt x="13578" y="9220"/>
                    <a:pt x="13502" y="9160"/>
                    <a:pt x="13431" y="9160"/>
                  </a:cubicBezTo>
                  <a:cubicBezTo>
                    <a:pt x="13404" y="9160"/>
                    <a:pt x="13378" y="9169"/>
                    <a:pt x="13357" y="9189"/>
                  </a:cubicBezTo>
                  <a:cubicBezTo>
                    <a:pt x="11070" y="10222"/>
                    <a:pt x="10074" y="11734"/>
                    <a:pt x="8451" y="13505"/>
                  </a:cubicBezTo>
                  <a:cubicBezTo>
                    <a:pt x="8046" y="14058"/>
                    <a:pt x="7492" y="14501"/>
                    <a:pt x="6865" y="14722"/>
                  </a:cubicBezTo>
                  <a:lnTo>
                    <a:pt x="4320" y="13800"/>
                  </a:lnTo>
                  <a:cubicBezTo>
                    <a:pt x="3693" y="13321"/>
                    <a:pt x="3214" y="12177"/>
                    <a:pt x="2992" y="11439"/>
                  </a:cubicBezTo>
                  <a:cubicBezTo>
                    <a:pt x="2697" y="10112"/>
                    <a:pt x="2734" y="8710"/>
                    <a:pt x="3177" y="7456"/>
                  </a:cubicBezTo>
                  <a:cubicBezTo>
                    <a:pt x="4693" y="2790"/>
                    <a:pt x="9898" y="822"/>
                    <a:pt x="14673" y="822"/>
                  </a:cubicBezTo>
                  <a:close/>
                  <a:moveTo>
                    <a:pt x="14768" y="0"/>
                  </a:moveTo>
                  <a:cubicBezTo>
                    <a:pt x="7731" y="0"/>
                    <a:pt x="1" y="4495"/>
                    <a:pt x="2291" y="11882"/>
                  </a:cubicBezTo>
                  <a:cubicBezTo>
                    <a:pt x="2843" y="13605"/>
                    <a:pt x="4360" y="15489"/>
                    <a:pt x="6271" y="15489"/>
                  </a:cubicBezTo>
                  <a:cubicBezTo>
                    <a:pt x="6406" y="15489"/>
                    <a:pt x="6542" y="15479"/>
                    <a:pt x="6681" y="15460"/>
                  </a:cubicBezTo>
                  <a:cubicBezTo>
                    <a:pt x="7714" y="15349"/>
                    <a:pt x="8414" y="14685"/>
                    <a:pt x="9041" y="13948"/>
                  </a:cubicBezTo>
                  <a:cubicBezTo>
                    <a:pt x="10148" y="12583"/>
                    <a:pt x="11107" y="11329"/>
                    <a:pt x="12398" y="10259"/>
                  </a:cubicBezTo>
                  <a:cubicBezTo>
                    <a:pt x="12468" y="10329"/>
                    <a:pt x="12538" y="10355"/>
                    <a:pt x="12618" y="10355"/>
                  </a:cubicBezTo>
                  <a:cubicBezTo>
                    <a:pt x="12664" y="10355"/>
                    <a:pt x="12713" y="10346"/>
                    <a:pt x="12767" y="10333"/>
                  </a:cubicBezTo>
                  <a:cubicBezTo>
                    <a:pt x="13636" y="9939"/>
                    <a:pt x="14730" y="9641"/>
                    <a:pt x="15779" y="9641"/>
                  </a:cubicBezTo>
                  <a:cubicBezTo>
                    <a:pt x="17090" y="9641"/>
                    <a:pt x="18328" y="10107"/>
                    <a:pt x="18964" y="11439"/>
                  </a:cubicBezTo>
                  <a:cubicBezTo>
                    <a:pt x="20181" y="13948"/>
                    <a:pt x="17562" y="16234"/>
                    <a:pt x="15828" y="17562"/>
                  </a:cubicBezTo>
                  <a:cubicBezTo>
                    <a:pt x="13357" y="19444"/>
                    <a:pt x="10443" y="20734"/>
                    <a:pt x="7972" y="22616"/>
                  </a:cubicBezTo>
                  <a:cubicBezTo>
                    <a:pt x="5058" y="24829"/>
                    <a:pt x="521" y="30325"/>
                    <a:pt x="3767" y="34050"/>
                  </a:cubicBezTo>
                  <a:cubicBezTo>
                    <a:pt x="5021" y="35489"/>
                    <a:pt x="7123" y="35673"/>
                    <a:pt x="8931" y="35784"/>
                  </a:cubicBezTo>
                  <a:cubicBezTo>
                    <a:pt x="12177" y="35931"/>
                    <a:pt x="15496" y="36042"/>
                    <a:pt x="18779" y="36079"/>
                  </a:cubicBezTo>
                  <a:cubicBezTo>
                    <a:pt x="18963" y="36082"/>
                    <a:pt x="19150" y="36084"/>
                    <a:pt x="19337" y="36084"/>
                  </a:cubicBezTo>
                  <a:cubicBezTo>
                    <a:pt x="21252" y="36084"/>
                    <a:pt x="23297" y="35863"/>
                    <a:pt x="24607" y="34419"/>
                  </a:cubicBezTo>
                  <a:cubicBezTo>
                    <a:pt x="26046" y="32833"/>
                    <a:pt x="26156" y="30435"/>
                    <a:pt x="26119" y="28407"/>
                  </a:cubicBezTo>
                  <a:cubicBezTo>
                    <a:pt x="26049" y="26460"/>
                    <a:pt x="25299" y="24820"/>
                    <a:pt x="23186" y="24820"/>
                  </a:cubicBezTo>
                  <a:cubicBezTo>
                    <a:pt x="23097" y="24820"/>
                    <a:pt x="23005" y="24823"/>
                    <a:pt x="22910" y="24829"/>
                  </a:cubicBezTo>
                  <a:cubicBezTo>
                    <a:pt x="21398" y="24903"/>
                    <a:pt x="19812" y="25530"/>
                    <a:pt x="18300" y="25935"/>
                  </a:cubicBezTo>
                  <a:cubicBezTo>
                    <a:pt x="16418" y="26452"/>
                    <a:pt x="14574" y="26968"/>
                    <a:pt x="12730" y="27521"/>
                  </a:cubicBezTo>
                  <a:cubicBezTo>
                    <a:pt x="17377" y="24755"/>
                    <a:pt x="21988" y="21472"/>
                    <a:pt x="24386" y="16493"/>
                  </a:cubicBezTo>
                  <a:cubicBezTo>
                    <a:pt x="26562" y="11993"/>
                    <a:pt x="26451" y="6275"/>
                    <a:pt x="22652" y="2661"/>
                  </a:cubicBezTo>
                  <a:cubicBezTo>
                    <a:pt x="20735" y="844"/>
                    <a:pt x="17816" y="0"/>
                    <a:pt x="14768" y="0"/>
                  </a:cubicBezTo>
                  <a:close/>
                </a:path>
              </a:pathLst>
            </a:custGeom>
            <a:solidFill>
              <a:srgbClr val="1C1C1B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1" name="Google Shape;1101;p43"/>
          <p:cNvSpPr/>
          <p:nvPr/>
        </p:nvSpPr>
        <p:spPr>
          <a:xfrm>
            <a:off x="2768175" y="1092243"/>
            <a:ext cx="312865" cy="557762"/>
          </a:xfrm>
          <a:custGeom>
            <a:avLst/>
            <a:gdLst/>
            <a:ahLst/>
            <a:cxnLst/>
            <a:rect l="l" t="t" r="r" b="b"/>
            <a:pathLst>
              <a:path w="20509" h="36455" extrusionOk="0">
                <a:moveTo>
                  <a:pt x="14877" y="841"/>
                </a:moveTo>
                <a:cubicBezTo>
                  <a:pt x="14971" y="841"/>
                  <a:pt x="15065" y="843"/>
                  <a:pt x="15160" y="849"/>
                </a:cubicBezTo>
                <a:cubicBezTo>
                  <a:pt x="17853" y="2140"/>
                  <a:pt x="18111" y="5755"/>
                  <a:pt x="17816" y="8521"/>
                </a:cubicBezTo>
                <a:cubicBezTo>
                  <a:pt x="17521" y="11066"/>
                  <a:pt x="17115" y="13611"/>
                  <a:pt x="17004" y="16156"/>
                </a:cubicBezTo>
                <a:cubicBezTo>
                  <a:pt x="16857" y="18849"/>
                  <a:pt x="16930" y="21541"/>
                  <a:pt x="17152" y="24234"/>
                </a:cubicBezTo>
                <a:cubicBezTo>
                  <a:pt x="17262" y="25562"/>
                  <a:pt x="17410" y="26927"/>
                  <a:pt x="17594" y="28218"/>
                </a:cubicBezTo>
                <a:cubicBezTo>
                  <a:pt x="17779" y="29545"/>
                  <a:pt x="18295" y="30984"/>
                  <a:pt x="18295" y="32312"/>
                </a:cubicBezTo>
                <a:cubicBezTo>
                  <a:pt x="18295" y="33308"/>
                  <a:pt x="17484" y="34673"/>
                  <a:pt x="16635" y="35078"/>
                </a:cubicBezTo>
                <a:cubicBezTo>
                  <a:pt x="15898" y="35300"/>
                  <a:pt x="15160" y="35447"/>
                  <a:pt x="14385" y="35484"/>
                </a:cubicBezTo>
                <a:cubicBezTo>
                  <a:pt x="13941" y="35551"/>
                  <a:pt x="13486" y="35591"/>
                  <a:pt x="13033" y="35591"/>
                </a:cubicBezTo>
                <a:cubicBezTo>
                  <a:pt x="11981" y="35591"/>
                  <a:pt x="10935" y="35376"/>
                  <a:pt x="10033" y="34783"/>
                </a:cubicBezTo>
                <a:cubicBezTo>
                  <a:pt x="6971" y="32718"/>
                  <a:pt x="9738" y="28660"/>
                  <a:pt x="10476" y="25968"/>
                </a:cubicBezTo>
                <a:cubicBezTo>
                  <a:pt x="11803" y="21099"/>
                  <a:pt x="11398" y="15935"/>
                  <a:pt x="11029" y="10955"/>
                </a:cubicBezTo>
                <a:cubicBezTo>
                  <a:pt x="11005" y="10722"/>
                  <a:pt x="10805" y="10577"/>
                  <a:pt x="10604" y="10577"/>
                </a:cubicBezTo>
                <a:cubicBezTo>
                  <a:pt x="10488" y="10577"/>
                  <a:pt x="10372" y="10626"/>
                  <a:pt x="10291" y="10734"/>
                </a:cubicBezTo>
                <a:cubicBezTo>
                  <a:pt x="10227" y="10670"/>
                  <a:pt x="10138" y="10630"/>
                  <a:pt x="10052" y="10630"/>
                </a:cubicBezTo>
                <a:cubicBezTo>
                  <a:pt x="9991" y="10630"/>
                  <a:pt x="9932" y="10651"/>
                  <a:pt x="9885" y="10697"/>
                </a:cubicBezTo>
                <a:cubicBezTo>
                  <a:pt x="9074" y="11472"/>
                  <a:pt x="8262" y="12283"/>
                  <a:pt x="7451" y="13095"/>
                </a:cubicBezTo>
                <a:lnTo>
                  <a:pt x="6381" y="14164"/>
                </a:lnTo>
                <a:cubicBezTo>
                  <a:pt x="5722" y="14823"/>
                  <a:pt x="5711" y="14982"/>
                  <a:pt x="4874" y="14982"/>
                </a:cubicBezTo>
                <a:cubicBezTo>
                  <a:pt x="4774" y="14982"/>
                  <a:pt x="4663" y="14980"/>
                  <a:pt x="4537" y="14976"/>
                </a:cubicBezTo>
                <a:cubicBezTo>
                  <a:pt x="3246" y="14939"/>
                  <a:pt x="2951" y="14459"/>
                  <a:pt x="2287" y="13464"/>
                </a:cubicBezTo>
                <a:cubicBezTo>
                  <a:pt x="1955" y="12910"/>
                  <a:pt x="1660" y="12357"/>
                  <a:pt x="1439" y="11767"/>
                </a:cubicBezTo>
                <a:cubicBezTo>
                  <a:pt x="775" y="10144"/>
                  <a:pt x="1180" y="8410"/>
                  <a:pt x="2693" y="7451"/>
                </a:cubicBezTo>
                <a:lnTo>
                  <a:pt x="8373" y="3910"/>
                </a:lnTo>
                <a:cubicBezTo>
                  <a:pt x="10362" y="2632"/>
                  <a:pt x="12453" y="841"/>
                  <a:pt x="14877" y="841"/>
                </a:cubicBezTo>
                <a:close/>
                <a:moveTo>
                  <a:pt x="14053" y="0"/>
                </a:moveTo>
                <a:cubicBezTo>
                  <a:pt x="13906" y="0"/>
                  <a:pt x="13795" y="111"/>
                  <a:pt x="13795" y="222"/>
                </a:cubicBezTo>
                <a:cubicBezTo>
                  <a:pt x="11176" y="591"/>
                  <a:pt x="8705" y="2767"/>
                  <a:pt x="6639" y="4095"/>
                </a:cubicBezTo>
                <a:cubicBezTo>
                  <a:pt x="4869" y="5201"/>
                  <a:pt x="2914" y="6197"/>
                  <a:pt x="1291" y="7451"/>
                </a:cubicBezTo>
                <a:cubicBezTo>
                  <a:pt x="295" y="8226"/>
                  <a:pt x="0" y="8705"/>
                  <a:pt x="148" y="9996"/>
                </a:cubicBezTo>
                <a:cubicBezTo>
                  <a:pt x="332" y="11877"/>
                  <a:pt x="1992" y="15714"/>
                  <a:pt x="4057" y="16267"/>
                </a:cubicBezTo>
                <a:cubicBezTo>
                  <a:pt x="4223" y="16306"/>
                  <a:pt x="4375" y="16325"/>
                  <a:pt x="4517" y="16325"/>
                </a:cubicBezTo>
                <a:cubicBezTo>
                  <a:pt x="5168" y="16325"/>
                  <a:pt x="5608" y="15940"/>
                  <a:pt x="6123" y="15455"/>
                </a:cubicBezTo>
                <a:cubicBezTo>
                  <a:pt x="7562" y="14127"/>
                  <a:pt x="8889" y="12578"/>
                  <a:pt x="10217" y="11103"/>
                </a:cubicBezTo>
                <a:cubicBezTo>
                  <a:pt x="10512" y="15013"/>
                  <a:pt x="10807" y="18996"/>
                  <a:pt x="10254" y="22906"/>
                </a:cubicBezTo>
                <a:cubicBezTo>
                  <a:pt x="9959" y="24824"/>
                  <a:pt x="9443" y="26705"/>
                  <a:pt x="8742" y="28513"/>
                </a:cubicBezTo>
                <a:cubicBezTo>
                  <a:pt x="8299" y="29693"/>
                  <a:pt x="7746" y="30910"/>
                  <a:pt x="7746" y="32201"/>
                </a:cubicBezTo>
                <a:cubicBezTo>
                  <a:pt x="7820" y="34488"/>
                  <a:pt x="9627" y="36000"/>
                  <a:pt x="11767" y="36332"/>
                </a:cubicBezTo>
                <a:cubicBezTo>
                  <a:pt x="12237" y="36408"/>
                  <a:pt x="12836" y="36454"/>
                  <a:pt x="13488" y="36454"/>
                </a:cubicBezTo>
                <a:cubicBezTo>
                  <a:pt x="15396" y="36454"/>
                  <a:pt x="17757" y="36057"/>
                  <a:pt x="18664" y="34820"/>
                </a:cubicBezTo>
                <a:cubicBezTo>
                  <a:pt x="19291" y="33972"/>
                  <a:pt x="19217" y="32976"/>
                  <a:pt x="19107" y="31980"/>
                </a:cubicBezTo>
                <a:cubicBezTo>
                  <a:pt x="18848" y="30173"/>
                  <a:pt x="18443" y="28402"/>
                  <a:pt x="18221" y="26595"/>
                </a:cubicBezTo>
                <a:cubicBezTo>
                  <a:pt x="17742" y="22611"/>
                  <a:pt x="17631" y="18591"/>
                  <a:pt x="17926" y="14570"/>
                </a:cubicBezTo>
                <a:cubicBezTo>
                  <a:pt x="18221" y="10660"/>
                  <a:pt x="20508" y="2066"/>
                  <a:pt x="15381" y="332"/>
                </a:cubicBezTo>
                <a:cubicBezTo>
                  <a:pt x="15344" y="259"/>
                  <a:pt x="15271" y="185"/>
                  <a:pt x="15197" y="185"/>
                </a:cubicBezTo>
                <a:lnTo>
                  <a:pt x="14976" y="185"/>
                </a:lnTo>
                <a:cubicBezTo>
                  <a:pt x="14644" y="111"/>
                  <a:pt x="14348" y="37"/>
                  <a:pt x="14053" y="0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2" name="Google Shape;1102;p43"/>
          <p:cNvSpPr/>
          <p:nvPr/>
        </p:nvSpPr>
        <p:spPr>
          <a:xfrm>
            <a:off x="6016915" y="2915242"/>
            <a:ext cx="396308" cy="557757"/>
          </a:xfrm>
          <a:custGeom>
            <a:avLst/>
            <a:gdLst/>
            <a:ahLst/>
            <a:cxnLst/>
            <a:rect l="l" t="t" r="r" b="b"/>
            <a:pathLst>
              <a:path w="27149" h="38347" extrusionOk="0">
                <a:moveTo>
                  <a:pt x="15271" y="12033"/>
                </a:moveTo>
                <a:lnTo>
                  <a:pt x="13722" y="17418"/>
                </a:lnTo>
                <a:cubicBezTo>
                  <a:pt x="13280" y="19078"/>
                  <a:pt x="12136" y="19889"/>
                  <a:pt x="10402" y="19963"/>
                </a:cubicBezTo>
                <a:cubicBezTo>
                  <a:pt x="9886" y="19963"/>
                  <a:pt x="9333" y="19963"/>
                  <a:pt x="8816" y="20000"/>
                </a:cubicBezTo>
                <a:cubicBezTo>
                  <a:pt x="10734" y="17160"/>
                  <a:pt x="12874" y="14504"/>
                  <a:pt x="15271" y="12033"/>
                </a:cubicBezTo>
                <a:close/>
                <a:moveTo>
                  <a:pt x="19590" y="1"/>
                </a:moveTo>
                <a:cubicBezTo>
                  <a:pt x="16150" y="1"/>
                  <a:pt x="11851" y="4839"/>
                  <a:pt x="10107" y="6832"/>
                </a:cubicBezTo>
                <a:cubicBezTo>
                  <a:pt x="7968" y="9230"/>
                  <a:pt x="5976" y="11775"/>
                  <a:pt x="4169" y="14430"/>
                </a:cubicBezTo>
                <a:cubicBezTo>
                  <a:pt x="2620" y="16607"/>
                  <a:pt x="1" y="19373"/>
                  <a:pt x="222" y="22250"/>
                </a:cubicBezTo>
                <a:cubicBezTo>
                  <a:pt x="552" y="27147"/>
                  <a:pt x="5745" y="27468"/>
                  <a:pt x="10078" y="27468"/>
                </a:cubicBezTo>
                <a:cubicBezTo>
                  <a:pt x="10732" y="27468"/>
                  <a:pt x="11366" y="27461"/>
                  <a:pt x="11962" y="27461"/>
                </a:cubicBezTo>
                <a:cubicBezTo>
                  <a:pt x="12710" y="27461"/>
                  <a:pt x="13396" y="27472"/>
                  <a:pt x="13980" y="27525"/>
                </a:cubicBezTo>
                <a:cubicBezTo>
                  <a:pt x="13943" y="27525"/>
                  <a:pt x="13870" y="27598"/>
                  <a:pt x="13870" y="27635"/>
                </a:cubicBezTo>
                <a:cubicBezTo>
                  <a:pt x="13353" y="30070"/>
                  <a:pt x="12357" y="33463"/>
                  <a:pt x="12837" y="35934"/>
                </a:cubicBezTo>
                <a:cubicBezTo>
                  <a:pt x="13259" y="38012"/>
                  <a:pt x="14939" y="38347"/>
                  <a:pt x="16719" y="38347"/>
                </a:cubicBezTo>
                <a:cubicBezTo>
                  <a:pt x="16961" y="38347"/>
                  <a:pt x="17205" y="38341"/>
                  <a:pt x="17448" y="38332"/>
                </a:cubicBezTo>
                <a:cubicBezTo>
                  <a:pt x="19107" y="38258"/>
                  <a:pt x="22169" y="38221"/>
                  <a:pt x="22943" y="36451"/>
                </a:cubicBezTo>
                <a:cubicBezTo>
                  <a:pt x="23939" y="34201"/>
                  <a:pt x="22759" y="30328"/>
                  <a:pt x="21911" y="28078"/>
                </a:cubicBezTo>
                <a:lnTo>
                  <a:pt x="21911" y="28078"/>
                </a:lnTo>
                <a:cubicBezTo>
                  <a:pt x="22775" y="28332"/>
                  <a:pt x="23726" y="28779"/>
                  <a:pt x="24621" y="28779"/>
                </a:cubicBezTo>
                <a:cubicBezTo>
                  <a:pt x="25024" y="28779"/>
                  <a:pt x="25417" y="28688"/>
                  <a:pt x="25784" y="28447"/>
                </a:cubicBezTo>
                <a:cubicBezTo>
                  <a:pt x="27148" y="27488"/>
                  <a:pt x="26706" y="24795"/>
                  <a:pt x="26632" y="23467"/>
                </a:cubicBezTo>
                <a:cubicBezTo>
                  <a:pt x="26521" y="22176"/>
                  <a:pt x="26595" y="20627"/>
                  <a:pt x="25009" y="20406"/>
                </a:cubicBezTo>
                <a:cubicBezTo>
                  <a:pt x="24749" y="20367"/>
                  <a:pt x="24482" y="20349"/>
                  <a:pt x="24210" y="20349"/>
                </a:cubicBezTo>
                <a:cubicBezTo>
                  <a:pt x="22666" y="20349"/>
                  <a:pt x="20967" y="20928"/>
                  <a:pt x="19587" y="21586"/>
                </a:cubicBezTo>
                <a:cubicBezTo>
                  <a:pt x="20878" y="18008"/>
                  <a:pt x="21874" y="14357"/>
                  <a:pt x="22612" y="10631"/>
                </a:cubicBezTo>
                <a:cubicBezTo>
                  <a:pt x="23128" y="7975"/>
                  <a:pt x="24161" y="4361"/>
                  <a:pt x="22612" y="1889"/>
                </a:cubicBezTo>
                <a:cubicBezTo>
                  <a:pt x="21783" y="536"/>
                  <a:pt x="20734" y="1"/>
                  <a:pt x="1959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9" name="Google Shape;10139;p82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0140" name="Google Shape;10140;p82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141" name="Google Shape;10141;p82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82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82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82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82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82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82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82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82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82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51" name="Google Shape;10151;p82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152" name="Google Shape;10152;p82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82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82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82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82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82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82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82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82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82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2" name="Google Shape;10162;p82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163" name="Google Shape;10163;p82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82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82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82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82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82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82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82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82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82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3" name="Google Shape;10173;p82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0174" name="Google Shape;10174;p82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82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82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82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82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82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82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82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82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82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84" name="Google Shape;10184;p82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0185" name="Google Shape;10185;p82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82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82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82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82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82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82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82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82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82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95" name="Google Shape;10195;p82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0196" name="Google Shape;10196;p82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82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82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82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82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82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82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82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82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82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06" name="Google Shape;10206;p82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0207" name="Google Shape;10207;p82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82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82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82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82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82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82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82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82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82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17" name="Google Shape;10217;p82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0218" name="Google Shape;10218;p82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82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82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82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82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82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82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82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82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82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28" name="Google Shape;10228;p82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0229" name="Google Shape;10229;p82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82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82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82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82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82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82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82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82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82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9" name="Google Shape;10239;p82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0240" name="Google Shape;10240;p82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82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82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82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82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82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82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82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82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82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50" name="Google Shape;10250;p82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0251" name="Google Shape;10251;p82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0252" name="Google Shape;10252;p82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82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82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82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82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7" name="Google Shape;10257;p82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0258" name="Google Shape;10258;p82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82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82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82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82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63" name="Google Shape;10263;p82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0264" name="Google Shape;10264;p82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82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82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82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82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69" name="Google Shape;10269;p82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0270" name="Google Shape;10270;p82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82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82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82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82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5" name="Google Shape;10275;p82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10276" name="Google Shape;10276;p82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82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82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82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82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82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82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82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82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82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82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82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82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82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82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82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82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82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4" name="Google Shape;10294;p82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10295" name="Google Shape;10295;p82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82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7" name="Google Shape;10297;p82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10298" name="Google Shape;10298;p8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82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0" name="Google Shape;10300;p82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10301" name="Google Shape;10301;p82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82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82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82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82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82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82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82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9" name="Google Shape;10309;p82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10310" name="Google Shape;10310;p82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82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82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82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82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5" name="Google Shape;10315;p82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10316" name="Google Shape;10316;p82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82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82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82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82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1" name="Google Shape;10321;p82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0322" name="Google Shape;10322;p82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0323" name="Google Shape;10323;p8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8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25" name="Google Shape;10325;p82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0326" name="Google Shape;10326;p8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8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28" name="Google Shape;10328;p82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0329" name="Google Shape;10329;p8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8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1" name="Google Shape;10331;p82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0332" name="Google Shape;10332;p8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8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4" name="Google Shape;10334;p82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0335" name="Google Shape;10335;p8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8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37" name="Google Shape;10337;p82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10338" name="Google Shape;10338;p82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0339" name="Google Shape;10339;p8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0" name="Google Shape;10340;p82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0341" name="Google Shape;10341;p82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0342" name="Google Shape;10342;p8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3" name="Google Shape;10343;p82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0344" name="Google Shape;10344;p82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10345" name="Google Shape;10345;p82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0346" name="Google Shape;10346;p82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0347" name="Google Shape;10347;p82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8" name="Google Shape;10348;p82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349" name="Google Shape;10349;p82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10350" name="Google Shape;10350;p82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82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82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82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82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82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82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82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82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82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82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82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82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3" name="Google Shape;10363;p82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10364" name="Google Shape;10364;p82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365" name="Google Shape;10365;p82"/>
            <p:cNvCxnSpPr>
              <a:stCxn id="10364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366" name="Google Shape;10366;p82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367" name="Google Shape;10367;p82"/>
            <p:cNvCxnSpPr>
              <a:endCxn id="10366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368" name="Google Shape;10368;p82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369" name="Google Shape;10369;p82"/>
            <p:cNvCxnSpPr>
              <a:stCxn id="10368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370" name="Google Shape;10370;p82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371" name="Google Shape;10371;p82"/>
            <p:cNvCxnSpPr>
              <a:endCxn id="10370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372" name="Google Shape;10372;p82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10373" name="Google Shape;10373;p82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82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82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82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7" name="Google Shape;10377;p82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0378" name="Google Shape;10378;p82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0379" name="Google Shape;10379;p82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82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82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82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82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82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82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6" name="Google Shape;10386;p82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0387" name="Google Shape;10387;p82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82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82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82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82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82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82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94" name="Google Shape;10394;p82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395" name="Google Shape;10395;p82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82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82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82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82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82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82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02" name="Google Shape;10402;p82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403" name="Google Shape;10403;p82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82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82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82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82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82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82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0" name="Google Shape;10410;p82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411" name="Google Shape;10411;p82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82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82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82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82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82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82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8" name="Google Shape;10418;p82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419" name="Google Shape;10419;p82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420" name="Google Shape;10420;p82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421" name="Google Shape;10421;p82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422" name="Google Shape;10422;p82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82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82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82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82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82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82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9" name="Google Shape;10429;p82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430" name="Google Shape;10430;p82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82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82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82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82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82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82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37" name="Google Shape;10437;p82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0438" name="Google Shape;10438;p82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82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82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82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442" name="Google Shape;10442;p82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443" name="Google Shape;10443;p82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444" name="Google Shape;10444;p82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445" name="Google Shape;10445;p82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446" name="Google Shape;10446;p82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7" name="Google Shape;10447;p82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0448" name="Google Shape;10448;p82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82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82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82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82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82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82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82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6" name="Google Shape;10456;p82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0457" name="Google Shape;10457;p82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458" name="Google Shape;10458;p82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459" name="Google Shape;10459;p82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0" name="Google Shape;10460;p82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61" name="Google Shape;10461;p82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462" name="Google Shape;10462;p82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463" name="Google Shape;10463;p82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464" name="Google Shape;10464;p82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465" name="Google Shape;10465;p82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466" name="Google Shape;10466;p82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7" name="Google Shape;10467;p82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68" name="Google Shape;10468;p82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469" name="Google Shape;10469;p82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470" name="Google Shape;10470;p82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471" name="Google Shape;10471;p82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472" name="Google Shape;10472;p82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473" name="Google Shape;10473;p82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4" name="Google Shape;10474;p82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75" name="Google Shape;10475;p82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476" name="Google Shape;10476;p82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477" name="Google Shape;10477;p82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478" name="Google Shape;10478;p82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479" name="Google Shape;10479;p82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480" name="Google Shape;10480;p82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1" name="Google Shape;10481;p82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82" name="Google Shape;10482;p82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483" name="Google Shape;10483;p82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484" name="Google Shape;10484;p82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485" name="Google Shape;10485;p82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0486" name="Google Shape;10486;p82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487" name="Google Shape;10487;p82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88" name="Google Shape;10488;p82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489" name="Google Shape;10489;p82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490" name="Google Shape;10490;p82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491" name="Google Shape;10491;p82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492" name="Google Shape;10492;p82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93" name="Google Shape;10493;p82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494" name="Google Shape;10494;p82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495" name="Google Shape;10495;p82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496" name="Google Shape;10496;p82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497" name="Google Shape;10497;p82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98" name="Google Shape;10498;p82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499" name="Google Shape;10499;p82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500" name="Google Shape;10500;p82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501" name="Google Shape;10501;p82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502" name="Google Shape;10502;p82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03" name="Google Shape;10503;p82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504" name="Google Shape;10504;p82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505" name="Google Shape;10505;p82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" name="Google Shape;10510;p8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1" name="Google Shape;10511;p83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12" name="Google Shape;10512;p83"/>
          <p:cNvGrpSpPr/>
          <p:nvPr/>
        </p:nvGrpSpPr>
        <p:grpSpPr>
          <a:xfrm>
            <a:off x="845855" y="2307733"/>
            <a:ext cx="340168" cy="298978"/>
            <a:chOff x="892750" y="267400"/>
            <a:chExt cx="483125" cy="424625"/>
          </a:xfrm>
        </p:grpSpPr>
        <p:sp>
          <p:nvSpPr>
            <p:cNvPr id="10513" name="Google Shape;10513;p83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4" name="Google Shape;10514;p83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5" name="Google Shape;10515;p83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16" name="Google Shape;10516;p83"/>
          <p:cNvGrpSpPr/>
          <p:nvPr/>
        </p:nvGrpSpPr>
        <p:grpSpPr>
          <a:xfrm>
            <a:off x="1284289" y="2287121"/>
            <a:ext cx="298996" cy="340204"/>
            <a:chOff x="1516475" y="238075"/>
            <a:chExt cx="424650" cy="483175"/>
          </a:xfrm>
        </p:grpSpPr>
        <p:sp>
          <p:nvSpPr>
            <p:cNvPr id="10517" name="Google Shape;10517;p83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8" name="Google Shape;10518;p83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19" name="Google Shape;10519;p83"/>
          <p:cNvGrpSpPr/>
          <p:nvPr/>
        </p:nvGrpSpPr>
        <p:grpSpPr>
          <a:xfrm>
            <a:off x="1677380" y="2367520"/>
            <a:ext cx="341488" cy="179405"/>
            <a:chOff x="2080675" y="352325"/>
            <a:chExt cx="485000" cy="254800"/>
          </a:xfrm>
        </p:grpSpPr>
        <p:sp>
          <p:nvSpPr>
            <p:cNvPr id="10520" name="Google Shape;10520;p83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1" name="Google Shape;10521;p83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22" name="Google Shape;10522;p83"/>
          <p:cNvGrpSpPr/>
          <p:nvPr/>
        </p:nvGrpSpPr>
        <p:grpSpPr>
          <a:xfrm>
            <a:off x="2126559" y="2287138"/>
            <a:ext cx="298996" cy="340168"/>
            <a:chOff x="2705375" y="238125"/>
            <a:chExt cx="424650" cy="483125"/>
          </a:xfrm>
        </p:grpSpPr>
        <p:sp>
          <p:nvSpPr>
            <p:cNvPr id="10523" name="Google Shape;10523;p83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4" name="Google Shape;10524;p83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5" name="Google Shape;10525;p83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6" name="Google Shape;10526;p83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27" name="Google Shape;10527;p83"/>
          <p:cNvGrpSpPr/>
          <p:nvPr/>
        </p:nvGrpSpPr>
        <p:grpSpPr>
          <a:xfrm>
            <a:off x="2542700" y="2287455"/>
            <a:ext cx="301161" cy="339535"/>
            <a:chOff x="3299850" y="238575"/>
            <a:chExt cx="427725" cy="482225"/>
          </a:xfrm>
        </p:grpSpPr>
        <p:sp>
          <p:nvSpPr>
            <p:cNvPr id="10528" name="Google Shape;10528;p83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9" name="Google Shape;10529;p83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0" name="Google Shape;10530;p83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1" name="Google Shape;10531;p83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2" name="Google Shape;10532;p83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33" name="Google Shape;10533;p83"/>
          <p:cNvGrpSpPr/>
          <p:nvPr/>
        </p:nvGrpSpPr>
        <p:grpSpPr>
          <a:xfrm>
            <a:off x="2929622" y="2287138"/>
            <a:ext cx="352455" cy="340168"/>
            <a:chOff x="3857225" y="238125"/>
            <a:chExt cx="500575" cy="483125"/>
          </a:xfrm>
        </p:grpSpPr>
        <p:sp>
          <p:nvSpPr>
            <p:cNvPr id="10534" name="Google Shape;10534;p83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5" name="Google Shape;10535;p83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6" name="Google Shape;10536;p83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7" name="Google Shape;10537;p83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8" name="Google Shape;10538;p83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9" name="Google Shape;10539;p83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0" name="Google Shape;10540;p83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41" name="Google Shape;10541;p83"/>
          <p:cNvSpPr/>
          <p:nvPr/>
        </p:nvSpPr>
        <p:spPr>
          <a:xfrm>
            <a:off x="3347096" y="2287135"/>
            <a:ext cx="352455" cy="340116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42" name="Google Shape;10542;p83"/>
          <p:cNvGrpSpPr/>
          <p:nvPr/>
        </p:nvGrpSpPr>
        <p:grpSpPr>
          <a:xfrm>
            <a:off x="3776398" y="2287165"/>
            <a:ext cx="340186" cy="340116"/>
            <a:chOff x="5053900" y="238200"/>
            <a:chExt cx="483150" cy="483050"/>
          </a:xfrm>
        </p:grpSpPr>
        <p:sp>
          <p:nvSpPr>
            <p:cNvPr id="10543" name="Google Shape;10543;p83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4" name="Google Shape;10544;p83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5" name="Google Shape;10545;p83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6" name="Google Shape;10546;p83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47" name="Google Shape;10547;p83"/>
          <p:cNvGrpSpPr/>
          <p:nvPr/>
        </p:nvGrpSpPr>
        <p:grpSpPr>
          <a:xfrm>
            <a:off x="4190348" y="2287138"/>
            <a:ext cx="340168" cy="340168"/>
            <a:chOff x="5648375" y="238125"/>
            <a:chExt cx="483125" cy="483125"/>
          </a:xfrm>
        </p:grpSpPr>
        <p:sp>
          <p:nvSpPr>
            <p:cNvPr id="10548" name="Google Shape;10548;p83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9" name="Google Shape;10549;p83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0" name="Google Shape;10550;p83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1" name="Google Shape;10551;p83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2" name="Google Shape;10552;p83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3" name="Google Shape;10553;p83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4" name="Google Shape;10554;p83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5" name="Google Shape;10555;p83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6" name="Google Shape;10556;p83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7" name="Google Shape;10557;p83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58" name="Google Shape;10558;p83"/>
          <p:cNvGrpSpPr/>
          <p:nvPr/>
        </p:nvGrpSpPr>
        <p:grpSpPr>
          <a:xfrm>
            <a:off x="4607035" y="2287138"/>
            <a:ext cx="340168" cy="340168"/>
            <a:chOff x="6242825" y="238125"/>
            <a:chExt cx="483125" cy="483125"/>
          </a:xfrm>
        </p:grpSpPr>
        <p:sp>
          <p:nvSpPr>
            <p:cNvPr id="10559" name="Google Shape;10559;p83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0" name="Google Shape;10560;p83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1" name="Google Shape;10561;p83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62" name="Google Shape;10562;p83"/>
          <p:cNvGrpSpPr/>
          <p:nvPr/>
        </p:nvGrpSpPr>
        <p:grpSpPr>
          <a:xfrm>
            <a:off x="844156" y="2727362"/>
            <a:ext cx="343566" cy="298943"/>
            <a:chOff x="889275" y="861850"/>
            <a:chExt cx="487950" cy="424575"/>
          </a:xfrm>
        </p:grpSpPr>
        <p:sp>
          <p:nvSpPr>
            <p:cNvPr id="10563" name="Google Shape;10563;p83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4" name="Google Shape;10564;p83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5" name="Google Shape;10565;p83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6" name="Google Shape;10566;p83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67" name="Google Shape;10567;p83"/>
          <p:cNvSpPr/>
          <p:nvPr/>
        </p:nvSpPr>
        <p:spPr>
          <a:xfrm>
            <a:off x="1282125" y="2706628"/>
            <a:ext cx="302974" cy="340204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568" name="Google Shape;10568;p83"/>
          <p:cNvSpPr/>
          <p:nvPr/>
        </p:nvSpPr>
        <p:spPr>
          <a:xfrm>
            <a:off x="1677131" y="2706628"/>
            <a:ext cx="341506" cy="340204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69" name="Google Shape;10569;p83"/>
          <p:cNvGrpSpPr/>
          <p:nvPr/>
        </p:nvGrpSpPr>
        <p:grpSpPr>
          <a:xfrm>
            <a:off x="2105973" y="2706749"/>
            <a:ext cx="340168" cy="340168"/>
            <a:chOff x="2676100" y="832575"/>
            <a:chExt cx="483125" cy="483125"/>
          </a:xfrm>
        </p:grpSpPr>
        <p:sp>
          <p:nvSpPr>
            <p:cNvPr id="10570" name="Google Shape;10570;p83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1" name="Google Shape;10571;p83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2" name="Google Shape;10572;p83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73" name="Google Shape;10573;p83"/>
          <p:cNvGrpSpPr/>
          <p:nvPr/>
        </p:nvGrpSpPr>
        <p:grpSpPr>
          <a:xfrm>
            <a:off x="2517477" y="2706749"/>
            <a:ext cx="351610" cy="340168"/>
            <a:chOff x="3270550" y="832575"/>
            <a:chExt cx="499375" cy="483125"/>
          </a:xfrm>
        </p:grpSpPr>
        <p:sp>
          <p:nvSpPr>
            <p:cNvPr id="10574" name="Google Shape;10574;p83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5" name="Google Shape;10575;p83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6" name="Google Shape;10576;p83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77" name="Google Shape;10577;p83"/>
          <p:cNvGrpSpPr/>
          <p:nvPr/>
        </p:nvGrpSpPr>
        <p:grpSpPr>
          <a:xfrm>
            <a:off x="2935756" y="2717381"/>
            <a:ext cx="340186" cy="318904"/>
            <a:chOff x="3865000" y="847675"/>
            <a:chExt cx="483150" cy="452925"/>
          </a:xfrm>
        </p:grpSpPr>
        <p:sp>
          <p:nvSpPr>
            <p:cNvPr id="10578" name="Google Shape;10578;p83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9" name="Google Shape;10579;p83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0" name="Google Shape;10580;p83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1" name="Google Shape;10581;p83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82" name="Google Shape;10582;p83"/>
          <p:cNvGrpSpPr/>
          <p:nvPr/>
        </p:nvGrpSpPr>
        <p:grpSpPr>
          <a:xfrm>
            <a:off x="3351439" y="2727300"/>
            <a:ext cx="344798" cy="299066"/>
            <a:chOff x="4452900" y="861750"/>
            <a:chExt cx="489700" cy="424750"/>
          </a:xfrm>
        </p:grpSpPr>
        <p:sp>
          <p:nvSpPr>
            <p:cNvPr id="10583" name="Google Shape;10583;p83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4" name="Google Shape;10584;p83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5" name="Google Shape;10585;p83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86" name="Google Shape;10586;p83"/>
          <p:cNvGrpSpPr/>
          <p:nvPr/>
        </p:nvGrpSpPr>
        <p:grpSpPr>
          <a:xfrm>
            <a:off x="3768671" y="2706758"/>
            <a:ext cx="355641" cy="340151"/>
            <a:chOff x="5049750" y="832600"/>
            <a:chExt cx="505100" cy="483100"/>
          </a:xfrm>
        </p:grpSpPr>
        <p:sp>
          <p:nvSpPr>
            <p:cNvPr id="10587" name="Google Shape;10587;p83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8" name="Google Shape;10588;p83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89" name="Google Shape;10589;p83"/>
          <p:cNvSpPr/>
          <p:nvPr/>
        </p:nvSpPr>
        <p:spPr>
          <a:xfrm>
            <a:off x="4188930" y="2731276"/>
            <a:ext cx="341700" cy="290899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90" name="Google Shape;10590;p83"/>
          <p:cNvGrpSpPr/>
          <p:nvPr/>
        </p:nvGrpSpPr>
        <p:grpSpPr>
          <a:xfrm>
            <a:off x="4627621" y="2706749"/>
            <a:ext cx="298996" cy="340168"/>
            <a:chOff x="6272100" y="832575"/>
            <a:chExt cx="424650" cy="483125"/>
          </a:xfrm>
        </p:grpSpPr>
        <p:sp>
          <p:nvSpPr>
            <p:cNvPr id="10591" name="Google Shape;10591;p83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2" name="Google Shape;10592;p83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93" name="Google Shape;10593;p83"/>
          <p:cNvGrpSpPr/>
          <p:nvPr/>
        </p:nvGrpSpPr>
        <p:grpSpPr>
          <a:xfrm>
            <a:off x="845828" y="3125798"/>
            <a:ext cx="340221" cy="340186"/>
            <a:chOff x="893650" y="1428000"/>
            <a:chExt cx="483200" cy="483150"/>
          </a:xfrm>
        </p:grpSpPr>
        <p:sp>
          <p:nvSpPr>
            <p:cNvPr id="10594" name="Google Shape;10594;p83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5" name="Google Shape;10595;p83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6" name="Google Shape;10596;p83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7" name="Google Shape;10597;p83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98" name="Google Shape;10598;p83"/>
          <p:cNvSpPr/>
          <p:nvPr/>
        </p:nvSpPr>
        <p:spPr>
          <a:xfrm>
            <a:off x="1263531" y="3186074"/>
            <a:ext cx="340168" cy="21925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599" name="Google Shape;10599;p83"/>
          <p:cNvSpPr/>
          <p:nvPr/>
        </p:nvSpPr>
        <p:spPr>
          <a:xfrm>
            <a:off x="1671076" y="3125647"/>
            <a:ext cx="353617" cy="340133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00" name="Google Shape;10600;p83"/>
          <p:cNvGrpSpPr/>
          <p:nvPr/>
        </p:nvGrpSpPr>
        <p:grpSpPr>
          <a:xfrm>
            <a:off x="2099646" y="3146463"/>
            <a:ext cx="352825" cy="298855"/>
            <a:chOff x="2676100" y="1456375"/>
            <a:chExt cx="501100" cy="424450"/>
          </a:xfrm>
        </p:grpSpPr>
        <p:sp>
          <p:nvSpPr>
            <p:cNvPr id="10601" name="Google Shape;10601;p83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2" name="Google Shape;10602;p83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3" name="Google Shape;10603;p83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04" name="Google Shape;10604;p83"/>
          <p:cNvGrpSpPr/>
          <p:nvPr/>
        </p:nvGrpSpPr>
        <p:grpSpPr>
          <a:xfrm>
            <a:off x="2523170" y="3125806"/>
            <a:ext cx="340221" cy="340168"/>
            <a:chOff x="3270475" y="1427025"/>
            <a:chExt cx="483200" cy="483125"/>
          </a:xfrm>
        </p:grpSpPr>
        <p:sp>
          <p:nvSpPr>
            <p:cNvPr id="10605" name="Google Shape;10605;p83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6" name="Google Shape;10606;p83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7" name="Google Shape;10607;p83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08" name="Google Shape;10608;p83"/>
          <p:cNvGrpSpPr/>
          <p:nvPr/>
        </p:nvGrpSpPr>
        <p:grpSpPr>
          <a:xfrm>
            <a:off x="2934083" y="3125780"/>
            <a:ext cx="343530" cy="340221"/>
            <a:chOff x="3860250" y="1427025"/>
            <a:chExt cx="487900" cy="483200"/>
          </a:xfrm>
        </p:grpSpPr>
        <p:sp>
          <p:nvSpPr>
            <p:cNvPr id="10609" name="Google Shape;10609;p83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0" name="Google Shape;10610;p83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1" name="Google Shape;10611;p83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12" name="Google Shape;10612;p83"/>
          <p:cNvSpPr/>
          <p:nvPr/>
        </p:nvSpPr>
        <p:spPr>
          <a:xfrm>
            <a:off x="3353203" y="3125629"/>
            <a:ext cx="340239" cy="340168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613" name="Google Shape;10613;p83"/>
          <p:cNvSpPr/>
          <p:nvPr/>
        </p:nvSpPr>
        <p:spPr>
          <a:xfrm>
            <a:off x="3774142" y="3125620"/>
            <a:ext cx="343530" cy="34018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14" name="Google Shape;10614;p83"/>
          <p:cNvGrpSpPr/>
          <p:nvPr/>
        </p:nvGrpSpPr>
        <p:grpSpPr>
          <a:xfrm>
            <a:off x="4190322" y="3125806"/>
            <a:ext cx="340221" cy="340168"/>
            <a:chOff x="5648375" y="1427025"/>
            <a:chExt cx="483200" cy="483125"/>
          </a:xfrm>
        </p:grpSpPr>
        <p:sp>
          <p:nvSpPr>
            <p:cNvPr id="10615" name="Google Shape;10615;p83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6" name="Google Shape;10616;p83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17" name="Google Shape;10617;p83"/>
          <p:cNvGrpSpPr/>
          <p:nvPr/>
        </p:nvGrpSpPr>
        <p:grpSpPr>
          <a:xfrm>
            <a:off x="4604808" y="3125789"/>
            <a:ext cx="344622" cy="340204"/>
            <a:chOff x="6238300" y="1426975"/>
            <a:chExt cx="489450" cy="483175"/>
          </a:xfrm>
        </p:grpSpPr>
        <p:sp>
          <p:nvSpPr>
            <p:cNvPr id="10618" name="Google Shape;10618;p83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9" name="Google Shape;10619;p83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0" name="Google Shape;10620;p83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21" name="Google Shape;10621;p83"/>
          <p:cNvSpPr/>
          <p:nvPr/>
        </p:nvSpPr>
        <p:spPr>
          <a:xfrm>
            <a:off x="865437" y="3545273"/>
            <a:ext cx="300792" cy="338725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22" name="Google Shape;10622;p83"/>
          <p:cNvGrpSpPr/>
          <p:nvPr/>
        </p:nvGrpSpPr>
        <p:grpSpPr>
          <a:xfrm>
            <a:off x="1263703" y="3544794"/>
            <a:ext cx="340168" cy="340186"/>
            <a:chOff x="1487200" y="2021475"/>
            <a:chExt cx="483125" cy="483150"/>
          </a:xfrm>
        </p:grpSpPr>
        <p:sp>
          <p:nvSpPr>
            <p:cNvPr id="10623" name="Google Shape;10623;p83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4" name="Google Shape;10624;p83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5" name="Google Shape;10625;p83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6" name="Google Shape;10626;p83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27" name="Google Shape;10627;p83"/>
          <p:cNvGrpSpPr/>
          <p:nvPr/>
        </p:nvGrpSpPr>
        <p:grpSpPr>
          <a:xfrm>
            <a:off x="1678040" y="3565398"/>
            <a:ext cx="340168" cy="298978"/>
            <a:chOff x="2081650" y="2050750"/>
            <a:chExt cx="483125" cy="424625"/>
          </a:xfrm>
        </p:grpSpPr>
        <p:sp>
          <p:nvSpPr>
            <p:cNvPr id="10628" name="Google Shape;10628;p83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9" name="Google Shape;10629;p83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0" name="Google Shape;10630;p83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1" name="Google Shape;10631;p83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2" name="Google Shape;10632;p83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3" name="Google Shape;10633;p83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34" name="Google Shape;10634;p83"/>
          <p:cNvGrpSpPr/>
          <p:nvPr/>
        </p:nvGrpSpPr>
        <p:grpSpPr>
          <a:xfrm>
            <a:off x="2105973" y="3588721"/>
            <a:ext cx="340168" cy="252332"/>
            <a:chOff x="2676100" y="2083800"/>
            <a:chExt cx="483125" cy="358375"/>
          </a:xfrm>
        </p:grpSpPr>
        <p:sp>
          <p:nvSpPr>
            <p:cNvPr id="10635" name="Google Shape;10635;p83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6" name="Google Shape;10636;p83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37" name="Google Shape;10637;p83"/>
          <p:cNvGrpSpPr/>
          <p:nvPr/>
        </p:nvGrpSpPr>
        <p:grpSpPr>
          <a:xfrm>
            <a:off x="2531487" y="3554766"/>
            <a:ext cx="323587" cy="320242"/>
            <a:chOff x="3282325" y="2035675"/>
            <a:chExt cx="459575" cy="454825"/>
          </a:xfrm>
        </p:grpSpPr>
        <p:sp>
          <p:nvSpPr>
            <p:cNvPr id="10638" name="Google Shape;10638;p83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9" name="Google Shape;10639;p83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0" name="Google Shape;10640;p83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1" name="Google Shape;10641;p83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42" name="Google Shape;10642;p83"/>
          <p:cNvSpPr/>
          <p:nvPr/>
        </p:nvSpPr>
        <p:spPr>
          <a:xfrm>
            <a:off x="2940184" y="3556291"/>
            <a:ext cx="330434" cy="316687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643" name="Google Shape;10643;p83"/>
          <p:cNvSpPr/>
          <p:nvPr/>
        </p:nvSpPr>
        <p:spPr>
          <a:xfrm>
            <a:off x="3373188" y="3544543"/>
            <a:ext cx="300263" cy="340186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44" name="Google Shape;10644;p83"/>
          <p:cNvGrpSpPr/>
          <p:nvPr/>
        </p:nvGrpSpPr>
        <p:grpSpPr>
          <a:xfrm>
            <a:off x="3776187" y="3544803"/>
            <a:ext cx="340608" cy="340168"/>
            <a:chOff x="5053900" y="2021500"/>
            <a:chExt cx="483750" cy="483125"/>
          </a:xfrm>
        </p:grpSpPr>
        <p:sp>
          <p:nvSpPr>
            <p:cNvPr id="10645" name="Google Shape;10645;p83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6" name="Google Shape;10646;p83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7" name="Google Shape;10647;p83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8" name="Google Shape;10648;p83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9" name="Google Shape;10649;p83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50" name="Google Shape;10650;p83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51" name="Google Shape;10651;p83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52" name="Google Shape;10652;p83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53" name="Google Shape;10653;p83"/>
          <p:cNvSpPr/>
          <p:nvPr/>
        </p:nvSpPr>
        <p:spPr>
          <a:xfrm>
            <a:off x="4249525" y="3544640"/>
            <a:ext cx="220489" cy="339992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54" name="Google Shape;10654;p83"/>
          <p:cNvGrpSpPr/>
          <p:nvPr/>
        </p:nvGrpSpPr>
        <p:grpSpPr>
          <a:xfrm>
            <a:off x="4601286" y="3547971"/>
            <a:ext cx="351663" cy="333831"/>
            <a:chOff x="6222125" y="2025975"/>
            <a:chExt cx="499450" cy="474125"/>
          </a:xfrm>
        </p:grpSpPr>
        <p:sp>
          <p:nvSpPr>
            <p:cNvPr id="10655" name="Google Shape;10655;p83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56" name="Google Shape;10656;p83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57" name="Google Shape;10657;p83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58" name="Google Shape;10658;p83"/>
          <p:cNvGrpSpPr/>
          <p:nvPr/>
        </p:nvGrpSpPr>
        <p:grpSpPr>
          <a:xfrm>
            <a:off x="5058848" y="2364541"/>
            <a:ext cx="335504" cy="185953"/>
            <a:chOff x="896050" y="2725450"/>
            <a:chExt cx="476500" cy="264100"/>
          </a:xfrm>
        </p:grpSpPr>
        <p:sp>
          <p:nvSpPr>
            <p:cNvPr id="10659" name="Google Shape;10659;p83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60" name="Google Shape;10660;p83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61" name="Google Shape;10661;p83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62" name="Google Shape;10662;p83"/>
          <p:cNvGrpSpPr/>
          <p:nvPr/>
        </p:nvGrpSpPr>
        <p:grpSpPr>
          <a:xfrm>
            <a:off x="5489588" y="2287425"/>
            <a:ext cx="340168" cy="340186"/>
            <a:chOff x="1487200" y="2615925"/>
            <a:chExt cx="483125" cy="483150"/>
          </a:xfrm>
        </p:grpSpPr>
        <p:sp>
          <p:nvSpPr>
            <p:cNvPr id="10663" name="Google Shape;10663;p83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64" name="Google Shape;10664;p83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65" name="Google Shape;10665;p83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66" name="Google Shape;10666;p83"/>
          <p:cNvGrpSpPr/>
          <p:nvPr/>
        </p:nvGrpSpPr>
        <p:grpSpPr>
          <a:xfrm>
            <a:off x="5889537" y="2287425"/>
            <a:ext cx="353564" cy="340186"/>
            <a:chOff x="2077575" y="2615925"/>
            <a:chExt cx="502150" cy="483150"/>
          </a:xfrm>
        </p:grpSpPr>
        <p:sp>
          <p:nvSpPr>
            <p:cNvPr id="10667" name="Google Shape;10667;p83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68" name="Google Shape;10668;p83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69" name="Google Shape;10669;p83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70" name="Google Shape;10670;p83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71" name="Google Shape;10671;p83"/>
          <p:cNvGrpSpPr/>
          <p:nvPr/>
        </p:nvGrpSpPr>
        <p:grpSpPr>
          <a:xfrm>
            <a:off x="6313326" y="2303452"/>
            <a:ext cx="334536" cy="308132"/>
            <a:chOff x="2680100" y="2638725"/>
            <a:chExt cx="475125" cy="437625"/>
          </a:xfrm>
        </p:grpSpPr>
        <p:sp>
          <p:nvSpPr>
            <p:cNvPr id="10672" name="Google Shape;10672;p83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73" name="Google Shape;10673;p83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74" name="Google Shape;10674;p83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75" name="Google Shape;10675;p83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76" name="Google Shape;10676;p83"/>
          <p:cNvGrpSpPr/>
          <p:nvPr/>
        </p:nvGrpSpPr>
        <p:grpSpPr>
          <a:xfrm>
            <a:off x="6778965" y="2287425"/>
            <a:ext cx="239183" cy="340186"/>
            <a:chOff x="3342275" y="2615925"/>
            <a:chExt cx="339700" cy="483150"/>
          </a:xfrm>
        </p:grpSpPr>
        <p:sp>
          <p:nvSpPr>
            <p:cNvPr id="10677" name="Google Shape;10677;p83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78" name="Google Shape;10678;p83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79" name="Google Shape;10679;p83"/>
          <p:cNvSpPr/>
          <p:nvPr/>
        </p:nvSpPr>
        <p:spPr>
          <a:xfrm>
            <a:off x="7172212" y="2287100"/>
            <a:ext cx="279052" cy="340186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680" name="Google Shape;10680;p83"/>
          <p:cNvSpPr/>
          <p:nvPr/>
        </p:nvSpPr>
        <p:spPr>
          <a:xfrm>
            <a:off x="7565246" y="2297730"/>
            <a:ext cx="340186" cy="31892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681" name="Google Shape;10681;p83"/>
          <p:cNvSpPr/>
          <p:nvPr/>
        </p:nvSpPr>
        <p:spPr>
          <a:xfrm>
            <a:off x="7990101" y="2297730"/>
            <a:ext cx="340186" cy="31892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82" name="Google Shape;10682;p83"/>
          <p:cNvGrpSpPr/>
          <p:nvPr/>
        </p:nvGrpSpPr>
        <p:grpSpPr>
          <a:xfrm>
            <a:off x="6415846" y="3956426"/>
            <a:ext cx="339482" cy="339271"/>
            <a:chOff x="5648900" y="2616600"/>
            <a:chExt cx="482150" cy="481850"/>
          </a:xfrm>
        </p:grpSpPr>
        <p:sp>
          <p:nvSpPr>
            <p:cNvPr id="10683" name="Google Shape;10683;p83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84" name="Google Shape;10684;p83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85" name="Google Shape;10685;p83"/>
          <p:cNvGrpSpPr/>
          <p:nvPr/>
        </p:nvGrpSpPr>
        <p:grpSpPr>
          <a:xfrm>
            <a:off x="4735130" y="3963142"/>
            <a:ext cx="325626" cy="325694"/>
            <a:chOff x="6242825" y="2615925"/>
            <a:chExt cx="483125" cy="483225"/>
          </a:xfrm>
        </p:grpSpPr>
        <p:sp>
          <p:nvSpPr>
            <p:cNvPr id="10686" name="Google Shape;10686;p83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87" name="Google Shape;10687;p83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88" name="Google Shape;10688;p83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89" name="Google Shape;10689;p83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90" name="Google Shape;10690;p83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91" name="Google Shape;10691;p83"/>
          <p:cNvSpPr/>
          <p:nvPr/>
        </p:nvSpPr>
        <p:spPr>
          <a:xfrm>
            <a:off x="5053509" y="2716141"/>
            <a:ext cx="345977" cy="321175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92" name="Google Shape;10692;p83"/>
          <p:cNvGrpSpPr/>
          <p:nvPr/>
        </p:nvGrpSpPr>
        <p:grpSpPr>
          <a:xfrm>
            <a:off x="5488629" y="2707036"/>
            <a:ext cx="342087" cy="340186"/>
            <a:chOff x="1487200" y="3210375"/>
            <a:chExt cx="485850" cy="483150"/>
          </a:xfrm>
        </p:grpSpPr>
        <p:sp>
          <p:nvSpPr>
            <p:cNvPr id="10693" name="Google Shape;10693;p83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94" name="Google Shape;10694;p83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95" name="Google Shape;10695;p83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96" name="Google Shape;10696;p83"/>
          <p:cNvSpPr/>
          <p:nvPr/>
        </p:nvSpPr>
        <p:spPr>
          <a:xfrm>
            <a:off x="5895994" y="2739750"/>
            <a:ext cx="340168" cy="273948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697" name="Google Shape;10697;p83"/>
          <p:cNvSpPr/>
          <p:nvPr/>
        </p:nvSpPr>
        <p:spPr>
          <a:xfrm>
            <a:off x="6310174" y="2774289"/>
            <a:ext cx="340221" cy="204858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98" name="Google Shape;10698;p83"/>
          <p:cNvGrpSpPr/>
          <p:nvPr/>
        </p:nvGrpSpPr>
        <p:grpSpPr>
          <a:xfrm>
            <a:off x="6727988" y="2707027"/>
            <a:ext cx="341136" cy="340204"/>
            <a:chOff x="3269875" y="3210400"/>
            <a:chExt cx="484500" cy="483175"/>
          </a:xfrm>
        </p:grpSpPr>
        <p:sp>
          <p:nvSpPr>
            <p:cNvPr id="10699" name="Google Shape;10699;p83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00" name="Google Shape;10700;p83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01" name="Google Shape;10701;p83"/>
          <p:cNvGrpSpPr/>
          <p:nvPr/>
        </p:nvGrpSpPr>
        <p:grpSpPr>
          <a:xfrm>
            <a:off x="7227082" y="2706666"/>
            <a:ext cx="170216" cy="340925"/>
            <a:chOff x="3985700" y="3210375"/>
            <a:chExt cx="241750" cy="484200"/>
          </a:xfrm>
        </p:grpSpPr>
        <p:sp>
          <p:nvSpPr>
            <p:cNvPr id="10702" name="Google Shape;10702;p83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03" name="Google Shape;10703;p83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04" name="Google Shape;10704;p83"/>
          <p:cNvGrpSpPr/>
          <p:nvPr/>
        </p:nvGrpSpPr>
        <p:grpSpPr>
          <a:xfrm>
            <a:off x="7566351" y="2707678"/>
            <a:ext cx="339007" cy="338901"/>
            <a:chOff x="4460225" y="3211300"/>
            <a:chExt cx="481475" cy="481325"/>
          </a:xfrm>
        </p:grpSpPr>
        <p:sp>
          <p:nvSpPr>
            <p:cNvPr id="10705" name="Google Shape;10705;p83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06" name="Google Shape;10706;p83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707" name="Google Shape;10707;p83"/>
          <p:cNvSpPr/>
          <p:nvPr/>
        </p:nvSpPr>
        <p:spPr>
          <a:xfrm>
            <a:off x="7990101" y="2726454"/>
            <a:ext cx="340186" cy="300545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708" name="Google Shape;10708;p83"/>
          <p:cNvGrpSpPr/>
          <p:nvPr/>
        </p:nvGrpSpPr>
        <p:grpSpPr>
          <a:xfrm>
            <a:off x="6859688" y="3985756"/>
            <a:ext cx="342034" cy="280654"/>
            <a:chOff x="5647000" y="3252650"/>
            <a:chExt cx="485775" cy="398600"/>
          </a:xfrm>
        </p:grpSpPr>
        <p:sp>
          <p:nvSpPr>
            <p:cNvPr id="10709" name="Google Shape;10709;p83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10" name="Google Shape;10710;p83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11" name="Google Shape;10711;p83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12" name="Google Shape;10712;p83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13" name="Google Shape;10713;p83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14" name="Google Shape;10714;p83"/>
          <p:cNvGrpSpPr/>
          <p:nvPr/>
        </p:nvGrpSpPr>
        <p:grpSpPr>
          <a:xfrm>
            <a:off x="5165128" y="3991768"/>
            <a:ext cx="326536" cy="268454"/>
            <a:chOff x="6242450" y="3252800"/>
            <a:chExt cx="484475" cy="398300"/>
          </a:xfrm>
        </p:grpSpPr>
        <p:sp>
          <p:nvSpPr>
            <p:cNvPr id="10715" name="Google Shape;10715;p83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16" name="Google Shape;10716;p83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17" name="Google Shape;10717;p83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18" name="Google Shape;10718;p83"/>
          <p:cNvGrpSpPr/>
          <p:nvPr/>
        </p:nvGrpSpPr>
        <p:grpSpPr>
          <a:xfrm>
            <a:off x="5077111" y="3126102"/>
            <a:ext cx="298978" cy="340168"/>
            <a:chOff x="922025" y="3804850"/>
            <a:chExt cx="424625" cy="483125"/>
          </a:xfrm>
        </p:grpSpPr>
        <p:sp>
          <p:nvSpPr>
            <p:cNvPr id="10719" name="Google Shape;10719;p83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20" name="Google Shape;10720;p83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721" name="Google Shape;10721;p83"/>
          <p:cNvSpPr/>
          <p:nvPr/>
        </p:nvSpPr>
        <p:spPr>
          <a:xfrm>
            <a:off x="5485351" y="3125004"/>
            <a:ext cx="348301" cy="341418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722" name="Google Shape;10722;p83"/>
          <p:cNvGrpSpPr/>
          <p:nvPr/>
        </p:nvGrpSpPr>
        <p:grpSpPr>
          <a:xfrm>
            <a:off x="5909841" y="3126102"/>
            <a:ext cx="312955" cy="340168"/>
            <a:chOff x="2100300" y="3804850"/>
            <a:chExt cx="444475" cy="483125"/>
          </a:xfrm>
        </p:grpSpPr>
        <p:sp>
          <p:nvSpPr>
            <p:cNvPr id="10723" name="Google Shape;10723;p83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24" name="Google Shape;10724;p83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25" name="Google Shape;10725;p83"/>
          <p:cNvGrpSpPr/>
          <p:nvPr/>
        </p:nvGrpSpPr>
        <p:grpSpPr>
          <a:xfrm>
            <a:off x="6333463" y="3126102"/>
            <a:ext cx="294261" cy="340168"/>
            <a:chOff x="2708700" y="3804850"/>
            <a:chExt cx="417925" cy="483125"/>
          </a:xfrm>
        </p:grpSpPr>
        <p:sp>
          <p:nvSpPr>
            <p:cNvPr id="10726" name="Google Shape;10726;p83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27" name="Google Shape;10727;p83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28" name="Google Shape;10728;p83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29" name="Google Shape;10729;p83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730" name="Google Shape;10730;p83"/>
          <p:cNvSpPr/>
          <p:nvPr/>
        </p:nvSpPr>
        <p:spPr>
          <a:xfrm>
            <a:off x="6728094" y="3166169"/>
            <a:ext cx="340168" cy="259074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731" name="Google Shape;10731;p83"/>
          <p:cNvSpPr/>
          <p:nvPr/>
        </p:nvSpPr>
        <p:spPr>
          <a:xfrm>
            <a:off x="7154806" y="3125620"/>
            <a:ext cx="313870" cy="340186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732" name="Google Shape;10732;p83"/>
          <p:cNvGrpSpPr/>
          <p:nvPr/>
        </p:nvGrpSpPr>
        <p:grpSpPr>
          <a:xfrm>
            <a:off x="7570338" y="3127378"/>
            <a:ext cx="331033" cy="337616"/>
            <a:chOff x="4467450" y="3808475"/>
            <a:chExt cx="470150" cy="479500"/>
          </a:xfrm>
        </p:grpSpPr>
        <p:sp>
          <p:nvSpPr>
            <p:cNvPr id="10733" name="Google Shape;10733;p83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34" name="Google Shape;10734;p83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35" name="Google Shape;10735;p83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36" name="Google Shape;10736;p83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37" name="Google Shape;10737;p83"/>
          <p:cNvGrpSpPr/>
          <p:nvPr/>
        </p:nvGrpSpPr>
        <p:grpSpPr>
          <a:xfrm>
            <a:off x="7990685" y="3126102"/>
            <a:ext cx="340186" cy="340168"/>
            <a:chOff x="5053900" y="3804850"/>
            <a:chExt cx="483150" cy="483125"/>
          </a:xfrm>
        </p:grpSpPr>
        <p:sp>
          <p:nvSpPr>
            <p:cNvPr id="10738" name="Google Shape;10738;p83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39" name="Google Shape;10739;p83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40" name="Google Shape;10740;p83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41" name="Google Shape;10741;p83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42" name="Google Shape;10742;p83"/>
          <p:cNvGrpSpPr/>
          <p:nvPr/>
        </p:nvGrpSpPr>
        <p:grpSpPr>
          <a:xfrm>
            <a:off x="7306081" y="3956021"/>
            <a:ext cx="340168" cy="340168"/>
            <a:chOff x="5648375" y="3804850"/>
            <a:chExt cx="483125" cy="483125"/>
          </a:xfrm>
        </p:grpSpPr>
        <p:sp>
          <p:nvSpPr>
            <p:cNvPr id="10743" name="Google Shape;10743;p83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44" name="Google Shape;10744;p83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45" name="Google Shape;10745;p83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46" name="Google Shape;10746;p83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47" name="Google Shape;10747;p83"/>
          <p:cNvGrpSpPr/>
          <p:nvPr/>
        </p:nvGrpSpPr>
        <p:grpSpPr>
          <a:xfrm>
            <a:off x="5596036" y="3968278"/>
            <a:ext cx="280923" cy="315449"/>
            <a:chOff x="6276025" y="3812400"/>
            <a:chExt cx="416800" cy="468025"/>
          </a:xfrm>
        </p:grpSpPr>
        <p:sp>
          <p:nvSpPr>
            <p:cNvPr id="10748" name="Google Shape;10748;p83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49" name="Google Shape;10749;p83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50" name="Google Shape;10750;p83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51" name="Google Shape;10751;p83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52" name="Google Shape;10752;p83"/>
          <p:cNvGrpSpPr/>
          <p:nvPr/>
        </p:nvGrpSpPr>
        <p:grpSpPr>
          <a:xfrm>
            <a:off x="5055293" y="3545089"/>
            <a:ext cx="342615" cy="340186"/>
            <a:chOff x="890400" y="4399350"/>
            <a:chExt cx="486600" cy="483150"/>
          </a:xfrm>
        </p:grpSpPr>
        <p:sp>
          <p:nvSpPr>
            <p:cNvPr id="10753" name="Google Shape;10753;p83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54" name="Google Shape;10754;p83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55" name="Google Shape;10755;p83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56" name="Google Shape;10756;p83"/>
          <p:cNvGrpSpPr/>
          <p:nvPr/>
        </p:nvGrpSpPr>
        <p:grpSpPr>
          <a:xfrm>
            <a:off x="5489588" y="3560368"/>
            <a:ext cx="340168" cy="309628"/>
            <a:chOff x="1487200" y="4421025"/>
            <a:chExt cx="483125" cy="439750"/>
          </a:xfrm>
        </p:grpSpPr>
        <p:sp>
          <p:nvSpPr>
            <p:cNvPr id="10757" name="Google Shape;10757;p83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58" name="Google Shape;10758;p83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59" name="Google Shape;10759;p83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60" name="Google Shape;10760;p83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61" name="Google Shape;10761;p83"/>
          <p:cNvGrpSpPr/>
          <p:nvPr/>
        </p:nvGrpSpPr>
        <p:grpSpPr>
          <a:xfrm>
            <a:off x="5893867" y="3545107"/>
            <a:ext cx="344903" cy="340151"/>
            <a:chOff x="2079300" y="4399325"/>
            <a:chExt cx="489850" cy="483100"/>
          </a:xfrm>
        </p:grpSpPr>
        <p:sp>
          <p:nvSpPr>
            <p:cNvPr id="10762" name="Google Shape;10762;p83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63" name="Google Shape;10763;p83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764" name="Google Shape;10764;p83"/>
          <p:cNvSpPr/>
          <p:nvPr/>
        </p:nvSpPr>
        <p:spPr>
          <a:xfrm>
            <a:off x="6330757" y="3544569"/>
            <a:ext cx="299049" cy="340133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765" name="Google Shape;10765;p83"/>
          <p:cNvGrpSpPr/>
          <p:nvPr/>
        </p:nvGrpSpPr>
        <p:grpSpPr>
          <a:xfrm>
            <a:off x="6760439" y="3545107"/>
            <a:ext cx="276236" cy="340151"/>
            <a:chOff x="3316000" y="4399325"/>
            <a:chExt cx="392325" cy="483100"/>
          </a:xfrm>
        </p:grpSpPr>
        <p:sp>
          <p:nvSpPr>
            <p:cNvPr id="10766" name="Google Shape;10766;p83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67" name="Google Shape;10767;p83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68" name="Google Shape;10768;p83"/>
          <p:cNvGrpSpPr/>
          <p:nvPr/>
        </p:nvGrpSpPr>
        <p:grpSpPr>
          <a:xfrm>
            <a:off x="7185179" y="3545089"/>
            <a:ext cx="254022" cy="340186"/>
            <a:chOff x="3926225" y="4399275"/>
            <a:chExt cx="360775" cy="483150"/>
          </a:xfrm>
        </p:grpSpPr>
        <p:sp>
          <p:nvSpPr>
            <p:cNvPr id="10769" name="Google Shape;10769;p83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70" name="Google Shape;10770;p83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771" name="Google Shape;10771;p83"/>
          <p:cNvSpPr/>
          <p:nvPr/>
        </p:nvSpPr>
        <p:spPr>
          <a:xfrm>
            <a:off x="7645633" y="3544578"/>
            <a:ext cx="179387" cy="340116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772" name="Google Shape;10772;p83"/>
          <p:cNvGrpSpPr/>
          <p:nvPr/>
        </p:nvGrpSpPr>
        <p:grpSpPr>
          <a:xfrm>
            <a:off x="7990738" y="3545151"/>
            <a:ext cx="340080" cy="340063"/>
            <a:chOff x="5053975" y="4399375"/>
            <a:chExt cx="483000" cy="482975"/>
          </a:xfrm>
        </p:grpSpPr>
        <p:sp>
          <p:nvSpPr>
            <p:cNvPr id="10773" name="Google Shape;10773;p83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74" name="Google Shape;10774;p83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75" name="Google Shape;10775;p83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76" name="Google Shape;10776;p83"/>
          <p:cNvGrpSpPr/>
          <p:nvPr/>
        </p:nvGrpSpPr>
        <p:grpSpPr>
          <a:xfrm>
            <a:off x="7750609" y="3956042"/>
            <a:ext cx="340168" cy="340168"/>
            <a:chOff x="5648375" y="4399300"/>
            <a:chExt cx="483125" cy="483125"/>
          </a:xfrm>
        </p:grpSpPr>
        <p:sp>
          <p:nvSpPr>
            <p:cNvPr id="10777" name="Google Shape;10777;p83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78" name="Google Shape;10778;p83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79" name="Google Shape;10779;p83"/>
          <p:cNvGrpSpPr/>
          <p:nvPr/>
        </p:nvGrpSpPr>
        <p:grpSpPr>
          <a:xfrm>
            <a:off x="5981331" y="3974637"/>
            <a:ext cx="330007" cy="302744"/>
            <a:chOff x="6239575" y="4416275"/>
            <a:chExt cx="489625" cy="449175"/>
          </a:xfrm>
        </p:grpSpPr>
        <p:sp>
          <p:nvSpPr>
            <p:cNvPr id="10780" name="Google Shape;10780;p83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81" name="Google Shape;10781;p83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82" name="Google Shape;10782;p83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83" name="Google Shape;10783;p83"/>
          <p:cNvGrpSpPr/>
          <p:nvPr/>
        </p:nvGrpSpPr>
        <p:grpSpPr>
          <a:xfrm>
            <a:off x="3084610" y="3971815"/>
            <a:ext cx="308234" cy="308234"/>
            <a:chOff x="892750" y="4993750"/>
            <a:chExt cx="483125" cy="483125"/>
          </a:xfrm>
        </p:grpSpPr>
        <p:sp>
          <p:nvSpPr>
            <p:cNvPr id="10784" name="Google Shape;10784;p83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85" name="Google Shape;10785;p83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86" name="Google Shape;10786;p83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87" name="Google Shape;10787;p83"/>
          <p:cNvGrpSpPr/>
          <p:nvPr/>
        </p:nvGrpSpPr>
        <p:grpSpPr>
          <a:xfrm>
            <a:off x="3497219" y="3971815"/>
            <a:ext cx="308234" cy="308234"/>
            <a:chOff x="1487200" y="4993750"/>
            <a:chExt cx="483125" cy="483125"/>
          </a:xfrm>
        </p:grpSpPr>
        <p:sp>
          <p:nvSpPr>
            <p:cNvPr id="10788" name="Google Shape;10788;p83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89" name="Google Shape;10789;p83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90" name="Google Shape;10790;p83"/>
          <p:cNvGrpSpPr/>
          <p:nvPr/>
        </p:nvGrpSpPr>
        <p:grpSpPr>
          <a:xfrm>
            <a:off x="3909829" y="3971815"/>
            <a:ext cx="308234" cy="308234"/>
            <a:chOff x="2081650" y="4993750"/>
            <a:chExt cx="483125" cy="483125"/>
          </a:xfrm>
        </p:grpSpPr>
        <p:sp>
          <p:nvSpPr>
            <p:cNvPr id="10791" name="Google Shape;10791;p83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92" name="Google Shape;10792;p83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93" name="Google Shape;10793;p83"/>
          <p:cNvGrpSpPr/>
          <p:nvPr/>
        </p:nvGrpSpPr>
        <p:grpSpPr>
          <a:xfrm>
            <a:off x="1491328" y="3979188"/>
            <a:ext cx="293982" cy="293982"/>
            <a:chOff x="2676100" y="4993750"/>
            <a:chExt cx="483125" cy="483125"/>
          </a:xfrm>
        </p:grpSpPr>
        <p:sp>
          <p:nvSpPr>
            <p:cNvPr id="10794" name="Google Shape;10794;p83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95" name="Google Shape;10795;p83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96" name="Google Shape;10796;p83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797" name="Google Shape;10797;p83"/>
          <p:cNvGrpSpPr/>
          <p:nvPr/>
        </p:nvGrpSpPr>
        <p:grpSpPr>
          <a:xfrm>
            <a:off x="4322435" y="3971815"/>
            <a:ext cx="308234" cy="308234"/>
            <a:chOff x="3270550" y="4993750"/>
            <a:chExt cx="483125" cy="483125"/>
          </a:xfrm>
        </p:grpSpPr>
        <p:sp>
          <p:nvSpPr>
            <p:cNvPr id="10798" name="Google Shape;10798;p83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799" name="Google Shape;10799;p83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800" name="Google Shape;10800;p83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801" name="Google Shape;10801;p83"/>
          <p:cNvSpPr/>
          <p:nvPr/>
        </p:nvSpPr>
        <p:spPr>
          <a:xfrm>
            <a:off x="1889555" y="3978931"/>
            <a:ext cx="293997" cy="294073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802" name="Google Shape;10802;p83"/>
          <p:cNvGrpSpPr/>
          <p:nvPr/>
        </p:nvGrpSpPr>
        <p:grpSpPr>
          <a:xfrm>
            <a:off x="2288093" y="3979142"/>
            <a:ext cx="293997" cy="294073"/>
            <a:chOff x="4459450" y="4993700"/>
            <a:chExt cx="483150" cy="483275"/>
          </a:xfrm>
        </p:grpSpPr>
        <p:sp>
          <p:nvSpPr>
            <p:cNvPr id="10803" name="Google Shape;10803;p83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804" name="Google Shape;10804;p83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805" name="Google Shape;10805;p83"/>
          <p:cNvGrpSpPr/>
          <p:nvPr/>
        </p:nvGrpSpPr>
        <p:grpSpPr>
          <a:xfrm>
            <a:off x="2686471" y="3979142"/>
            <a:ext cx="293997" cy="294073"/>
            <a:chOff x="5053900" y="4993700"/>
            <a:chExt cx="483150" cy="483275"/>
          </a:xfrm>
        </p:grpSpPr>
        <p:sp>
          <p:nvSpPr>
            <p:cNvPr id="10806" name="Google Shape;10806;p83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807" name="Google Shape;10807;p83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2" name="Google Shape;10812;p84"/>
          <p:cNvSpPr/>
          <p:nvPr/>
        </p:nvSpPr>
        <p:spPr>
          <a:xfrm>
            <a:off x="844100" y="1534006"/>
            <a:ext cx="323667" cy="373560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3" name="Google Shape;10813;p84"/>
          <p:cNvSpPr/>
          <p:nvPr/>
        </p:nvSpPr>
        <p:spPr>
          <a:xfrm>
            <a:off x="844104" y="1998611"/>
            <a:ext cx="383008" cy="338738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4" name="Google Shape;10814;p84"/>
          <p:cNvSpPr/>
          <p:nvPr/>
        </p:nvSpPr>
        <p:spPr>
          <a:xfrm>
            <a:off x="852434" y="2428395"/>
            <a:ext cx="366348" cy="373412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5" name="Google Shape;10815;p84"/>
          <p:cNvGrpSpPr/>
          <p:nvPr/>
        </p:nvGrpSpPr>
        <p:grpSpPr>
          <a:xfrm>
            <a:off x="2987728" y="1561903"/>
            <a:ext cx="371882" cy="373766"/>
            <a:chOff x="-41270450" y="1973375"/>
            <a:chExt cx="315850" cy="317450"/>
          </a:xfrm>
        </p:grpSpPr>
        <p:sp>
          <p:nvSpPr>
            <p:cNvPr id="10816" name="Google Shape;10816;p84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84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84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84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0" name="Google Shape;10820;p84"/>
          <p:cNvGrpSpPr/>
          <p:nvPr/>
        </p:nvGrpSpPr>
        <p:grpSpPr>
          <a:xfrm>
            <a:off x="3005407" y="2008859"/>
            <a:ext cx="395871" cy="372088"/>
            <a:chOff x="-41291625" y="2339025"/>
            <a:chExt cx="336225" cy="316025"/>
          </a:xfrm>
        </p:grpSpPr>
        <p:sp>
          <p:nvSpPr>
            <p:cNvPr id="10821" name="Google Shape;10821;p84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84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3" name="Google Shape;10823;p84"/>
          <p:cNvSpPr/>
          <p:nvPr/>
        </p:nvSpPr>
        <p:spPr>
          <a:xfrm>
            <a:off x="2982027" y="2195874"/>
            <a:ext cx="0" cy="29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4" name="Google Shape;10824;p84"/>
          <p:cNvSpPr/>
          <p:nvPr/>
        </p:nvSpPr>
        <p:spPr>
          <a:xfrm>
            <a:off x="3016426" y="2441147"/>
            <a:ext cx="376503" cy="373442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5" name="Google Shape;10825;p84"/>
          <p:cNvSpPr/>
          <p:nvPr/>
        </p:nvSpPr>
        <p:spPr>
          <a:xfrm>
            <a:off x="1807487" y="2877846"/>
            <a:ext cx="231859" cy="372824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6" name="Google Shape;10826;p84"/>
          <p:cNvSpPr/>
          <p:nvPr/>
        </p:nvSpPr>
        <p:spPr>
          <a:xfrm>
            <a:off x="1759274" y="3307876"/>
            <a:ext cx="328289" cy="374914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7" name="Google Shape;10827;p84"/>
          <p:cNvSpPr/>
          <p:nvPr/>
        </p:nvSpPr>
        <p:spPr>
          <a:xfrm>
            <a:off x="1735189" y="3801910"/>
            <a:ext cx="372824" cy="374060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8" name="Google Shape;10828;p84"/>
          <p:cNvSpPr/>
          <p:nvPr/>
        </p:nvSpPr>
        <p:spPr>
          <a:xfrm>
            <a:off x="3953247" y="2878081"/>
            <a:ext cx="374678" cy="372353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9" name="Google Shape;10829;p84"/>
          <p:cNvGrpSpPr/>
          <p:nvPr/>
        </p:nvGrpSpPr>
        <p:grpSpPr>
          <a:xfrm>
            <a:off x="1229534" y="1533910"/>
            <a:ext cx="396931" cy="373147"/>
            <a:chOff x="-42804750" y="1949600"/>
            <a:chExt cx="337125" cy="316925"/>
          </a:xfrm>
        </p:grpSpPr>
        <p:sp>
          <p:nvSpPr>
            <p:cNvPr id="10830" name="Google Shape;10830;p84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84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84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3" name="Google Shape;10833;p84"/>
          <p:cNvGrpSpPr/>
          <p:nvPr/>
        </p:nvGrpSpPr>
        <p:grpSpPr>
          <a:xfrm>
            <a:off x="1292211" y="1986607"/>
            <a:ext cx="335706" cy="364258"/>
            <a:chOff x="-42778750" y="2320125"/>
            <a:chExt cx="285125" cy="309375"/>
          </a:xfrm>
        </p:grpSpPr>
        <p:sp>
          <p:nvSpPr>
            <p:cNvPr id="10834" name="Google Shape;10834;p84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84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6" name="Google Shape;10836;p84"/>
          <p:cNvGrpSpPr/>
          <p:nvPr/>
        </p:nvGrpSpPr>
        <p:grpSpPr>
          <a:xfrm>
            <a:off x="1269879" y="2433612"/>
            <a:ext cx="375591" cy="374678"/>
            <a:chOff x="-42796875" y="2680675"/>
            <a:chExt cx="319000" cy="318225"/>
          </a:xfrm>
        </p:grpSpPr>
        <p:sp>
          <p:nvSpPr>
            <p:cNvPr id="10837" name="Google Shape;10837;p84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84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84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84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84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42" name="Google Shape;10842;p84"/>
          <p:cNvSpPr/>
          <p:nvPr/>
        </p:nvSpPr>
        <p:spPr>
          <a:xfrm>
            <a:off x="3439644" y="1559525"/>
            <a:ext cx="375591" cy="373030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3" name="Google Shape;10843;p84"/>
          <p:cNvSpPr/>
          <p:nvPr/>
        </p:nvSpPr>
        <p:spPr>
          <a:xfrm>
            <a:off x="3459773" y="2040992"/>
            <a:ext cx="380241" cy="31810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4" name="Google Shape;10844;p84"/>
          <p:cNvSpPr/>
          <p:nvPr/>
        </p:nvSpPr>
        <p:spPr>
          <a:xfrm>
            <a:off x="3469303" y="2441147"/>
            <a:ext cx="375620" cy="372441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5" name="Google Shape;10845;p84"/>
          <p:cNvSpPr/>
          <p:nvPr/>
        </p:nvSpPr>
        <p:spPr>
          <a:xfrm>
            <a:off x="2230466" y="2877846"/>
            <a:ext cx="268977" cy="37096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6" name="Google Shape;10846;p84"/>
          <p:cNvSpPr/>
          <p:nvPr/>
        </p:nvSpPr>
        <p:spPr>
          <a:xfrm>
            <a:off x="2117481" y="3661407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47" name="Google Shape;10847;p84"/>
          <p:cNvGrpSpPr/>
          <p:nvPr/>
        </p:nvGrpSpPr>
        <p:grpSpPr>
          <a:xfrm>
            <a:off x="2168150" y="3311887"/>
            <a:ext cx="390426" cy="369586"/>
            <a:chOff x="-39055650" y="2315975"/>
            <a:chExt cx="331600" cy="313900"/>
          </a:xfrm>
        </p:grpSpPr>
        <p:sp>
          <p:nvSpPr>
            <p:cNvPr id="10848" name="Google Shape;10848;p84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84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0" name="Google Shape;10850;p84"/>
          <p:cNvSpPr/>
          <p:nvPr/>
        </p:nvSpPr>
        <p:spPr>
          <a:xfrm>
            <a:off x="2174857" y="3829888"/>
            <a:ext cx="374649" cy="31810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1" name="Google Shape;10851;p84"/>
          <p:cNvSpPr/>
          <p:nvPr/>
        </p:nvSpPr>
        <p:spPr>
          <a:xfrm>
            <a:off x="3995440" y="3297221"/>
            <a:ext cx="290288" cy="375355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2" name="Google Shape;10852;p84"/>
          <p:cNvGrpSpPr/>
          <p:nvPr/>
        </p:nvGrpSpPr>
        <p:grpSpPr>
          <a:xfrm>
            <a:off x="1659816" y="1534087"/>
            <a:ext cx="380241" cy="371793"/>
            <a:chOff x="-42430625" y="1949750"/>
            <a:chExt cx="322950" cy="315775"/>
          </a:xfrm>
        </p:grpSpPr>
        <p:sp>
          <p:nvSpPr>
            <p:cNvPr id="10853" name="Google Shape;10853;p84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84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84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84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7" name="Google Shape;10857;p84"/>
          <p:cNvSpPr/>
          <p:nvPr/>
        </p:nvSpPr>
        <p:spPr>
          <a:xfrm>
            <a:off x="1719036" y="1981654"/>
            <a:ext cx="324609" cy="372824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8" name="Google Shape;10858;p84"/>
          <p:cNvSpPr/>
          <p:nvPr/>
        </p:nvSpPr>
        <p:spPr>
          <a:xfrm>
            <a:off x="1696509" y="2414097"/>
            <a:ext cx="370057" cy="372647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9" name="Google Shape;10859;p84"/>
          <p:cNvSpPr/>
          <p:nvPr/>
        </p:nvSpPr>
        <p:spPr>
          <a:xfrm>
            <a:off x="3917021" y="1568326"/>
            <a:ext cx="373766" cy="340357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0" name="Google Shape;10860;p84"/>
          <p:cNvSpPr/>
          <p:nvPr/>
        </p:nvSpPr>
        <p:spPr>
          <a:xfrm>
            <a:off x="3936416" y="2007614"/>
            <a:ext cx="379329" cy="373766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1" name="Google Shape;10861;p84"/>
          <p:cNvSpPr/>
          <p:nvPr/>
        </p:nvSpPr>
        <p:spPr>
          <a:xfrm>
            <a:off x="3906859" y="2439940"/>
            <a:ext cx="373766" cy="373736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2" name="Google Shape;10862;p84"/>
          <p:cNvSpPr/>
          <p:nvPr/>
        </p:nvSpPr>
        <p:spPr>
          <a:xfrm>
            <a:off x="2616350" y="2874814"/>
            <a:ext cx="374678" cy="375620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3" name="Google Shape;10863;p84"/>
          <p:cNvGrpSpPr/>
          <p:nvPr/>
        </p:nvGrpSpPr>
        <p:grpSpPr>
          <a:xfrm>
            <a:off x="2623344" y="3310032"/>
            <a:ext cx="372824" cy="372058"/>
            <a:chOff x="-38686275" y="2314400"/>
            <a:chExt cx="316650" cy="316000"/>
          </a:xfrm>
        </p:grpSpPr>
        <p:sp>
          <p:nvSpPr>
            <p:cNvPr id="10864" name="Google Shape;10864;p84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84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6" name="Google Shape;10866;p84"/>
          <p:cNvGrpSpPr/>
          <p:nvPr/>
        </p:nvGrpSpPr>
        <p:grpSpPr>
          <a:xfrm>
            <a:off x="2621946" y="3802072"/>
            <a:ext cx="375620" cy="373736"/>
            <a:chOff x="-38686275" y="2682250"/>
            <a:chExt cx="319025" cy="317425"/>
          </a:xfrm>
        </p:grpSpPr>
        <p:sp>
          <p:nvSpPr>
            <p:cNvPr id="10867" name="Google Shape;10867;p84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84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9" name="Google Shape;10869;p84"/>
          <p:cNvGrpSpPr/>
          <p:nvPr/>
        </p:nvGrpSpPr>
        <p:grpSpPr>
          <a:xfrm>
            <a:off x="3940328" y="3800615"/>
            <a:ext cx="391368" cy="376650"/>
            <a:chOff x="-37534750" y="2668075"/>
            <a:chExt cx="332400" cy="319900"/>
          </a:xfrm>
        </p:grpSpPr>
        <p:sp>
          <p:nvSpPr>
            <p:cNvPr id="10870" name="Google Shape;10870;p84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84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2" name="Google Shape;10872;p84"/>
          <p:cNvSpPr/>
          <p:nvPr/>
        </p:nvSpPr>
        <p:spPr>
          <a:xfrm>
            <a:off x="2106751" y="1533329"/>
            <a:ext cx="375591" cy="372588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3" name="Google Shape;10873;p84"/>
          <p:cNvGrpSpPr/>
          <p:nvPr/>
        </p:nvGrpSpPr>
        <p:grpSpPr>
          <a:xfrm>
            <a:off x="2131694" y="1981750"/>
            <a:ext cx="375591" cy="374060"/>
            <a:chOff x="-42062025" y="2316000"/>
            <a:chExt cx="319000" cy="317700"/>
          </a:xfrm>
        </p:grpSpPr>
        <p:sp>
          <p:nvSpPr>
            <p:cNvPr id="10874" name="Google Shape;10874;p84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84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6" name="Google Shape;10876;p84"/>
          <p:cNvSpPr/>
          <p:nvPr/>
        </p:nvSpPr>
        <p:spPr>
          <a:xfrm>
            <a:off x="2135027" y="2413185"/>
            <a:ext cx="378387" cy="375296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7" name="Google Shape;10877;p84"/>
          <p:cNvGrpSpPr/>
          <p:nvPr/>
        </p:nvGrpSpPr>
        <p:grpSpPr>
          <a:xfrm>
            <a:off x="876569" y="2892853"/>
            <a:ext cx="330143" cy="368173"/>
            <a:chOff x="-40150450" y="1977325"/>
            <a:chExt cx="280400" cy="312700"/>
          </a:xfrm>
        </p:grpSpPr>
        <p:sp>
          <p:nvSpPr>
            <p:cNvPr id="10878" name="Google Shape;10878;p84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84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84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84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2" name="Google Shape;10882;p84"/>
          <p:cNvGrpSpPr/>
          <p:nvPr/>
        </p:nvGrpSpPr>
        <p:grpSpPr>
          <a:xfrm>
            <a:off x="870534" y="3352072"/>
            <a:ext cx="342211" cy="372824"/>
            <a:chOff x="-40160700" y="2339625"/>
            <a:chExt cx="290650" cy="316650"/>
          </a:xfrm>
        </p:grpSpPr>
        <p:sp>
          <p:nvSpPr>
            <p:cNvPr id="10883" name="Google Shape;10883;p84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84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84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84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7" name="Google Shape;10887;p84"/>
          <p:cNvGrpSpPr/>
          <p:nvPr/>
        </p:nvGrpSpPr>
        <p:grpSpPr>
          <a:xfrm>
            <a:off x="852359" y="3802529"/>
            <a:ext cx="375591" cy="372824"/>
            <a:chOff x="-40171725" y="2705875"/>
            <a:chExt cx="319000" cy="316650"/>
          </a:xfrm>
        </p:grpSpPr>
        <p:sp>
          <p:nvSpPr>
            <p:cNvPr id="10888" name="Google Shape;10888;p84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84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0" name="Google Shape;10890;p84"/>
          <p:cNvGrpSpPr/>
          <p:nvPr/>
        </p:nvGrpSpPr>
        <p:grpSpPr>
          <a:xfrm>
            <a:off x="3109957" y="2876984"/>
            <a:ext cx="272686" cy="373766"/>
            <a:chOff x="-38275925" y="1946600"/>
            <a:chExt cx="231600" cy="317450"/>
          </a:xfrm>
        </p:grpSpPr>
        <p:sp>
          <p:nvSpPr>
            <p:cNvPr id="10891" name="Google Shape;10891;p84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84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3" name="Google Shape;10893;p84"/>
          <p:cNvSpPr/>
          <p:nvPr/>
        </p:nvSpPr>
        <p:spPr>
          <a:xfrm>
            <a:off x="3057873" y="3308700"/>
            <a:ext cx="374678" cy="374089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4" name="Google Shape;10894;p84"/>
          <p:cNvSpPr/>
          <p:nvPr/>
        </p:nvSpPr>
        <p:spPr>
          <a:xfrm>
            <a:off x="3137950" y="3801601"/>
            <a:ext cx="219821" cy="374678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95" name="Google Shape;10895;p84"/>
          <p:cNvGrpSpPr/>
          <p:nvPr/>
        </p:nvGrpSpPr>
        <p:grpSpPr>
          <a:xfrm>
            <a:off x="2173841" y="4274426"/>
            <a:ext cx="382096" cy="371911"/>
            <a:chOff x="-37190575" y="1951325"/>
            <a:chExt cx="324525" cy="315875"/>
          </a:xfrm>
        </p:grpSpPr>
        <p:sp>
          <p:nvSpPr>
            <p:cNvPr id="10896" name="Google Shape;10896;p84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84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84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84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84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01" name="Google Shape;10901;p84"/>
          <p:cNvSpPr/>
          <p:nvPr/>
        </p:nvSpPr>
        <p:spPr>
          <a:xfrm>
            <a:off x="2541596" y="1531475"/>
            <a:ext cx="378387" cy="373736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2" name="Google Shape;10902;p84"/>
          <p:cNvGrpSpPr/>
          <p:nvPr/>
        </p:nvGrpSpPr>
        <p:grpSpPr>
          <a:xfrm>
            <a:off x="2574144" y="2060577"/>
            <a:ext cx="373736" cy="293055"/>
            <a:chOff x="-41694200" y="2382950"/>
            <a:chExt cx="317425" cy="248900"/>
          </a:xfrm>
        </p:grpSpPr>
        <p:sp>
          <p:nvSpPr>
            <p:cNvPr id="10903" name="Google Shape;10903;p84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84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84"/>
          <p:cNvGrpSpPr/>
          <p:nvPr/>
        </p:nvGrpSpPr>
        <p:grpSpPr>
          <a:xfrm>
            <a:off x="2570967" y="2413885"/>
            <a:ext cx="375591" cy="373766"/>
            <a:chOff x="-41695775" y="2683025"/>
            <a:chExt cx="319000" cy="317450"/>
          </a:xfrm>
        </p:grpSpPr>
        <p:sp>
          <p:nvSpPr>
            <p:cNvPr id="10906" name="Google Shape;10906;p84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84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84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9" name="Google Shape;10909;p84"/>
          <p:cNvGrpSpPr/>
          <p:nvPr/>
        </p:nvGrpSpPr>
        <p:grpSpPr>
          <a:xfrm>
            <a:off x="1313266" y="2906655"/>
            <a:ext cx="342211" cy="375620"/>
            <a:chOff x="-39792875" y="1971800"/>
            <a:chExt cx="290650" cy="319025"/>
          </a:xfrm>
        </p:grpSpPr>
        <p:sp>
          <p:nvSpPr>
            <p:cNvPr id="10910" name="Google Shape;10910;p84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84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2" name="Google Shape;10912;p84"/>
          <p:cNvGrpSpPr/>
          <p:nvPr/>
        </p:nvGrpSpPr>
        <p:grpSpPr>
          <a:xfrm>
            <a:off x="1322068" y="3337731"/>
            <a:ext cx="324609" cy="374825"/>
            <a:chOff x="-39783425" y="2337925"/>
            <a:chExt cx="275700" cy="318350"/>
          </a:xfrm>
        </p:grpSpPr>
        <p:sp>
          <p:nvSpPr>
            <p:cNvPr id="10913" name="Google Shape;10913;p84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84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5" name="Google Shape;10915;p84"/>
          <p:cNvSpPr/>
          <p:nvPr/>
        </p:nvSpPr>
        <p:spPr>
          <a:xfrm>
            <a:off x="1296433" y="3802308"/>
            <a:ext cx="371911" cy="373265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16" name="Google Shape;10916;p84"/>
          <p:cNvGrpSpPr/>
          <p:nvPr/>
        </p:nvGrpSpPr>
        <p:grpSpPr>
          <a:xfrm>
            <a:off x="3490328" y="2878839"/>
            <a:ext cx="383950" cy="372618"/>
            <a:chOff x="-37956150" y="1948175"/>
            <a:chExt cx="326100" cy="316475"/>
          </a:xfrm>
        </p:grpSpPr>
        <p:sp>
          <p:nvSpPr>
            <p:cNvPr id="10917" name="Google Shape;10917;p84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84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84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0" name="Google Shape;10920;p84"/>
          <p:cNvGrpSpPr/>
          <p:nvPr/>
        </p:nvGrpSpPr>
        <p:grpSpPr>
          <a:xfrm>
            <a:off x="3497847" y="3386092"/>
            <a:ext cx="375620" cy="243015"/>
            <a:chOff x="-37953000" y="2379000"/>
            <a:chExt cx="319025" cy="206400"/>
          </a:xfrm>
        </p:grpSpPr>
        <p:sp>
          <p:nvSpPr>
            <p:cNvPr id="10921" name="Google Shape;10921;p84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84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84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84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84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6" name="Google Shape;10926;p84"/>
          <p:cNvSpPr/>
          <p:nvPr/>
        </p:nvSpPr>
        <p:spPr>
          <a:xfrm>
            <a:off x="3490950" y="3801601"/>
            <a:ext cx="385805" cy="374678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7" name="Google Shape;10927;p84"/>
          <p:cNvSpPr/>
          <p:nvPr/>
        </p:nvSpPr>
        <p:spPr>
          <a:xfrm>
            <a:off x="2669201" y="4273482"/>
            <a:ext cx="268977" cy="373766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8" name="Google Shape;10928;p84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9" name="Google Shape;10929;p84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0" name="Google Shape;10930;p84"/>
          <p:cNvSpPr/>
          <p:nvPr/>
        </p:nvSpPr>
        <p:spPr>
          <a:xfrm>
            <a:off x="4866545" y="1581240"/>
            <a:ext cx="353180" cy="314589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31" name="Google Shape;10931;p84"/>
          <p:cNvGrpSpPr/>
          <p:nvPr/>
        </p:nvGrpSpPr>
        <p:grpSpPr>
          <a:xfrm>
            <a:off x="4865594" y="2008353"/>
            <a:ext cx="354107" cy="355063"/>
            <a:chOff x="-28467625" y="2331750"/>
            <a:chExt cx="296150" cy="296950"/>
          </a:xfrm>
        </p:grpSpPr>
        <p:sp>
          <p:nvSpPr>
            <p:cNvPr id="10932" name="Google Shape;10932;p84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84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84"/>
          <p:cNvGrpSpPr/>
          <p:nvPr/>
        </p:nvGrpSpPr>
        <p:grpSpPr>
          <a:xfrm>
            <a:off x="4879719" y="2451434"/>
            <a:ext cx="325858" cy="351327"/>
            <a:chOff x="-28461325" y="2701925"/>
            <a:chExt cx="272525" cy="293825"/>
          </a:xfrm>
        </p:grpSpPr>
        <p:sp>
          <p:nvSpPr>
            <p:cNvPr id="10935" name="Google Shape;10935;p84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84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84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8" name="Google Shape;10938;p84"/>
          <p:cNvGrpSpPr/>
          <p:nvPr/>
        </p:nvGrpSpPr>
        <p:grpSpPr>
          <a:xfrm>
            <a:off x="7103910" y="1625071"/>
            <a:ext cx="354107" cy="226974"/>
            <a:chOff x="-26585200" y="2025375"/>
            <a:chExt cx="296150" cy="189825"/>
          </a:xfrm>
        </p:grpSpPr>
        <p:sp>
          <p:nvSpPr>
            <p:cNvPr id="10939" name="Google Shape;10939;p84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84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84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84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84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4" name="Google Shape;10944;p84"/>
          <p:cNvGrpSpPr/>
          <p:nvPr/>
        </p:nvGrpSpPr>
        <p:grpSpPr>
          <a:xfrm>
            <a:off x="7104373" y="2009294"/>
            <a:ext cx="353180" cy="353180"/>
            <a:chOff x="-26584425" y="2340425"/>
            <a:chExt cx="295375" cy="295375"/>
          </a:xfrm>
        </p:grpSpPr>
        <p:sp>
          <p:nvSpPr>
            <p:cNvPr id="10945" name="Google Shape;10945;p84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84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84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84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84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0" name="Google Shape;10950;p84"/>
          <p:cNvGrpSpPr/>
          <p:nvPr/>
        </p:nvGrpSpPr>
        <p:grpSpPr>
          <a:xfrm>
            <a:off x="7099202" y="2450388"/>
            <a:ext cx="363523" cy="353419"/>
            <a:chOff x="-26585200" y="2710400"/>
            <a:chExt cx="304025" cy="295575"/>
          </a:xfrm>
        </p:grpSpPr>
        <p:sp>
          <p:nvSpPr>
            <p:cNvPr id="10951" name="Google Shape;10951;p84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84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84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84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84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84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84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84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84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84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84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84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3" name="Google Shape;10963;p84"/>
          <p:cNvGrpSpPr/>
          <p:nvPr/>
        </p:nvGrpSpPr>
        <p:grpSpPr>
          <a:xfrm>
            <a:off x="5754337" y="2891866"/>
            <a:ext cx="354136" cy="353210"/>
            <a:chOff x="-24709875" y="1970225"/>
            <a:chExt cx="296175" cy="295400"/>
          </a:xfrm>
        </p:grpSpPr>
        <p:sp>
          <p:nvSpPr>
            <p:cNvPr id="10964" name="Google Shape;10964;p84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84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6" name="Google Shape;10966;p84"/>
          <p:cNvGrpSpPr/>
          <p:nvPr/>
        </p:nvGrpSpPr>
        <p:grpSpPr>
          <a:xfrm>
            <a:off x="5786352" y="3338744"/>
            <a:ext cx="290107" cy="354107"/>
            <a:chOff x="-24683100" y="2340425"/>
            <a:chExt cx="242625" cy="296150"/>
          </a:xfrm>
        </p:grpSpPr>
        <p:sp>
          <p:nvSpPr>
            <p:cNvPr id="10967" name="Google Shape;10967;p84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84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84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84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1" name="Google Shape;10971;p84"/>
          <p:cNvSpPr/>
          <p:nvPr/>
        </p:nvSpPr>
        <p:spPr>
          <a:xfrm>
            <a:off x="5786789" y="3779910"/>
            <a:ext cx="290077" cy="354136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2" name="Google Shape;10972;p84"/>
          <p:cNvGrpSpPr/>
          <p:nvPr/>
        </p:nvGrpSpPr>
        <p:grpSpPr>
          <a:xfrm>
            <a:off x="7992594" y="2891866"/>
            <a:ext cx="360713" cy="353210"/>
            <a:chOff x="-22881800" y="1971800"/>
            <a:chExt cx="301675" cy="295400"/>
          </a:xfrm>
        </p:grpSpPr>
        <p:sp>
          <p:nvSpPr>
            <p:cNvPr id="10973" name="Google Shape;10973;p84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84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84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84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84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84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9" name="Google Shape;10979;p84"/>
          <p:cNvSpPr/>
          <p:nvPr/>
        </p:nvSpPr>
        <p:spPr>
          <a:xfrm>
            <a:off x="5326091" y="1561466"/>
            <a:ext cx="314589" cy="354136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0" name="Google Shape;10980;p84"/>
          <p:cNvSpPr/>
          <p:nvPr/>
        </p:nvSpPr>
        <p:spPr>
          <a:xfrm>
            <a:off x="5304434" y="2008907"/>
            <a:ext cx="357903" cy="353897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1" name="Google Shape;10981;p84"/>
          <p:cNvGrpSpPr/>
          <p:nvPr/>
        </p:nvGrpSpPr>
        <p:grpSpPr>
          <a:xfrm>
            <a:off x="5368939" y="2450029"/>
            <a:ext cx="227930" cy="354136"/>
            <a:chOff x="-28043900" y="2701925"/>
            <a:chExt cx="190625" cy="296175"/>
          </a:xfrm>
        </p:grpSpPr>
        <p:sp>
          <p:nvSpPr>
            <p:cNvPr id="10982" name="Google Shape;10982;p84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84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84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84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84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7" name="Google Shape;10987;p84"/>
          <p:cNvGrpSpPr/>
          <p:nvPr/>
        </p:nvGrpSpPr>
        <p:grpSpPr>
          <a:xfrm>
            <a:off x="7541805" y="1561968"/>
            <a:ext cx="354136" cy="353180"/>
            <a:chOff x="-26215025" y="1971025"/>
            <a:chExt cx="296175" cy="295375"/>
          </a:xfrm>
        </p:grpSpPr>
        <p:sp>
          <p:nvSpPr>
            <p:cNvPr id="10988" name="Google Shape;10988;p84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84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84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84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84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84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84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84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6" name="Google Shape;10996;p84"/>
          <p:cNvGrpSpPr/>
          <p:nvPr/>
        </p:nvGrpSpPr>
        <p:grpSpPr>
          <a:xfrm>
            <a:off x="7541327" y="2009758"/>
            <a:ext cx="355093" cy="352253"/>
            <a:chOff x="-26215825" y="2341200"/>
            <a:chExt cx="296975" cy="294600"/>
          </a:xfrm>
        </p:grpSpPr>
        <p:sp>
          <p:nvSpPr>
            <p:cNvPr id="10997" name="Google Shape;10997;p84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84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9" name="Google Shape;10999;p84"/>
          <p:cNvGrpSpPr/>
          <p:nvPr/>
        </p:nvGrpSpPr>
        <p:grpSpPr>
          <a:xfrm>
            <a:off x="7573357" y="2450508"/>
            <a:ext cx="291033" cy="353180"/>
            <a:chOff x="-26179575" y="2710600"/>
            <a:chExt cx="243400" cy="295375"/>
          </a:xfrm>
        </p:grpSpPr>
        <p:sp>
          <p:nvSpPr>
            <p:cNvPr id="11000" name="Google Shape;11000;p84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84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84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3" name="Google Shape;11003;p84"/>
          <p:cNvGrpSpPr/>
          <p:nvPr/>
        </p:nvGrpSpPr>
        <p:grpSpPr>
          <a:xfrm>
            <a:off x="6212417" y="2891881"/>
            <a:ext cx="337187" cy="353180"/>
            <a:chOff x="-24328675" y="1971025"/>
            <a:chExt cx="282000" cy="295375"/>
          </a:xfrm>
        </p:grpSpPr>
        <p:sp>
          <p:nvSpPr>
            <p:cNvPr id="11004" name="Google Shape;11004;p84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84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6" name="Google Shape;11006;p84"/>
          <p:cNvGrpSpPr/>
          <p:nvPr/>
        </p:nvGrpSpPr>
        <p:grpSpPr>
          <a:xfrm>
            <a:off x="6214778" y="3339207"/>
            <a:ext cx="332464" cy="353180"/>
            <a:chOff x="-24330250" y="2340425"/>
            <a:chExt cx="278050" cy="295375"/>
          </a:xfrm>
        </p:grpSpPr>
        <p:sp>
          <p:nvSpPr>
            <p:cNvPr id="11007" name="Google Shape;11007;p84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84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84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84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84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84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84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4" name="Google Shape;11014;p84"/>
          <p:cNvGrpSpPr/>
          <p:nvPr/>
        </p:nvGrpSpPr>
        <p:grpSpPr>
          <a:xfrm>
            <a:off x="6204420" y="3780420"/>
            <a:ext cx="353180" cy="353180"/>
            <a:chOff x="-24338900" y="2710600"/>
            <a:chExt cx="295375" cy="295375"/>
          </a:xfrm>
        </p:grpSpPr>
        <p:sp>
          <p:nvSpPr>
            <p:cNvPr id="11015" name="Google Shape;11015;p84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84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7" name="Google Shape;11017;p84"/>
          <p:cNvGrpSpPr/>
          <p:nvPr/>
        </p:nvGrpSpPr>
        <p:grpSpPr>
          <a:xfrm>
            <a:off x="7995419" y="3339805"/>
            <a:ext cx="355063" cy="351984"/>
            <a:chOff x="-22859750" y="2335900"/>
            <a:chExt cx="296950" cy="294375"/>
          </a:xfrm>
        </p:grpSpPr>
        <p:sp>
          <p:nvSpPr>
            <p:cNvPr id="11018" name="Google Shape;11018;p84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84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84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1" name="Google Shape;11021;p84"/>
          <p:cNvGrpSpPr/>
          <p:nvPr/>
        </p:nvGrpSpPr>
        <p:grpSpPr>
          <a:xfrm>
            <a:off x="5774767" y="1561953"/>
            <a:ext cx="311749" cy="353210"/>
            <a:chOff x="-27710725" y="1959200"/>
            <a:chExt cx="260725" cy="295400"/>
          </a:xfrm>
        </p:grpSpPr>
        <p:sp>
          <p:nvSpPr>
            <p:cNvPr id="11022" name="Google Shape;11022;p84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84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4" name="Google Shape;11024;p84"/>
          <p:cNvGrpSpPr/>
          <p:nvPr/>
        </p:nvGrpSpPr>
        <p:grpSpPr>
          <a:xfrm>
            <a:off x="5752631" y="2070499"/>
            <a:ext cx="356020" cy="230770"/>
            <a:chOff x="-27728850" y="2382950"/>
            <a:chExt cx="297750" cy="193000"/>
          </a:xfrm>
        </p:grpSpPr>
        <p:sp>
          <p:nvSpPr>
            <p:cNvPr id="11025" name="Google Shape;11025;p84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84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84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28" name="Google Shape;11028;p84"/>
          <p:cNvSpPr/>
          <p:nvPr/>
        </p:nvSpPr>
        <p:spPr>
          <a:xfrm>
            <a:off x="5753569" y="2456827"/>
            <a:ext cx="355093" cy="340476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29" name="Google Shape;11029;p84"/>
          <p:cNvSpPr/>
          <p:nvPr/>
        </p:nvSpPr>
        <p:spPr>
          <a:xfrm>
            <a:off x="7984417" y="1561466"/>
            <a:ext cx="354136" cy="354136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30" name="Google Shape;11030;p84"/>
          <p:cNvGrpSpPr/>
          <p:nvPr/>
        </p:nvGrpSpPr>
        <p:grpSpPr>
          <a:xfrm>
            <a:off x="7983975" y="2018710"/>
            <a:ext cx="354136" cy="334348"/>
            <a:chOff x="-25844850" y="2357750"/>
            <a:chExt cx="296175" cy="279625"/>
          </a:xfrm>
        </p:grpSpPr>
        <p:sp>
          <p:nvSpPr>
            <p:cNvPr id="11031" name="Google Shape;11031;p84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84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84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84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84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84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37" name="Google Shape;11037;p84"/>
          <p:cNvSpPr/>
          <p:nvPr/>
        </p:nvSpPr>
        <p:spPr>
          <a:xfrm>
            <a:off x="7982071" y="2450116"/>
            <a:ext cx="358830" cy="353897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38" name="Google Shape;11038;p84"/>
          <p:cNvGrpSpPr/>
          <p:nvPr/>
        </p:nvGrpSpPr>
        <p:grpSpPr>
          <a:xfrm>
            <a:off x="6712883" y="2891866"/>
            <a:ext cx="228887" cy="353210"/>
            <a:chOff x="-23917525" y="1970225"/>
            <a:chExt cx="191425" cy="295400"/>
          </a:xfrm>
        </p:grpSpPr>
        <p:sp>
          <p:nvSpPr>
            <p:cNvPr id="11039" name="Google Shape;11039;p84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84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84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2" name="Google Shape;11042;p84"/>
          <p:cNvGrpSpPr/>
          <p:nvPr/>
        </p:nvGrpSpPr>
        <p:grpSpPr>
          <a:xfrm>
            <a:off x="6668164" y="3338744"/>
            <a:ext cx="318325" cy="354107"/>
            <a:chOff x="-23952175" y="2340425"/>
            <a:chExt cx="266225" cy="296150"/>
          </a:xfrm>
        </p:grpSpPr>
        <p:sp>
          <p:nvSpPr>
            <p:cNvPr id="11043" name="Google Shape;11043;p84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84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45" name="Google Shape;11045;p84"/>
          <p:cNvSpPr/>
          <p:nvPr/>
        </p:nvSpPr>
        <p:spPr>
          <a:xfrm>
            <a:off x="6641253" y="3780732"/>
            <a:ext cx="372969" cy="352492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46" name="Google Shape;11046;p84"/>
          <p:cNvGrpSpPr/>
          <p:nvPr/>
        </p:nvGrpSpPr>
        <p:grpSpPr>
          <a:xfrm>
            <a:off x="8053336" y="3779000"/>
            <a:ext cx="239230" cy="356020"/>
            <a:chOff x="-22811700" y="2700350"/>
            <a:chExt cx="200075" cy="297750"/>
          </a:xfrm>
        </p:grpSpPr>
        <p:sp>
          <p:nvSpPr>
            <p:cNvPr id="11047" name="Google Shape;11047;p84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84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84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0" name="Google Shape;11050;p84"/>
          <p:cNvGrpSpPr/>
          <p:nvPr/>
        </p:nvGrpSpPr>
        <p:grpSpPr>
          <a:xfrm>
            <a:off x="6201787" y="1561490"/>
            <a:ext cx="355063" cy="354136"/>
            <a:chOff x="-27358650" y="1961575"/>
            <a:chExt cx="296950" cy="296175"/>
          </a:xfrm>
        </p:grpSpPr>
        <p:sp>
          <p:nvSpPr>
            <p:cNvPr id="11051" name="Google Shape;11051;p84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84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3" name="Google Shape;11053;p84"/>
          <p:cNvSpPr/>
          <p:nvPr/>
        </p:nvSpPr>
        <p:spPr>
          <a:xfrm>
            <a:off x="6243686" y="2009236"/>
            <a:ext cx="272201" cy="353240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4" name="Google Shape;11054;p84"/>
          <p:cNvSpPr/>
          <p:nvPr/>
        </p:nvSpPr>
        <p:spPr>
          <a:xfrm>
            <a:off x="6202255" y="2449997"/>
            <a:ext cx="355063" cy="354136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5" name="Google Shape;11055;p84"/>
          <p:cNvSpPr/>
          <p:nvPr/>
        </p:nvSpPr>
        <p:spPr>
          <a:xfrm>
            <a:off x="4883479" y="2892321"/>
            <a:ext cx="322122" cy="352253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56" name="Google Shape;11056;p84"/>
          <p:cNvGrpSpPr/>
          <p:nvPr/>
        </p:nvGrpSpPr>
        <p:grpSpPr>
          <a:xfrm>
            <a:off x="4865631" y="3349565"/>
            <a:ext cx="356946" cy="332464"/>
            <a:chOff x="-25477800" y="2357750"/>
            <a:chExt cx="298525" cy="278050"/>
          </a:xfrm>
        </p:grpSpPr>
        <p:sp>
          <p:nvSpPr>
            <p:cNvPr id="11057" name="Google Shape;11057;p84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84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9" name="Google Shape;11059;p84"/>
          <p:cNvSpPr/>
          <p:nvPr/>
        </p:nvSpPr>
        <p:spPr>
          <a:xfrm>
            <a:off x="4867009" y="3780313"/>
            <a:ext cx="355063" cy="353329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0" name="Google Shape;11060;p84"/>
          <p:cNvGrpSpPr/>
          <p:nvPr/>
        </p:nvGrpSpPr>
        <p:grpSpPr>
          <a:xfrm>
            <a:off x="7100357" y="2891881"/>
            <a:ext cx="354136" cy="353180"/>
            <a:chOff x="-23599325" y="1971025"/>
            <a:chExt cx="296175" cy="295375"/>
          </a:xfrm>
        </p:grpSpPr>
        <p:sp>
          <p:nvSpPr>
            <p:cNvPr id="11061" name="Google Shape;11061;p84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84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3" name="Google Shape;11063;p84"/>
          <p:cNvSpPr/>
          <p:nvPr/>
        </p:nvSpPr>
        <p:spPr>
          <a:xfrm>
            <a:off x="7101239" y="3338237"/>
            <a:ext cx="353180" cy="355063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4" name="Google Shape;11064;p84"/>
          <p:cNvSpPr/>
          <p:nvPr/>
        </p:nvSpPr>
        <p:spPr>
          <a:xfrm>
            <a:off x="7098877" y="3791209"/>
            <a:ext cx="357903" cy="331538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5" name="Google Shape;11065;p84"/>
          <p:cNvSpPr/>
          <p:nvPr/>
        </p:nvSpPr>
        <p:spPr>
          <a:xfrm>
            <a:off x="6201949" y="4272972"/>
            <a:ext cx="356020" cy="354136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6" name="Google Shape;11066;p84"/>
          <p:cNvGrpSpPr/>
          <p:nvPr/>
        </p:nvGrpSpPr>
        <p:grpSpPr>
          <a:xfrm>
            <a:off x="6644801" y="1561609"/>
            <a:ext cx="360713" cy="353897"/>
            <a:chOff x="-26993200" y="1961775"/>
            <a:chExt cx="301675" cy="295975"/>
          </a:xfrm>
        </p:grpSpPr>
        <p:sp>
          <p:nvSpPr>
            <p:cNvPr id="11067" name="Google Shape;11067;p84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84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84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0" name="Google Shape;11070;p84"/>
          <p:cNvGrpSpPr/>
          <p:nvPr/>
        </p:nvGrpSpPr>
        <p:grpSpPr>
          <a:xfrm>
            <a:off x="6669761" y="2009294"/>
            <a:ext cx="310792" cy="353180"/>
            <a:chOff x="-26970350" y="2332550"/>
            <a:chExt cx="259925" cy="295375"/>
          </a:xfrm>
        </p:grpSpPr>
        <p:sp>
          <p:nvSpPr>
            <p:cNvPr id="11071" name="Google Shape;11071;p84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84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3" name="Google Shape;11073;p84"/>
          <p:cNvGrpSpPr/>
          <p:nvPr/>
        </p:nvGrpSpPr>
        <p:grpSpPr>
          <a:xfrm>
            <a:off x="6649046" y="2482059"/>
            <a:ext cx="352223" cy="290077"/>
            <a:chOff x="-26986100" y="2735800"/>
            <a:chExt cx="294575" cy="242600"/>
          </a:xfrm>
        </p:grpSpPr>
        <p:sp>
          <p:nvSpPr>
            <p:cNvPr id="11074" name="Google Shape;11074;p84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84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76" name="Google Shape;11076;p84"/>
          <p:cNvSpPr/>
          <p:nvPr/>
        </p:nvSpPr>
        <p:spPr>
          <a:xfrm>
            <a:off x="5308694" y="2891857"/>
            <a:ext cx="353180" cy="35318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77" name="Google Shape;11077;p84"/>
          <p:cNvGrpSpPr/>
          <p:nvPr/>
        </p:nvGrpSpPr>
        <p:grpSpPr>
          <a:xfrm>
            <a:off x="5308265" y="3338744"/>
            <a:ext cx="353180" cy="354107"/>
            <a:chOff x="-25104475" y="2340425"/>
            <a:chExt cx="295375" cy="296150"/>
          </a:xfrm>
        </p:grpSpPr>
        <p:sp>
          <p:nvSpPr>
            <p:cNvPr id="11078" name="Google Shape;11078;p84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84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84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84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84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84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84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84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84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7" name="Google Shape;11087;p84"/>
          <p:cNvSpPr/>
          <p:nvPr/>
        </p:nvSpPr>
        <p:spPr>
          <a:xfrm>
            <a:off x="5306811" y="3825122"/>
            <a:ext cx="356946" cy="263712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8" name="Google Shape;11088;p84"/>
          <p:cNvGrpSpPr/>
          <p:nvPr/>
        </p:nvGrpSpPr>
        <p:grpSpPr>
          <a:xfrm>
            <a:off x="7548093" y="2891403"/>
            <a:ext cx="355063" cy="354136"/>
            <a:chOff x="-23229925" y="1970225"/>
            <a:chExt cx="296950" cy="296175"/>
          </a:xfrm>
        </p:grpSpPr>
        <p:sp>
          <p:nvSpPr>
            <p:cNvPr id="11089" name="Google Shape;11089;p84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84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84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84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3" name="Google Shape;11093;p84"/>
          <p:cNvGrpSpPr/>
          <p:nvPr/>
        </p:nvGrpSpPr>
        <p:grpSpPr>
          <a:xfrm>
            <a:off x="7590466" y="3338266"/>
            <a:ext cx="270318" cy="355063"/>
            <a:chOff x="-23177950" y="2340425"/>
            <a:chExt cx="226075" cy="296950"/>
          </a:xfrm>
        </p:grpSpPr>
        <p:sp>
          <p:nvSpPr>
            <p:cNvPr id="11094" name="Google Shape;11094;p84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84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6" name="Google Shape;11096;p84"/>
          <p:cNvGrpSpPr/>
          <p:nvPr/>
        </p:nvGrpSpPr>
        <p:grpSpPr>
          <a:xfrm>
            <a:off x="7548556" y="3779942"/>
            <a:ext cx="354136" cy="354136"/>
            <a:chOff x="-23229150" y="2710600"/>
            <a:chExt cx="296175" cy="296175"/>
          </a:xfrm>
        </p:grpSpPr>
        <p:sp>
          <p:nvSpPr>
            <p:cNvPr id="11097" name="Google Shape;11097;p84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84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9" name="Google Shape;11099;p84"/>
          <p:cNvSpPr/>
          <p:nvPr/>
        </p:nvSpPr>
        <p:spPr>
          <a:xfrm>
            <a:off x="6650549" y="4273454"/>
            <a:ext cx="354136" cy="3531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4" name="Google Shape;11104;p85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5" name="Google Shape;11105;p85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106" name="Google Shape;11106;p85"/>
          <p:cNvGrpSpPr/>
          <p:nvPr/>
        </p:nvGrpSpPr>
        <p:grpSpPr>
          <a:xfrm>
            <a:off x="854368" y="1541720"/>
            <a:ext cx="366269" cy="366240"/>
            <a:chOff x="-65131525" y="1914325"/>
            <a:chExt cx="316650" cy="316625"/>
          </a:xfrm>
        </p:grpSpPr>
        <p:sp>
          <p:nvSpPr>
            <p:cNvPr id="11107" name="Google Shape;11107;p85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85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9" name="Google Shape;11109;p85"/>
          <p:cNvGrpSpPr/>
          <p:nvPr/>
        </p:nvGrpSpPr>
        <p:grpSpPr>
          <a:xfrm>
            <a:off x="854368" y="2022007"/>
            <a:ext cx="366269" cy="366269"/>
            <a:chOff x="-65131525" y="2281350"/>
            <a:chExt cx="316650" cy="316650"/>
          </a:xfrm>
        </p:grpSpPr>
        <p:sp>
          <p:nvSpPr>
            <p:cNvPr id="11110" name="Google Shape;11110;p85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85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2" name="Google Shape;11112;p85"/>
          <p:cNvGrpSpPr/>
          <p:nvPr/>
        </p:nvGrpSpPr>
        <p:grpSpPr>
          <a:xfrm>
            <a:off x="857564" y="2487006"/>
            <a:ext cx="359878" cy="367165"/>
            <a:chOff x="-65129950" y="2646800"/>
            <a:chExt cx="311125" cy="317425"/>
          </a:xfrm>
        </p:grpSpPr>
        <p:sp>
          <p:nvSpPr>
            <p:cNvPr id="11113" name="Google Shape;11113;p85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85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5" name="Google Shape;11115;p85"/>
          <p:cNvGrpSpPr/>
          <p:nvPr/>
        </p:nvGrpSpPr>
        <p:grpSpPr>
          <a:xfrm>
            <a:off x="3060897" y="1540332"/>
            <a:ext cx="368987" cy="369016"/>
            <a:chOff x="-63252250" y="1930850"/>
            <a:chExt cx="319000" cy="319025"/>
          </a:xfrm>
        </p:grpSpPr>
        <p:sp>
          <p:nvSpPr>
            <p:cNvPr id="11116" name="Google Shape;11116;p85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85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18" name="Google Shape;11118;p85"/>
          <p:cNvSpPr/>
          <p:nvPr/>
        </p:nvSpPr>
        <p:spPr>
          <a:xfrm>
            <a:off x="3052893" y="2021169"/>
            <a:ext cx="372371" cy="367946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19" name="Google Shape;11119;p85"/>
          <p:cNvGrpSpPr/>
          <p:nvPr/>
        </p:nvGrpSpPr>
        <p:grpSpPr>
          <a:xfrm>
            <a:off x="3061808" y="2486543"/>
            <a:ext cx="367165" cy="368091"/>
            <a:chOff x="-63250675" y="2664125"/>
            <a:chExt cx="317425" cy="318225"/>
          </a:xfrm>
        </p:grpSpPr>
        <p:sp>
          <p:nvSpPr>
            <p:cNvPr id="11120" name="Google Shape;11120;p85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85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2" name="Google Shape;11122;p85"/>
          <p:cNvGrpSpPr/>
          <p:nvPr/>
        </p:nvGrpSpPr>
        <p:grpSpPr>
          <a:xfrm>
            <a:off x="1738471" y="2962950"/>
            <a:ext cx="363522" cy="361266"/>
            <a:chOff x="-61354075" y="1940500"/>
            <a:chExt cx="314275" cy="312325"/>
          </a:xfrm>
        </p:grpSpPr>
        <p:sp>
          <p:nvSpPr>
            <p:cNvPr id="11123" name="Google Shape;11123;p85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85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85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85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7" name="Google Shape;11127;p85"/>
          <p:cNvGrpSpPr/>
          <p:nvPr/>
        </p:nvGrpSpPr>
        <p:grpSpPr>
          <a:xfrm>
            <a:off x="1737098" y="3411502"/>
            <a:ext cx="366269" cy="336195"/>
            <a:chOff x="-61354875" y="2322300"/>
            <a:chExt cx="316650" cy="290650"/>
          </a:xfrm>
        </p:grpSpPr>
        <p:sp>
          <p:nvSpPr>
            <p:cNvPr id="11128" name="Google Shape;11128;p85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85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85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85"/>
          <p:cNvGrpSpPr/>
          <p:nvPr/>
        </p:nvGrpSpPr>
        <p:grpSpPr>
          <a:xfrm>
            <a:off x="1737098" y="3839066"/>
            <a:ext cx="366269" cy="366269"/>
            <a:chOff x="-61354875" y="2671225"/>
            <a:chExt cx="316650" cy="316650"/>
          </a:xfrm>
        </p:grpSpPr>
        <p:sp>
          <p:nvSpPr>
            <p:cNvPr id="11132" name="Google Shape;11132;p85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85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85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85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85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7" name="Google Shape;11137;p85"/>
          <p:cNvGrpSpPr/>
          <p:nvPr/>
        </p:nvGrpSpPr>
        <p:grpSpPr>
          <a:xfrm>
            <a:off x="3952502" y="2958801"/>
            <a:ext cx="368987" cy="369566"/>
            <a:chOff x="-59502375" y="1904375"/>
            <a:chExt cx="319000" cy="319500"/>
          </a:xfrm>
        </p:grpSpPr>
        <p:sp>
          <p:nvSpPr>
            <p:cNvPr id="11138" name="Google Shape;11138;p85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85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85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1" name="Google Shape;11141;p85"/>
          <p:cNvGrpSpPr/>
          <p:nvPr/>
        </p:nvGrpSpPr>
        <p:grpSpPr>
          <a:xfrm>
            <a:off x="1298621" y="1543007"/>
            <a:ext cx="368987" cy="363666"/>
            <a:chOff x="-64774725" y="1916550"/>
            <a:chExt cx="319000" cy="314400"/>
          </a:xfrm>
        </p:grpSpPr>
        <p:sp>
          <p:nvSpPr>
            <p:cNvPr id="11142" name="Google Shape;11142;p85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85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4" name="Google Shape;11144;p85"/>
          <p:cNvGrpSpPr/>
          <p:nvPr/>
        </p:nvGrpSpPr>
        <p:grpSpPr>
          <a:xfrm>
            <a:off x="1299979" y="2020186"/>
            <a:ext cx="366269" cy="369913"/>
            <a:chOff x="-64764500" y="2280550"/>
            <a:chExt cx="316650" cy="319800"/>
          </a:xfrm>
        </p:grpSpPr>
        <p:sp>
          <p:nvSpPr>
            <p:cNvPr id="11145" name="Google Shape;11145;p85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85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7" name="Google Shape;11147;p85"/>
          <p:cNvSpPr/>
          <p:nvPr/>
        </p:nvSpPr>
        <p:spPr>
          <a:xfrm>
            <a:off x="1316753" y="2487454"/>
            <a:ext cx="319799" cy="366269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48" name="Google Shape;11148;p85"/>
          <p:cNvGrpSpPr/>
          <p:nvPr/>
        </p:nvGrpSpPr>
        <p:grpSpPr>
          <a:xfrm>
            <a:off x="3512023" y="1579963"/>
            <a:ext cx="365344" cy="289753"/>
            <a:chOff x="-62882850" y="1999375"/>
            <a:chExt cx="315850" cy="250500"/>
          </a:xfrm>
        </p:grpSpPr>
        <p:sp>
          <p:nvSpPr>
            <p:cNvPr id="11149" name="Google Shape;11149;p85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85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1" name="Google Shape;11151;p85"/>
          <p:cNvGrpSpPr/>
          <p:nvPr/>
        </p:nvGrpSpPr>
        <p:grpSpPr>
          <a:xfrm>
            <a:off x="3503362" y="2021545"/>
            <a:ext cx="382665" cy="367194"/>
            <a:chOff x="-62890750" y="2296300"/>
            <a:chExt cx="330825" cy="317450"/>
          </a:xfrm>
        </p:grpSpPr>
        <p:sp>
          <p:nvSpPr>
            <p:cNvPr id="11152" name="Google Shape;11152;p85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85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85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5" name="Google Shape;11155;p85"/>
          <p:cNvGrpSpPr/>
          <p:nvPr/>
        </p:nvGrpSpPr>
        <p:grpSpPr>
          <a:xfrm>
            <a:off x="3512023" y="2487006"/>
            <a:ext cx="365344" cy="367165"/>
            <a:chOff x="-62882850" y="2664925"/>
            <a:chExt cx="315850" cy="317425"/>
          </a:xfrm>
        </p:grpSpPr>
        <p:sp>
          <p:nvSpPr>
            <p:cNvPr id="11156" name="Google Shape;11156;p85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85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8" name="Google Shape;11158;p85"/>
          <p:cNvSpPr/>
          <p:nvPr/>
        </p:nvSpPr>
        <p:spPr>
          <a:xfrm>
            <a:off x="2175712" y="2961302"/>
            <a:ext cx="369016" cy="364563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9" name="Google Shape;11159;p85"/>
          <p:cNvGrpSpPr/>
          <p:nvPr/>
        </p:nvGrpSpPr>
        <p:grpSpPr>
          <a:xfrm>
            <a:off x="2183172" y="3399646"/>
            <a:ext cx="366269" cy="359907"/>
            <a:chOff x="-60988625" y="2310475"/>
            <a:chExt cx="316650" cy="311150"/>
          </a:xfrm>
        </p:grpSpPr>
        <p:sp>
          <p:nvSpPr>
            <p:cNvPr id="11160" name="Google Shape;11160;p85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85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85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85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85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85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6" name="Google Shape;11166;p85"/>
          <p:cNvGrpSpPr/>
          <p:nvPr/>
        </p:nvGrpSpPr>
        <p:grpSpPr>
          <a:xfrm>
            <a:off x="2183634" y="3837809"/>
            <a:ext cx="365344" cy="368785"/>
            <a:chOff x="-60987050" y="2671400"/>
            <a:chExt cx="315850" cy="318825"/>
          </a:xfrm>
        </p:grpSpPr>
        <p:sp>
          <p:nvSpPr>
            <p:cNvPr id="11167" name="Google Shape;11167;p85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85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9" name="Google Shape;11169;p85"/>
          <p:cNvGrpSpPr/>
          <p:nvPr/>
        </p:nvGrpSpPr>
        <p:grpSpPr>
          <a:xfrm>
            <a:off x="3952500" y="3400571"/>
            <a:ext cx="368987" cy="358056"/>
            <a:chOff x="-59481900" y="2290800"/>
            <a:chExt cx="319000" cy="309550"/>
          </a:xfrm>
        </p:grpSpPr>
        <p:sp>
          <p:nvSpPr>
            <p:cNvPr id="11170" name="Google Shape;11170;p85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85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85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85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85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85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6" name="Google Shape;11176;p85"/>
          <p:cNvGrpSpPr/>
          <p:nvPr/>
        </p:nvGrpSpPr>
        <p:grpSpPr>
          <a:xfrm>
            <a:off x="1741805" y="1541344"/>
            <a:ext cx="368987" cy="366992"/>
            <a:chOff x="-64401400" y="1914475"/>
            <a:chExt cx="319000" cy="317275"/>
          </a:xfrm>
        </p:grpSpPr>
        <p:sp>
          <p:nvSpPr>
            <p:cNvPr id="11177" name="Google Shape;11177;p85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85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85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85"/>
          <p:cNvGrpSpPr/>
          <p:nvPr/>
        </p:nvGrpSpPr>
        <p:grpSpPr>
          <a:xfrm>
            <a:off x="1806493" y="2022383"/>
            <a:ext cx="239610" cy="365517"/>
            <a:chOff x="-64343900" y="2282125"/>
            <a:chExt cx="207150" cy="316000"/>
          </a:xfrm>
        </p:grpSpPr>
        <p:sp>
          <p:nvSpPr>
            <p:cNvPr id="11181" name="Google Shape;11181;p85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85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3" name="Google Shape;11183;p85"/>
          <p:cNvSpPr/>
          <p:nvPr/>
        </p:nvSpPr>
        <p:spPr>
          <a:xfrm>
            <a:off x="1736288" y="2485633"/>
            <a:ext cx="367165" cy="369913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4" name="Google Shape;11184;p85"/>
          <p:cNvGrpSpPr/>
          <p:nvPr/>
        </p:nvGrpSpPr>
        <p:grpSpPr>
          <a:xfrm>
            <a:off x="3986941" y="1541604"/>
            <a:ext cx="318873" cy="366471"/>
            <a:chOff x="-62496925" y="1931475"/>
            <a:chExt cx="275675" cy="316825"/>
          </a:xfrm>
        </p:grpSpPr>
        <p:sp>
          <p:nvSpPr>
            <p:cNvPr id="11185" name="Google Shape;11185;p85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85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85"/>
          <p:cNvGrpSpPr/>
          <p:nvPr/>
        </p:nvGrpSpPr>
        <p:grpSpPr>
          <a:xfrm>
            <a:off x="3963691" y="2021429"/>
            <a:ext cx="365373" cy="367426"/>
            <a:chOff x="-62516625" y="2297875"/>
            <a:chExt cx="315875" cy="317650"/>
          </a:xfrm>
        </p:grpSpPr>
        <p:sp>
          <p:nvSpPr>
            <p:cNvPr id="11188" name="Google Shape;11188;p85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85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0" name="Google Shape;11190;p85"/>
          <p:cNvGrpSpPr/>
          <p:nvPr/>
        </p:nvGrpSpPr>
        <p:grpSpPr>
          <a:xfrm>
            <a:off x="3962332" y="2503388"/>
            <a:ext cx="368091" cy="334402"/>
            <a:chOff x="-62518200" y="2692475"/>
            <a:chExt cx="318225" cy="289100"/>
          </a:xfrm>
        </p:grpSpPr>
        <p:sp>
          <p:nvSpPr>
            <p:cNvPr id="11191" name="Google Shape;11191;p85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85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3" name="Google Shape;11193;p85"/>
          <p:cNvGrpSpPr/>
          <p:nvPr/>
        </p:nvGrpSpPr>
        <p:grpSpPr>
          <a:xfrm>
            <a:off x="2648986" y="2960912"/>
            <a:ext cx="309793" cy="365344"/>
            <a:chOff x="-60597975" y="1939525"/>
            <a:chExt cx="267825" cy="315850"/>
          </a:xfrm>
        </p:grpSpPr>
        <p:sp>
          <p:nvSpPr>
            <p:cNvPr id="11194" name="Google Shape;11194;p85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85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6" name="Google Shape;11196;p85"/>
          <p:cNvGrpSpPr/>
          <p:nvPr/>
        </p:nvGrpSpPr>
        <p:grpSpPr>
          <a:xfrm>
            <a:off x="2619389" y="3395337"/>
            <a:ext cx="368987" cy="368525"/>
            <a:chOff x="-60620800" y="2304600"/>
            <a:chExt cx="319000" cy="318600"/>
          </a:xfrm>
        </p:grpSpPr>
        <p:sp>
          <p:nvSpPr>
            <p:cNvPr id="11197" name="Google Shape;11197;p85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85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85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0" name="Google Shape;11200;p85"/>
          <p:cNvGrpSpPr/>
          <p:nvPr/>
        </p:nvGrpSpPr>
        <p:grpSpPr>
          <a:xfrm>
            <a:off x="2620748" y="3890988"/>
            <a:ext cx="366269" cy="262426"/>
            <a:chOff x="-60621600" y="2716100"/>
            <a:chExt cx="316650" cy="226875"/>
          </a:xfrm>
        </p:grpSpPr>
        <p:sp>
          <p:nvSpPr>
            <p:cNvPr id="11201" name="Google Shape;11201;p85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85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3" name="Google Shape;11203;p85"/>
          <p:cNvGrpSpPr/>
          <p:nvPr/>
        </p:nvGrpSpPr>
        <p:grpSpPr>
          <a:xfrm>
            <a:off x="3957965" y="3839081"/>
            <a:ext cx="358056" cy="366240"/>
            <a:chOff x="-59475600" y="2658625"/>
            <a:chExt cx="309550" cy="316625"/>
          </a:xfrm>
        </p:grpSpPr>
        <p:sp>
          <p:nvSpPr>
            <p:cNvPr id="11204" name="Google Shape;11204;p85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85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85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85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85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85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85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1" name="Google Shape;11211;p85"/>
          <p:cNvSpPr/>
          <p:nvPr/>
        </p:nvSpPr>
        <p:spPr>
          <a:xfrm>
            <a:off x="2175657" y="1542168"/>
            <a:ext cx="365373" cy="365344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2" name="Google Shape;11212;p85"/>
          <p:cNvSpPr/>
          <p:nvPr/>
        </p:nvSpPr>
        <p:spPr>
          <a:xfrm>
            <a:off x="2203001" y="2020634"/>
            <a:ext cx="310690" cy="369016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13" name="Google Shape;11213;p85"/>
          <p:cNvGrpSpPr/>
          <p:nvPr/>
        </p:nvGrpSpPr>
        <p:grpSpPr>
          <a:xfrm>
            <a:off x="2233086" y="2487006"/>
            <a:ext cx="263294" cy="367165"/>
            <a:chOff x="-63987100" y="2646800"/>
            <a:chExt cx="227625" cy="317425"/>
          </a:xfrm>
        </p:grpSpPr>
        <p:sp>
          <p:nvSpPr>
            <p:cNvPr id="11214" name="Google Shape;11214;p85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85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6" name="Google Shape;11216;p85"/>
          <p:cNvGrpSpPr/>
          <p:nvPr/>
        </p:nvGrpSpPr>
        <p:grpSpPr>
          <a:xfrm>
            <a:off x="852428" y="2958627"/>
            <a:ext cx="358056" cy="369913"/>
            <a:chOff x="-62148000" y="1930075"/>
            <a:chExt cx="309550" cy="319800"/>
          </a:xfrm>
        </p:grpSpPr>
        <p:sp>
          <p:nvSpPr>
            <p:cNvPr id="11217" name="Google Shape;11217;p85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85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9" name="Google Shape;11219;p85"/>
          <p:cNvGrpSpPr/>
          <p:nvPr/>
        </p:nvGrpSpPr>
        <p:grpSpPr>
          <a:xfrm>
            <a:off x="849695" y="3396913"/>
            <a:ext cx="363522" cy="365373"/>
            <a:chOff x="-62150375" y="2297875"/>
            <a:chExt cx="314275" cy="315875"/>
          </a:xfrm>
        </p:grpSpPr>
        <p:sp>
          <p:nvSpPr>
            <p:cNvPr id="11220" name="Google Shape;11220;p85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85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85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85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85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5" name="Google Shape;11225;p85"/>
          <p:cNvGrpSpPr/>
          <p:nvPr/>
        </p:nvGrpSpPr>
        <p:grpSpPr>
          <a:xfrm>
            <a:off x="848322" y="3838156"/>
            <a:ext cx="366269" cy="368091"/>
            <a:chOff x="-62150375" y="2664925"/>
            <a:chExt cx="316650" cy="318225"/>
          </a:xfrm>
        </p:grpSpPr>
        <p:sp>
          <p:nvSpPr>
            <p:cNvPr id="11226" name="Google Shape;11226;p85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85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85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85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0" name="Google Shape;11230;p85"/>
          <p:cNvGrpSpPr/>
          <p:nvPr/>
        </p:nvGrpSpPr>
        <p:grpSpPr>
          <a:xfrm>
            <a:off x="3065911" y="2959133"/>
            <a:ext cx="367165" cy="368901"/>
            <a:chOff x="-60254550" y="1938025"/>
            <a:chExt cx="317425" cy="318925"/>
          </a:xfrm>
        </p:grpSpPr>
        <p:sp>
          <p:nvSpPr>
            <p:cNvPr id="11231" name="Google Shape;11231;p85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85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85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85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85"/>
          <p:cNvGrpSpPr/>
          <p:nvPr/>
        </p:nvGrpSpPr>
        <p:grpSpPr>
          <a:xfrm>
            <a:off x="3040249" y="3396389"/>
            <a:ext cx="366648" cy="366420"/>
            <a:chOff x="6479471" y="2079003"/>
            <a:chExt cx="348923" cy="348706"/>
          </a:xfrm>
        </p:grpSpPr>
        <p:sp>
          <p:nvSpPr>
            <p:cNvPr id="11236" name="Google Shape;11236;p85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37" name="Google Shape;11237;p85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11238" name="Google Shape;11238;p85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85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85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85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85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85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85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45" name="Google Shape;11245;p85"/>
          <p:cNvGrpSpPr/>
          <p:nvPr/>
        </p:nvGrpSpPr>
        <p:grpSpPr>
          <a:xfrm>
            <a:off x="3094149" y="3837707"/>
            <a:ext cx="310690" cy="368987"/>
            <a:chOff x="-60232500" y="2671225"/>
            <a:chExt cx="268600" cy="319000"/>
          </a:xfrm>
        </p:grpSpPr>
        <p:sp>
          <p:nvSpPr>
            <p:cNvPr id="11246" name="Google Shape;11246;p85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85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8" name="Google Shape;11248;p85"/>
          <p:cNvGrpSpPr/>
          <p:nvPr/>
        </p:nvGrpSpPr>
        <p:grpSpPr>
          <a:xfrm>
            <a:off x="2179643" y="4286341"/>
            <a:ext cx="365373" cy="368987"/>
            <a:chOff x="-59100700" y="1911950"/>
            <a:chExt cx="315875" cy="319000"/>
          </a:xfrm>
        </p:grpSpPr>
        <p:sp>
          <p:nvSpPr>
            <p:cNvPr id="11249" name="Google Shape;11249;p85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85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85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85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85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85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85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85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85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85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9" name="Google Shape;11259;p85"/>
          <p:cNvGrpSpPr/>
          <p:nvPr/>
        </p:nvGrpSpPr>
        <p:grpSpPr>
          <a:xfrm>
            <a:off x="2621810" y="1541821"/>
            <a:ext cx="379918" cy="366038"/>
            <a:chOff x="-63665750" y="1914325"/>
            <a:chExt cx="328450" cy="316450"/>
          </a:xfrm>
        </p:grpSpPr>
        <p:sp>
          <p:nvSpPr>
            <p:cNvPr id="11260" name="Google Shape;11260;p85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85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85"/>
          <p:cNvGrpSpPr/>
          <p:nvPr/>
        </p:nvGrpSpPr>
        <p:grpSpPr>
          <a:xfrm>
            <a:off x="2626814" y="2020865"/>
            <a:ext cx="369913" cy="368554"/>
            <a:chOff x="-63666550" y="2278975"/>
            <a:chExt cx="319800" cy="318625"/>
          </a:xfrm>
        </p:grpSpPr>
        <p:sp>
          <p:nvSpPr>
            <p:cNvPr id="11263" name="Google Shape;11263;p85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85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5" name="Google Shape;11265;p85"/>
          <p:cNvGrpSpPr/>
          <p:nvPr/>
        </p:nvGrpSpPr>
        <p:grpSpPr>
          <a:xfrm>
            <a:off x="2624081" y="2486890"/>
            <a:ext cx="375378" cy="367397"/>
            <a:chOff x="-63669700" y="2646600"/>
            <a:chExt cx="324525" cy="317625"/>
          </a:xfrm>
        </p:grpSpPr>
        <p:sp>
          <p:nvSpPr>
            <p:cNvPr id="11266" name="Google Shape;11266;p85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85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8" name="Google Shape;11268;p85"/>
          <p:cNvGrpSpPr/>
          <p:nvPr/>
        </p:nvGrpSpPr>
        <p:grpSpPr>
          <a:xfrm>
            <a:off x="1286361" y="2960218"/>
            <a:ext cx="366269" cy="366732"/>
            <a:chOff x="-61784125" y="1931250"/>
            <a:chExt cx="316650" cy="317050"/>
          </a:xfrm>
        </p:grpSpPr>
        <p:sp>
          <p:nvSpPr>
            <p:cNvPr id="11269" name="Google Shape;11269;p85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85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85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85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3" name="Google Shape;11273;p85"/>
          <p:cNvGrpSpPr/>
          <p:nvPr/>
        </p:nvGrpSpPr>
        <p:grpSpPr>
          <a:xfrm>
            <a:off x="1286360" y="3396465"/>
            <a:ext cx="366269" cy="366269"/>
            <a:chOff x="-61783350" y="2297100"/>
            <a:chExt cx="316650" cy="316650"/>
          </a:xfrm>
        </p:grpSpPr>
        <p:sp>
          <p:nvSpPr>
            <p:cNvPr id="11274" name="Google Shape;11274;p85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85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6" name="Google Shape;11276;p85"/>
          <p:cNvGrpSpPr/>
          <p:nvPr/>
        </p:nvGrpSpPr>
        <p:grpSpPr>
          <a:xfrm>
            <a:off x="1286360" y="3837548"/>
            <a:ext cx="366269" cy="369305"/>
            <a:chOff x="-61782550" y="2664925"/>
            <a:chExt cx="316650" cy="319275"/>
          </a:xfrm>
        </p:grpSpPr>
        <p:sp>
          <p:nvSpPr>
            <p:cNvPr id="11277" name="Google Shape;11277;p85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85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85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0" name="Google Shape;11280;p85"/>
          <p:cNvGrpSpPr/>
          <p:nvPr/>
        </p:nvGrpSpPr>
        <p:grpSpPr>
          <a:xfrm>
            <a:off x="3508137" y="2968936"/>
            <a:ext cx="367165" cy="349294"/>
            <a:chOff x="-59889100" y="1945025"/>
            <a:chExt cx="317425" cy="301975"/>
          </a:xfrm>
        </p:grpSpPr>
        <p:sp>
          <p:nvSpPr>
            <p:cNvPr id="11281" name="Google Shape;11281;p85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85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85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85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5" name="Google Shape;11285;p85"/>
          <p:cNvSpPr/>
          <p:nvPr/>
        </p:nvSpPr>
        <p:spPr>
          <a:xfrm>
            <a:off x="3501697" y="3436096"/>
            <a:ext cx="368091" cy="28700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6" name="Google Shape;11286;p85"/>
          <p:cNvGrpSpPr/>
          <p:nvPr/>
        </p:nvGrpSpPr>
        <p:grpSpPr>
          <a:xfrm>
            <a:off x="3507226" y="3839471"/>
            <a:ext cx="368987" cy="365459"/>
            <a:chOff x="-59889100" y="2671925"/>
            <a:chExt cx="319000" cy="315950"/>
          </a:xfrm>
        </p:grpSpPr>
        <p:sp>
          <p:nvSpPr>
            <p:cNvPr id="11287" name="Google Shape;11287;p85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85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85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85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1" name="Google Shape;11291;p85"/>
          <p:cNvGrpSpPr/>
          <p:nvPr/>
        </p:nvGrpSpPr>
        <p:grpSpPr>
          <a:xfrm>
            <a:off x="2620204" y="4281976"/>
            <a:ext cx="367165" cy="366269"/>
            <a:chOff x="-59092025" y="2296300"/>
            <a:chExt cx="317425" cy="316650"/>
          </a:xfrm>
        </p:grpSpPr>
        <p:sp>
          <p:nvSpPr>
            <p:cNvPr id="11292" name="Google Shape;11292;p85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85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4" name="Google Shape;11294;p85"/>
          <p:cNvGrpSpPr/>
          <p:nvPr/>
        </p:nvGrpSpPr>
        <p:grpSpPr>
          <a:xfrm>
            <a:off x="4865611" y="1532895"/>
            <a:ext cx="353174" cy="347599"/>
            <a:chOff x="683125" y="1955275"/>
            <a:chExt cx="299325" cy="294600"/>
          </a:xfrm>
        </p:grpSpPr>
        <p:sp>
          <p:nvSpPr>
            <p:cNvPr id="11295" name="Google Shape;11295;p85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85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85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85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9" name="Google Shape;11299;p85"/>
          <p:cNvGrpSpPr/>
          <p:nvPr/>
        </p:nvGrpSpPr>
        <p:grpSpPr>
          <a:xfrm>
            <a:off x="4866541" y="1983453"/>
            <a:ext cx="351315" cy="349486"/>
            <a:chOff x="685475" y="2318350"/>
            <a:chExt cx="297750" cy="296200"/>
          </a:xfrm>
        </p:grpSpPr>
        <p:sp>
          <p:nvSpPr>
            <p:cNvPr id="11300" name="Google Shape;11300;p85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85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85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03" name="Google Shape;11303;p85"/>
          <p:cNvSpPr/>
          <p:nvPr/>
        </p:nvSpPr>
        <p:spPr>
          <a:xfrm>
            <a:off x="4867924" y="2425254"/>
            <a:ext cx="348513" cy="34942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04" name="Google Shape;11304;p85"/>
          <p:cNvGrpSpPr/>
          <p:nvPr/>
        </p:nvGrpSpPr>
        <p:grpSpPr>
          <a:xfrm>
            <a:off x="7094699" y="1532659"/>
            <a:ext cx="309517" cy="348071"/>
            <a:chOff x="2523000" y="1954875"/>
            <a:chExt cx="262325" cy="295000"/>
          </a:xfrm>
        </p:grpSpPr>
        <p:sp>
          <p:nvSpPr>
            <p:cNvPr id="11305" name="Google Shape;11305;p85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85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7" name="Google Shape;11307;p85"/>
          <p:cNvGrpSpPr/>
          <p:nvPr/>
        </p:nvGrpSpPr>
        <p:grpSpPr>
          <a:xfrm>
            <a:off x="7073800" y="1983925"/>
            <a:ext cx="351315" cy="348542"/>
            <a:chOff x="2508825" y="2318350"/>
            <a:chExt cx="297750" cy="295400"/>
          </a:xfrm>
        </p:grpSpPr>
        <p:sp>
          <p:nvSpPr>
            <p:cNvPr id="11308" name="Google Shape;11308;p85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85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0" name="Google Shape;11310;p85"/>
          <p:cNvSpPr/>
          <p:nvPr/>
        </p:nvSpPr>
        <p:spPr>
          <a:xfrm>
            <a:off x="7074663" y="2425254"/>
            <a:ext cx="349457" cy="349427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11" name="Google Shape;11311;p85"/>
          <p:cNvGrpSpPr/>
          <p:nvPr/>
        </p:nvGrpSpPr>
        <p:grpSpPr>
          <a:xfrm>
            <a:off x="5747373" y="2897978"/>
            <a:ext cx="347599" cy="348513"/>
            <a:chOff x="4321150" y="1946600"/>
            <a:chExt cx="294600" cy="295375"/>
          </a:xfrm>
        </p:grpSpPr>
        <p:sp>
          <p:nvSpPr>
            <p:cNvPr id="11312" name="Google Shape;11312;p85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85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85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5" name="Google Shape;11315;p85"/>
          <p:cNvSpPr/>
          <p:nvPr/>
        </p:nvSpPr>
        <p:spPr>
          <a:xfrm>
            <a:off x="5744000" y="3398060"/>
            <a:ext cx="354117" cy="326242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6" name="Google Shape;11316;p85"/>
          <p:cNvSpPr/>
          <p:nvPr/>
        </p:nvSpPr>
        <p:spPr>
          <a:xfrm>
            <a:off x="5744472" y="3836225"/>
            <a:ext cx="353174" cy="348513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7" name="Google Shape;11317;p85"/>
          <p:cNvSpPr/>
          <p:nvPr/>
        </p:nvSpPr>
        <p:spPr>
          <a:xfrm>
            <a:off x="8020096" y="2898870"/>
            <a:ext cx="224004" cy="34665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8" name="Google Shape;11318;p85"/>
          <p:cNvSpPr/>
          <p:nvPr/>
        </p:nvSpPr>
        <p:spPr>
          <a:xfrm>
            <a:off x="5310365" y="1531929"/>
            <a:ext cx="351286" cy="34945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19" name="Google Shape;11319;p85"/>
          <p:cNvGrpSpPr/>
          <p:nvPr/>
        </p:nvGrpSpPr>
        <p:grpSpPr>
          <a:xfrm>
            <a:off x="5309921" y="1983925"/>
            <a:ext cx="352230" cy="348542"/>
            <a:chOff x="1049375" y="2318350"/>
            <a:chExt cx="298525" cy="295400"/>
          </a:xfrm>
        </p:grpSpPr>
        <p:sp>
          <p:nvSpPr>
            <p:cNvPr id="11320" name="Google Shape;11320;p85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85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85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85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4" name="Google Shape;11324;p85"/>
          <p:cNvGrpSpPr/>
          <p:nvPr/>
        </p:nvGrpSpPr>
        <p:grpSpPr>
          <a:xfrm>
            <a:off x="5310393" y="2424376"/>
            <a:ext cx="351286" cy="351286"/>
            <a:chOff x="1049375" y="2680675"/>
            <a:chExt cx="297725" cy="297725"/>
          </a:xfrm>
        </p:grpSpPr>
        <p:sp>
          <p:nvSpPr>
            <p:cNvPr id="11325" name="Google Shape;11325;p85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85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7" name="Google Shape;11327;p85"/>
          <p:cNvGrpSpPr/>
          <p:nvPr/>
        </p:nvGrpSpPr>
        <p:grpSpPr>
          <a:xfrm>
            <a:off x="7523845" y="1532423"/>
            <a:ext cx="348513" cy="348542"/>
            <a:chOff x="2872725" y="1954475"/>
            <a:chExt cx="295375" cy="295400"/>
          </a:xfrm>
        </p:grpSpPr>
        <p:sp>
          <p:nvSpPr>
            <p:cNvPr id="11328" name="Google Shape;11328;p85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85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85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1" name="Google Shape;11331;p85"/>
          <p:cNvGrpSpPr/>
          <p:nvPr/>
        </p:nvGrpSpPr>
        <p:grpSpPr>
          <a:xfrm>
            <a:off x="7545216" y="1982996"/>
            <a:ext cx="305771" cy="350401"/>
            <a:chOff x="2890050" y="2318350"/>
            <a:chExt cx="259150" cy="296975"/>
          </a:xfrm>
        </p:grpSpPr>
        <p:sp>
          <p:nvSpPr>
            <p:cNvPr id="11332" name="Google Shape;11332;p85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85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4" name="Google Shape;11334;p85"/>
          <p:cNvSpPr/>
          <p:nvPr/>
        </p:nvSpPr>
        <p:spPr>
          <a:xfrm>
            <a:off x="7585093" y="2424782"/>
            <a:ext cx="225862" cy="350371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35" name="Google Shape;11335;p85"/>
          <p:cNvGrpSpPr/>
          <p:nvPr/>
        </p:nvGrpSpPr>
        <p:grpSpPr>
          <a:xfrm>
            <a:off x="6187732" y="2898450"/>
            <a:ext cx="347569" cy="347569"/>
            <a:chOff x="4685050" y="1945825"/>
            <a:chExt cx="294575" cy="294575"/>
          </a:xfrm>
        </p:grpSpPr>
        <p:sp>
          <p:nvSpPr>
            <p:cNvPr id="11336" name="Google Shape;11336;p85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85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85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85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85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1" name="Google Shape;11341;p85"/>
          <p:cNvSpPr/>
          <p:nvPr/>
        </p:nvSpPr>
        <p:spPr>
          <a:xfrm>
            <a:off x="6187137" y="3387382"/>
            <a:ext cx="348513" cy="347599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2" name="Google Shape;11342;p85"/>
          <p:cNvSpPr/>
          <p:nvPr/>
        </p:nvSpPr>
        <p:spPr>
          <a:xfrm>
            <a:off x="6208050" y="3835296"/>
            <a:ext cx="306686" cy="350371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3" name="Google Shape;11343;p85"/>
          <p:cNvGrpSpPr/>
          <p:nvPr/>
        </p:nvGrpSpPr>
        <p:grpSpPr>
          <a:xfrm>
            <a:off x="7958004" y="3387425"/>
            <a:ext cx="348513" cy="347599"/>
            <a:chOff x="6131900" y="2301825"/>
            <a:chExt cx="295375" cy="294600"/>
          </a:xfrm>
        </p:grpSpPr>
        <p:sp>
          <p:nvSpPr>
            <p:cNvPr id="11344" name="Google Shape;11344;p85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85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85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85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8" name="Google Shape;11348;p85"/>
          <p:cNvGrpSpPr/>
          <p:nvPr/>
        </p:nvGrpSpPr>
        <p:grpSpPr>
          <a:xfrm>
            <a:off x="5753997" y="1531966"/>
            <a:ext cx="351315" cy="349457"/>
            <a:chOff x="1412450" y="1954475"/>
            <a:chExt cx="297750" cy="296175"/>
          </a:xfrm>
        </p:grpSpPr>
        <p:sp>
          <p:nvSpPr>
            <p:cNvPr id="11349" name="Google Shape;11349;p85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85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51" name="Google Shape;11351;p85"/>
          <p:cNvSpPr/>
          <p:nvPr/>
        </p:nvSpPr>
        <p:spPr>
          <a:xfrm>
            <a:off x="5755346" y="1985282"/>
            <a:ext cx="348542" cy="345740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52" name="Google Shape;11352;p85"/>
          <p:cNvGrpSpPr/>
          <p:nvPr/>
        </p:nvGrpSpPr>
        <p:grpSpPr>
          <a:xfrm>
            <a:off x="5753997" y="2424494"/>
            <a:ext cx="351315" cy="351050"/>
            <a:chOff x="1413250" y="2680675"/>
            <a:chExt cx="297750" cy="297525"/>
          </a:xfrm>
        </p:grpSpPr>
        <p:sp>
          <p:nvSpPr>
            <p:cNvPr id="11353" name="Google Shape;11353;p85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85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85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85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57" name="Google Shape;11357;p85"/>
          <p:cNvSpPr/>
          <p:nvPr/>
        </p:nvSpPr>
        <p:spPr>
          <a:xfrm>
            <a:off x="8012357" y="1531944"/>
            <a:ext cx="270463" cy="349427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8" name="Google Shape;11358;p85"/>
          <p:cNvSpPr/>
          <p:nvPr/>
        </p:nvSpPr>
        <p:spPr>
          <a:xfrm>
            <a:off x="7964498" y="1984131"/>
            <a:ext cx="366182" cy="348041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9" name="Google Shape;11359;p85"/>
          <p:cNvSpPr/>
          <p:nvPr/>
        </p:nvSpPr>
        <p:spPr>
          <a:xfrm>
            <a:off x="7971931" y="2425254"/>
            <a:ext cx="351315" cy="349427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0" name="Google Shape;11360;p85"/>
          <p:cNvGrpSpPr/>
          <p:nvPr/>
        </p:nvGrpSpPr>
        <p:grpSpPr>
          <a:xfrm>
            <a:off x="6630407" y="2898111"/>
            <a:ext cx="350371" cy="348247"/>
            <a:chOff x="5045775" y="1946400"/>
            <a:chExt cx="296950" cy="295150"/>
          </a:xfrm>
        </p:grpSpPr>
        <p:sp>
          <p:nvSpPr>
            <p:cNvPr id="11361" name="Google Shape;11361;p85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85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3" name="Google Shape;11363;p85"/>
          <p:cNvGrpSpPr/>
          <p:nvPr/>
        </p:nvGrpSpPr>
        <p:grpSpPr>
          <a:xfrm>
            <a:off x="6629006" y="3406938"/>
            <a:ext cx="353174" cy="308573"/>
            <a:chOff x="5046550" y="2327025"/>
            <a:chExt cx="299325" cy="261525"/>
          </a:xfrm>
        </p:grpSpPr>
        <p:sp>
          <p:nvSpPr>
            <p:cNvPr id="11364" name="Google Shape;11364;p85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85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85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67" name="Google Shape;11367;p85"/>
          <p:cNvSpPr/>
          <p:nvPr/>
        </p:nvSpPr>
        <p:spPr>
          <a:xfrm>
            <a:off x="6707866" y="3835296"/>
            <a:ext cx="195185" cy="350371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8" name="Google Shape;11368;p85"/>
          <p:cNvGrpSpPr/>
          <p:nvPr/>
        </p:nvGrpSpPr>
        <p:grpSpPr>
          <a:xfrm>
            <a:off x="7956604" y="3836276"/>
            <a:ext cx="351315" cy="348513"/>
            <a:chOff x="6167350" y="2672800"/>
            <a:chExt cx="297750" cy="295375"/>
          </a:xfrm>
        </p:grpSpPr>
        <p:sp>
          <p:nvSpPr>
            <p:cNvPr id="11369" name="Google Shape;11369;p85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85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85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85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85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4" name="Google Shape;11374;p85"/>
          <p:cNvGrpSpPr/>
          <p:nvPr/>
        </p:nvGrpSpPr>
        <p:grpSpPr>
          <a:xfrm>
            <a:off x="6197601" y="1531509"/>
            <a:ext cx="347599" cy="350371"/>
            <a:chOff x="1777925" y="1953700"/>
            <a:chExt cx="294600" cy="296950"/>
          </a:xfrm>
        </p:grpSpPr>
        <p:sp>
          <p:nvSpPr>
            <p:cNvPr id="11375" name="Google Shape;11375;p85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85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85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85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9" name="Google Shape;11379;p85"/>
          <p:cNvGrpSpPr/>
          <p:nvPr/>
        </p:nvGrpSpPr>
        <p:grpSpPr>
          <a:xfrm>
            <a:off x="6213411" y="1984397"/>
            <a:ext cx="315977" cy="347599"/>
            <a:chOff x="1790525" y="2319150"/>
            <a:chExt cx="267800" cy="294600"/>
          </a:xfrm>
        </p:grpSpPr>
        <p:sp>
          <p:nvSpPr>
            <p:cNvPr id="11380" name="Google Shape;11380;p85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85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82" name="Google Shape;11382;p85"/>
          <p:cNvSpPr/>
          <p:nvPr/>
        </p:nvSpPr>
        <p:spPr>
          <a:xfrm>
            <a:off x="6196153" y="2424782"/>
            <a:ext cx="350401" cy="35037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3" name="Google Shape;11383;p85"/>
          <p:cNvGrpSpPr/>
          <p:nvPr/>
        </p:nvGrpSpPr>
        <p:grpSpPr>
          <a:xfrm>
            <a:off x="4866386" y="2897963"/>
            <a:ext cx="349457" cy="348542"/>
            <a:chOff x="3599700" y="1954475"/>
            <a:chExt cx="296175" cy="295400"/>
          </a:xfrm>
        </p:grpSpPr>
        <p:sp>
          <p:nvSpPr>
            <p:cNvPr id="11384" name="Google Shape;11384;p85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85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85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7" name="Google Shape;11387;p85"/>
          <p:cNvGrpSpPr/>
          <p:nvPr/>
        </p:nvGrpSpPr>
        <p:grpSpPr>
          <a:xfrm>
            <a:off x="4867316" y="3387426"/>
            <a:ext cx="347599" cy="347599"/>
            <a:chOff x="3601275" y="2319150"/>
            <a:chExt cx="294600" cy="294600"/>
          </a:xfrm>
        </p:grpSpPr>
        <p:sp>
          <p:nvSpPr>
            <p:cNvPr id="11388" name="Google Shape;11388;p85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85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0" name="Google Shape;11390;p85"/>
          <p:cNvSpPr/>
          <p:nvPr/>
        </p:nvSpPr>
        <p:spPr>
          <a:xfrm>
            <a:off x="4866749" y="3836225"/>
            <a:ext cx="348542" cy="348513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91" name="Google Shape;11391;p85"/>
          <p:cNvGrpSpPr/>
          <p:nvPr/>
        </p:nvGrpSpPr>
        <p:grpSpPr>
          <a:xfrm>
            <a:off x="7087019" y="2897521"/>
            <a:ext cx="328071" cy="349427"/>
            <a:chOff x="5421475" y="1945825"/>
            <a:chExt cx="278050" cy="296150"/>
          </a:xfrm>
        </p:grpSpPr>
        <p:sp>
          <p:nvSpPr>
            <p:cNvPr id="11392" name="Google Shape;11392;p85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85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85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85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85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85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85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85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00" name="Google Shape;11400;p85"/>
          <p:cNvSpPr/>
          <p:nvPr/>
        </p:nvSpPr>
        <p:spPr>
          <a:xfrm>
            <a:off x="7074326" y="3385523"/>
            <a:ext cx="353174" cy="351315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01" name="Google Shape;11401;p85"/>
          <p:cNvGrpSpPr/>
          <p:nvPr/>
        </p:nvGrpSpPr>
        <p:grpSpPr>
          <a:xfrm>
            <a:off x="7075869" y="3898073"/>
            <a:ext cx="350371" cy="224918"/>
            <a:chOff x="5411225" y="2726350"/>
            <a:chExt cx="296950" cy="190625"/>
          </a:xfrm>
        </p:grpSpPr>
        <p:sp>
          <p:nvSpPr>
            <p:cNvPr id="11402" name="Google Shape;11402;p85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85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85"/>
          <p:cNvGrpSpPr/>
          <p:nvPr/>
        </p:nvGrpSpPr>
        <p:grpSpPr>
          <a:xfrm>
            <a:off x="6185904" y="4287346"/>
            <a:ext cx="351286" cy="326390"/>
            <a:chOff x="6524150" y="1938725"/>
            <a:chExt cx="297725" cy="276625"/>
          </a:xfrm>
        </p:grpSpPr>
        <p:sp>
          <p:nvSpPr>
            <p:cNvPr id="11405" name="Google Shape;11405;p85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85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85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85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9" name="Google Shape;11409;p85"/>
          <p:cNvGrpSpPr/>
          <p:nvPr/>
        </p:nvGrpSpPr>
        <p:grpSpPr>
          <a:xfrm>
            <a:off x="6637536" y="1531966"/>
            <a:ext cx="350401" cy="349457"/>
            <a:chOff x="2141000" y="1954475"/>
            <a:chExt cx="296975" cy="296175"/>
          </a:xfrm>
        </p:grpSpPr>
        <p:sp>
          <p:nvSpPr>
            <p:cNvPr id="11410" name="Google Shape;11410;p85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85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85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85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85"/>
          <p:cNvGrpSpPr/>
          <p:nvPr/>
        </p:nvGrpSpPr>
        <p:grpSpPr>
          <a:xfrm>
            <a:off x="6631047" y="1983807"/>
            <a:ext cx="363380" cy="348778"/>
            <a:chOff x="2140225" y="2318650"/>
            <a:chExt cx="307975" cy="295600"/>
          </a:xfrm>
        </p:grpSpPr>
        <p:sp>
          <p:nvSpPr>
            <p:cNvPr id="11415" name="Google Shape;11415;p85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85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7" name="Google Shape;11417;p85"/>
          <p:cNvGrpSpPr/>
          <p:nvPr/>
        </p:nvGrpSpPr>
        <p:grpSpPr>
          <a:xfrm>
            <a:off x="6636607" y="2425305"/>
            <a:ext cx="352259" cy="349427"/>
            <a:chOff x="2139425" y="2682250"/>
            <a:chExt cx="298550" cy="296150"/>
          </a:xfrm>
        </p:grpSpPr>
        <p:sp>
          <p:nvSpPr>
            <p:cNvPr id="11418" name="Google Shape;11418;p85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85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85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85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2" name="Google Shape;11422;p85"/>
          <p:cNvGrpSpPr/>
          <p:nvPr/>
        </p:nvGrpSpPr>
        <p:grpSpPr>
          <a:xfrm>
            <a:off x="5301219" y="2939791"/>
            <a:ext cx="350401" cy="264888"/>
            <a:chOff x="3962775" y="1990700"/>
            <a:chExt cx="296975" cy="224500"/>
          </a:xfrm>
        </p:grpSpPr>
        <p:sp>
          <p:nvSpPr>
            <p:cNvPr id="11423" name="Google Shape;11423;p85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85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85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85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7" name="Google Shape;11427;p85"/>
          <p:cNvGrpSpPr/>
          <p:nvPr/>
        </p:nvGrpSpPr>
        <p:grpSpPr>
          <a:xfrm>
            <a:off x="5301691" y="3386497"/>
            <a:ext cx="349457" cy="349457"/>
            <a:chOff x="3963575" y="2317575"/>
            <a:chExt cx="296175" cy="296175"/>
          </a:xfrm>
        </p:grpSpPr>
        <p:sp>
          <p:nvSpPr>
            <p:cNvPr id="11428" name="Google Shape;11428;p85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85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85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85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85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85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85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85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85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85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85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85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85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85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85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85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4" name="Google Shape;11444;p85"/>
          <p:cNvGrpSpPr/>
          <p:nvPr/>
        </p:nvGrpSpPr>
        <p:grpSpPr>
          <a:xfrm>
            <a:off x="5301691" y="3836276"/>
            <a:ext cx="349457" cy="348513"/>
            <a:chOff x="3962775" y="2683025"/>
            <a:chExt cx="296175" cy="295375"/>
          </a:xfrm>
        </p:grpSpPr>
        <p:sp>
          <p:nvSpPr>
            <p:cNvPr id="11445" name="Google Shape;11445;p85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85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85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48" name="Google Shape;11448;p85"/>
          <p:cNvSpPr/>
          <p:nvPr/>
        </p:nvSpPr>
        <p:spPr>
          <a:xfrm>
            <a:off x="7513275" y="2897941"/>
            <a:ext cx="354117" cy="348513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49" name="Google Shape;11449;p85"/>
          <p:cNvGrpSpPr/>
          <p:nvPr/>
        </p:nvGrpSpPr>
        <p:grpSpPr>
          <a:xfrm>
            <a:off x="7516228" y="3386968"/>
            <a:ext cx="348513" cy="348513"/>
            <a:chOff x="5775900" y="2308125"/>
            <a:chExt cx="295375" cy="295375"/>
          </a:xfrm>
        </p:grpSpPr>
        <p:sp>
          <p:nvSpPr>
            <p:cNvPr id="11450" name="Google Shape;11450;p85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85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85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85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85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5" name="Google Shape;11455;p85"/>
          <p:cNvGrpSpPr/>
          <p:nvPr/>
        </p:nvGrpSpPr>
        <p:grpSpPr>
          <a:xfrm>
            <a:off x="7537142" y="3835804"/>
            <a:ext cx="306686" cy="349457"/>
            <a:chOff x="5794025" y="2673575"/>
            <a:chExt cx="259925" cy="296175"/>
          </a:xfrm>
        </p:grpSpPr>
        <p:sp>
          <p:nvSpPr>
            <p:cNvPr id="11456" name="Google Shape;11456;p85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85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8" name="Google Shape;11458;p85"/>
          <p:cNvSpPr/>
          <p:nvPr/>
        </p:nvSpPr>
        <p:spPr>
          <a:xfrm>
            <a:off x="6637977" y="4306818"/>
            <a:ext cx="349457" cy="348513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3" name="Google Shape;11463;p8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4" name="Google Shape;11464;p8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65" name="Google Shape;11465;p86"/>
          <p:cNvGrpSpPr/>
          <p:nvPr/>
        </p:nvGrpSpPr>
        <p:grpSpPr>
          <a:xfrm>
            <a:off x="882957" y="1534450"/>
            <a:ext cx="292442" cy="355741"/>
            <a:chOff x="-35830350" y="1912725"/>
            <a:chExt cx="241050" cy="293225"/>
          </a:xfrm>
        </p:grpSpPr>
        <p:sp>
          <p:nvSpPr>
            <p:cNvPr id="11466" name="Google Shape;11466;p86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86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8" name="Google Shape;11468;p86"/>
          <p:cNvGrpSpPr/>
          <p:nvPr/>
        </p:nvGrpSpPr>
        <p:grpSpPr>
          <a:xfrm>
            <a:off x="851444" y="1994048"/>
            <a:ext cx="355468" cy="353587"/>
            <a:chOff x="-35854750" y="2272675"/>
            <a:chExt cx="293000" cy="291450"/>
          </a:xfrm>
        </p:grpSpPr>
        <p:sp>
          <p:nvSpPr>
            <p:cNvPr id="11469" name="Google Shape;11469;p86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86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86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2" name="Google Shape;11472;p86"/>
          <p:cNvGrpSpPr/>
          <p:nvPr/>
        </p:nvGrpSpPr>
        <p:grpSpPr>
          <a:xfrm>
            <a:off x="850958" y="2448634"/>
            <a:ext cx="356438" cy="354558"/>
            <a:chOff x="-35853975" y="2631825"/>
            <a:chExt cx="293800" cy="292250"/>
          </a:xfrm>
        </p:grpSpPr>
        <p:sp>
          <p:nvSpPr>
            <p:cNvPr id="11473" name="Google Shape;11473;p86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86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86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86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86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8" name="Google Shape;11478;p86"/>
          <p:cNvGrpSpPr/>
          <p:nvPr/>
        </p:nvGrpSpPr>
        <p:grpSpPr>
          <a:xfrm>
            <a:off x="3089562" y="1535527"/>
            <a:ext cx="353587" cy="353587"/>
            <a:chOff x="-34032200" y="1916675"/>
            <a:chExt cx="291450" cy="291450"/>
          </a:xfrm>
        </p:grpSpPr>
        <p:sp>
          <p:nvSpPr>
            <p:cNvPr id="11479" name="Google Shape;11479;p86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86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86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86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83" name="Google Shape;11483;p86"/>
          <p:cNvSpPr/>
          <p:nvPr/>
        </p:nvSpPr>
        <p:spPr>
          <a:xfrm>
            <a:off x="3086014" y="1992728"/>
            <a:ext cx="354527" cy="356620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84" name="Google Shape;11484;p86"/>
          <p:cNvGrpSpPr/>
          <p:nvPr/>
        </p:nvGrpSpPr>
        <p:grpSpPr>
          <a:xfrm>
            <a:off x="3089092" y="2448634"/>
            <a:ext cx="354527" cy="354558"/>
            <a:chOff x="-34032200" y="2634975"/>
            <a:chExt cx="292225" cy="292250"/>
          </a:xfrm>
        </p:grpSpPr>
        <p:sp>
          <p:nvSpPr>
            <p:cNvPr id="11485" name="Google Shape;11485;p86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86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86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8" name="Google Shape;11488;p86"/>
          <p:cNvGrpSpPr/>
          <p:nvPr/>
        </p:nvGrpSpPr>
        <p:grpSpPr>
          <a:xfrm>
            <a:off x="1739487" y="2914882"/>
            <a:ext cx="358379" cy="354527"/>
            <a:chOff x="-32245875" y="1938725"/>
            <a:chExt cx="295400" cy="292225"/>
          </a:xfrm>
        </p:grpSpPr>
        <p:sp>
          <p:nvSpPr>
            <p:cNvPr id="11489" name="Google Shape;11489;p86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86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86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2" name="Google Shape;11492;p86"/>
          <p:cNvGrpSpPr/>
          <p:nvPr/>
        </p:nvGrpSpPr>
        <p:grpSpPr>
          <a:xfrm>
            <a:off x="1736150" y="3384280"/>
            <a:ext cx="365052" cy="352162"/>
            <a:chOff x="-32243500" y="2299850"/>
            <a:chExt cx="300900" cy="290275"/>
          </a:xfrm>
        </p:grpSpPr>
        <p:sp>
          <p:nvSpPr>
            <p:cNvPr id="11493" name="Google Shape;11493;p86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86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5" name="Google Shape;11495;p86"/>
          <p:cNvSpPr/>
          <p:nvPr/>
        </p:nvSpPr>
        <p:spPr>
          <a:xfrm>
            <a:off x="1737541" y="3844649"/>
            <a:ext cx="356438" cy="352617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96" name="Google Shape;11496;p86"/>
          <p:cNvGrpSpPr/>
          <p:nvPr/>
        </p:nvGrpSpPr>
        <p:grpSpPr>
          <a:xfrm>
            <a:off x="1299432" y="1534571"/>
            <a:ext cx="354527" cy="355498"/>
            <a:chOff x="-35495600" y="1912725"/>
            <a:chExt cx="292225" cy="293025"/>
          </a:xfrm>
        </p:grpSpPr>
        <p:sp>
          <p:nvSpPr>
            <p:cNvPr id="11497" name="Google Shape;11497;p86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86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86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0" name="Google Shape;11500;p86"/>
          <p:cNvSpPr/>
          <p:nvPr/>
        </p:nvSpPr>
        <p:spPr>
          <a:xfrm>
            <a:off x="1295266" y="1993775"/>
            <a:ext cx="356438" cy="354527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1" name="Google Shape;11501;p86"/>
          <p:cNvGrpSpPr/>
          <p:nvPr/>
        </p:nvGrpSpPr>
        <p:grpSpPr>
          <a:xfrm>
            <a:off x="1299432" y="2449119"/>
            <a:ext cx="354527" cy="353587"/>
            <a:chOff x="-35495600" y="2631825"/>
            <a:chExt cx="292225" cy="291450"/>
          </a:xfrm>
        </p:grpSpPr>
        <p:sp>
          <p:nvSpPr>
            <p:cNvPr id="11502" name="Google Shape;11502;p86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86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86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86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6" name="Google Shape;11506;p86"/>
          <p:cNvGrpSpPr/>
          <p:nvPr/>
        </p:nvGrpSpPr>
        <p:grpSpPr>
          <a:xfrm>
            <a:off x="3537081" y="1535527"/>
            <a:ext cx="353587" cy="353587"/>
            <a:chOff x="-33673825" y="1916675"/>
            <a:chExt cx="291450" cy="291450"/>
          </a:xfrm>
        </p:grpSpPr>
        <p:sp>
          <p:nvSpPr>
            <p:cNvPr id="11507" name="Google Shape;11507;p86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86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86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86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1" name="Google Shape;11511;p86"/>
          <p:cNvGrpSpPr/>
          <p:nvPr/>
        </p:nvGrpSpPr>
        <p:grpSpPr>
          <a:xfrm>
            <a:off x="3534700" y="1993107"/>
            <a:ext cx="358349" cy="355468"/>
            <a:chOff x="-33676975" y="2275050"/>
            <a:chExt cx="295375" cy="293000"/>
          </a:xfrm>
        </p:grpSpPr>
        <p:sp>
          <p:nvSpPr>
            <p:cNvPr id="11512" name="Google Shape;11512;p86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86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86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5" name="Google Shape;11515;p86"/>
          <p:cNvGrpSpPr/>
          <p:nvPr/>
        </p:nvGrpSpPr>
        <p:grpSpPr>
          <a:xfrm>
            <a:off x="3537081" y="2448406"/>
            <a:ext cx="353587" cy="355013"/>
            <a:chOff x="-33673825" y="2634975"/>
            <a:chExt cx="291450" cy="292625"/>
          </a:xfrm>
        </p:grpSpPr>
        <p:sp>
          <p:nvSpPr>
            <p:cNvPr id="11516" name="Google Shape;11516;p86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86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8" name="Google Shape;11518;p86"/>
          <p:cNvGrpSpPr/>
          <p:nvPr/>
        </p:nvGrpSpPr>
        <p:grpSpPr>
          <a:xfrm>
            <a:off x="2205089" y="2915322"/>
            <a:ext cx="329687" cy="353648"/>
            <a:chOff x="-31874100" y="1939525"/>
            <a:chExt cx="271750" cy="291500"/>
          </a:xfrm>
        </p:grpSpPr>
        <p:sp>
          <p:nvSpPr>
            <p:cNvPr id="11519" name="Google Shape;11519;p86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86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21" name="Google Shape;11521;p86"/>
          <p:cNvSpPr/>
          <p:nvPr/>
        </p:nvSpPr>
        <p:spPr>
          <a:xfrm>
            <a:off x="2211275" y="3383767"/>
            <a:ext cx="311550" cy="353587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22" name="Google Shape;11522;p86"/>
          <p:cNvGrpSpPr/>
          <p:nvPr/>
        </p:nvGrpSpPr>
        <p:grpSpPr>
          <a:xfrm>
            <a:off x="2186451" y="3844343"/>
            <a:ext cx="366963" cy="352768"/>
            <a:chOff x="-31889075" y="2658950"/>
            <a:chExt cx="302475" cy="290775"/>
          </a:xfrm>
        </p:grpSpPr>
        <p:sp>
          <p:nvSpPr>
            <p:cNvPr id="11523" name="Google Shape;11523;p86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86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25" name="Google Shape;11525;p86"/>
          <p:cNvSpPr/>
          <p:nvPr/>
        </p:nvSpPr>
        <p:spPr>
          <a:xfrm>
            <a:off x="3974577" y="3383282"/>
            <a:ext cx="356438" cy="35455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26" name="Google Shape;11526;p86"/>
          <p:cNvGrpSpPr/>
          <p:nvPr/>
        </p:nvGrpSpPr>
        <p:grpSpPr>
          <a:xfrm>
            <a:off x="1747421" y="1534571"/>
            <a:ext cx="354527" cy="355498"/>
            <a:chOff x="-35136450" y="1912725"/>
            <a:chExt cx="292225" cy="293025"/>
          </a:xfrm>
        </p:grpSpPr>
        <p:sp>
          <p:nvSpPr>
            <p:cNvPr id="11527" name="Google Shape;11527;p86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86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86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0" name="Google Shape;11530;p86"/>
          <p:cNvGrpSpPr/>
          <p:nvPr/>
        </p:nvGrpSpPr>
        <p:grpSpPr>
          <a:xfrm>
            <a:off x="1747891" y="1993790"/>
            <a:ext cx="353587" cy="354103"/>
            <a:chOff x="-35134875" y="2272675"/>
            <a:chExt cx="291450" cy="291875"/>
          </a:xfrm>
        </p:grpSpPr>
        <p:sp>
          <p:nvSpPr>
            <p:cNvPr id="11531" name="Google Shape;11531;p86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86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86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86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5" name="Google Shape;11535;p86"/>
          <p:cNvGrpSpPr/>
          <p:nvPr/>
        </p:nvGrpSpPr>
        <p:grpSpPr>
          <a:xfrm>
            <a:off x="1789458" y="2449119"/>
            <a:ext cx="270453" cy="353587"/>
            <a:chOff x="-35101800" y="2631050"/>
            <a:chExt cx="222925" cy="291450"/>
          </a:xfrm>
        </p:grpSpPr>
        <p:sp>
          <p:nvSpPr>
            <p:cNvPr id="11536" name="Google Shape;11536;p86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86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86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86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40" name="Google Shape;11540;p86"/>
          <p:cNvSpPr/>
          <p:nvPr/>
        </p:nvSpPr>
        <p:spPr>
          <a:xfrm>
            <a:off x="3982155" y="1534859"/>
            <a:ext cx="338270" cy="355255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41" name="Google Shape;11541;p86"/>
          <p:cNvGrpSpPr/>
          <p:nvPr/>
        </p:nvGrpSpPr>
        <p:grpSpPr>
          <a:xfrm>
            <a:off x="3977510" y="1993107"/>
            <a:ext cx="353587" cy="355468"/>
            <a:chOff x="-33314675" y="2275050"/>
            <a:chExt cx="291450" cy="293000"/>
          </a:xfrm>
        </p:grpSpPr>
        <p:sp>
          <p:nvSpPr>
            <p:cNvPr id="11542" name="Google Shape;11542;p86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86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86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45" name="Google Shape;11545;p86"/>
          <p:cNvSpPr/>
          <p:nvPr/>
        </p:nvSpPr>
        <p:spPr>
          <a:xfrm>
            <a:off x="3973071" y="2447907"/>
            <a:ext cx="356438" cy="356468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46" name="Google Shape;11546;p86"/>
          <p:cNvGrpSpPr/>
          <p:nvPr/>
        </p:nvGrpSpPr>
        <p:grpSpPr>
          <a:xfrm>
            <a:off x="2639701" y="2915367"/>
            <a:ext cx="353587" cy="353557"/>
            <a:chOff x="-31523625" y="1939525"/>
            <a:chExt cx="291450" cy="291425"/>
          </a:xfrm>
        </p:grpSpPr>
        <p:sp>
          <p:nvSpPr>
            <p:cNvPr id="11547" name="Google Shape;11547;p86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86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86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86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86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86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86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86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86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86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86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8" name="Google Shape;11558;p86"/>
          <p:cNvGrpSpPr/>
          <p:nvPr/>
        </p:nvGrpSpPr>
        <p:grpSpPr>
          <a:xfrm>
            <a:off x="2638746" y="3383568"/>
            <a:ext cx="355498" cy="353587"/>
            <a:chOff x="-31523625" y="2298675"/>
            <a:chExt cx="293025" cy="291450"/>
          </a:xfrm>
        </p:grpSpPr>
        <p:sp>
          <p:nvSpPr>
            <p:cNvPr id="11559" name="Google Shape;11559;p86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86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86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62" name="Google Shape;11562;p86"/>
          <p:cNvSpPr/>
          <p:nvPr/>
        </p:nvSpPr>
        <p:spPr>
          <a:xfrm>
            <a:off x="2633984" y="3842739"/>
            <a:ext cx="359320" cy="356438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3" name="Google Shape;11563;p86"/>
          <p:cNvSpPr/>
          <p:nvPr/>
        </p:nvSpPr>
        <p:spPr>
          <a:xfrm>
            <a:off x="3975533" y="3844164"/>
            <a:ext cx="354527" cy="353587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64" name="Google Shape;11564;p86"/>
          <p:cNvGrpSpPr/>
          <p:nvPr/>
        </p:nvGrpSpPr>
        <p:grpSpPr>
          <a:xfrm>
            <a:off x="2205934" y="1535542"/>
            <a:ext cx="331598" cy="353557"/>
            <a:chOff x="-34767825" y="1914325"/>
            <a:chExt cx="273325" cy="291425"/>
          </a:xfrm>
        </p:grpSpPr>
        <p:sp>
          <p:nvSpPr>
            <p:cNvPr id="11565" name="Google Shape;11565;p86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86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86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8" name="Google Shape;11568;p86"/>
          <p:cNvGrpSpPr/>
          <p:nvPr/>
        </p:nvGrpSpPr>
        <p:grpSpPr>
          <a:xfrm>
            <a:off x="2193513" y="1993092"/>
            <a:ext cx="356438" cy="355498"/>
            <a:chOff x="-34778075" y="2272675"/>
            <a:chExt cx="293800" cy="293025"/>
          </a:xfrm>
        </p:grpSpPr>
        <p:sp>
          <p:nvSpPr>
            <p:cNvPr id="11569" name="Google Shape;11569;p86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86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86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2" name="Google Shape;11572;p86"/>
          <p:cNvGrpSpPr/>
          <p:nvPr/>
        </p:nvGrpSpPr>
        <p:grpSpPr>
          <a:xfrm>
            <a:off x="2194939" y="2449119"/>
            <a:ext cx="353587" cy="353587"/>
            <a:chOff x="-34776500" y="2631825"/>
            <a:chExt cx="291450" cy="291450"/>
          </a:xfrm>
        </p:grpSpPr>
        <p:sp>
          <p:nvSpPr>
            <p:cNvPr id="11573" name="Google Shape;11573;p86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86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86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6" name="Google Shape;11576;p86"/>
          <p:cNvGrpSpPr/>
          <p:nvPr/>
        </p:nvGrpSpPr>
        <p:grpSpPr>
          <a:xfrm>
            <a:off x="853628" y="2912973"/>
            <a:ext cx="354527" cy="358349"/>
            <a:chOff x="-32956300" y="1915900"/>
            <a:chExt cx="292225" cy="295375"/>
          </a:xfrm>
        </p:grpSpPr>
        <p:sp>
          <p:nvSpPr>
            <p:cNvPr id="11577" name="Google Shape;11577;p86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86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79" name="Google Shape;11579;p86"/>
          <p:cNvSpPr/>
          <p:nvPr/>
        </p:nvSpPr>
        <p:spPr>
          <a:xfrm>
            <a:off x="850648" y="3383782"/>
            <a:ext cx="354527" cy="353557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80" name="Google Shape;11580;p86"/>
          <p:cNvSpPr/>
          <p:nvPr/>
        </p:nvSpPr>
        <p:spPr>
          <a:xfrm>
            <a:off x="850162" y="3843679"/>
            <a:ext cx="355498" cy="35455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1" name="Google Shape;11581;p86"/>
          <p:cNvGrpSpPr/>
          <p:nvPr/>
        </p:nvGrpSpPr>
        <p:grpSpPr>
          <a:xfrm>
            <a:off x="3081101" y="2915367"/>
            <a:ext cx="356438" cy="353557"/>
            <a:chOff x="-31166825" y="1939525"/>
            <a:chExt cx="293800" cy="291425"/>
          </a:xfrm>
        </p:grpSpPr>
        <p:sp>
          <p:nvSpPr>
            <p:cNvPr id="11582" name="Google Shape;11582;p86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86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86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86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86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86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86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86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86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86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86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3" name="Google Shape;11593;p86"/>
          <p:cNvGrpSpPr/>
          <p:nvPr/>
        </p:nvGrpSpPr>
        <p:grpSpPr>
          <a:xfrm>
            <a:off x="3082057" y="3383295"/>
            <a:ext cx="354527" cy="354133"/>
            <a:chOff x="-31165250" y="2298675"/>
            <a:chExt cx="292225" cy="291900"/>
          </a:xfrm>
        </p:grpSpPr>
        <p:sp>
          <p:nvSpPr>
            <p:cNvPr id="11594" name="Google Shape;11594;p86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86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86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7" name="Google Shape;11597;p86"/>
          <p:cNvGrpSpPr/>
          <p:nvPr/>
        </p:nvGrpSpPr>
        <p:grpSpPr>
          <a:xfrm>
            <a:off x="3082542" y="3843949"/>
            <a:ext cx="353557" cy="353557"/>
            <a:chOff x="-31164450" y="2657050"/>
            <a:chExt cx="291425" cy="291425"/>
          </a:xfrm>
        </p:grpSpPr>
        <p:sp>
          <p:nvSpPr>
            <p:cNvPr id="11598" name="Google Shape;11598;p86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86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86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86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2" name="Google Shape;11602;p86"/>
          <p:cNvSpPr/>
          <p:nvPr/>
        </p:nvSpPr>
        <p:spPr>
          <a:xfrm>
            <a:off x="2188967" y="4264670"/>
            <a:ext cx="355498" cy="352617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03" name="Google Shape;11603;p86"/>
          <p:cNvGrpSpPr/>
          <p:nvPr/>
        </p:nvGrpSpPr>
        <p:grpSpPr>
          <a:xfrm>
            <a:off x="2632987" y="1535178"/>
            <a:ext cx="358349" cy="354285"/>
            <a:chOff x="-34421275" y="1912725"/>
            <a:chExt cx="295375" cy="292025"/>
          </a:xfrm>
        </p:grpSpPr>
        <p:sp>
          <p:nvSpPr>
            <p:cNvPr id="11604" name="Google Shape;11604;p86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86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6" name="Google Shape;11606;p86"/>
          <p:cNvGrpSpPr/>
          <p:nvPr/>
        </p:nvGrpSpPr>
        <p:grpSpPr>
          <a:xfrm>
            <a:off x="2632032" y="1993093"/>
            <a:ext cx="360260" cy="355498"/>
            <a:chOff x="-34418125" y="2271100"/>
            <a:chExt cx="296950" cy="293025"/>
          </a:xfrm>
        </p:grpSpPr>
        <p:sp>
          <p:nvSpPr>
            <p:cNvPr id="11607" name="Google Shape;11607;p86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86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86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86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86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2" name="Google Shape;11612;p86"/>
          <p:cNvGrpSpPr/>
          <p:nvPr/>
        </p:nvGrpSpPr>
        <p:grpSpPr>
          <a:xfrm>
            <a:off x="2632987" y="2449119"/>
            <a:ext cx="358349" cy="353587"/>
            <a:chOff x="-34421275" y="2631050"/>
            <a:chExt cx="295375" cy="291450"/>
          </a:xfrm>
        </p:grpSpPr>
        <p:sp>
          <p:nvSpPr>
            <p:cNvPr id="11613" name="Google Shape;11613;p86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86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86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86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17" name="Google Shape;11617;p86"/>
          <p:cNvSpPr/>
          <p:nvPr/>
        </p:nvSpPr>
        <p:spPr>
          <a:xfrm>
            <a:off x="1299154" y="2915050"/>
            <a:ext cx="353587" cy="35452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8" name="Google Shape;11618;p86"/>
          <p:cNvSpPr/>
          <p:nvPr/>
        </p:nvSpPr>
        <p:spPr>
          <a:xfrm>
            <a:off x="1299154" y="3383782"/>
            <a:ext cx="353587" cy="353557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9" name="Google Shape;11619;p86"/>
          <p:cNvSpPr/>
          <p:nvPr/>
        </p:nvSpPr>
        <p:spPr>
          <a:xfrm>
            <a:off x="1290085" y="3843815"/>
            <a:ext cx="371724" cy="354285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20" name="Google Shape;11620;p86"/>
          <p:cNvGrpSpPr/>
          <p:nvPr/>
        </p:nvGrpSpPr>
        <p:grpSpPr>
          <a:xfrm>
            <a:off x="3537620" y="2915837"/>
            <a:ext cx="353587" cy="352617"/>
            <a:chOff x="-30805300" y="1938725"/>
            <a:chExt cx="291450" cy="290650"/>
          </a:xfrm>
        </p:grpSpPr>
        <p:sp>
          <p:nvSpPr>
            <p:cNvPr id="11621" name="Google Shape;11621;p86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86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3" name="Google Shape;11623;p86"/>
          <p:cNvGrpSpPr/>
          <p:nvPr/>
        </p:nvGrpSpPr>
        <p:grpSpPr>
          <a:xfrm>
            <a:off x="3538105" y="3383765"/>
            <a:ext cx="352617" cy="353193"/>
            <a:chOff x="-30805300" y="2298675"/>
            <a:chExt cx="290650" cy="291125"/>
          </a:xfrm>
        </p:grpSpPr>
        <p:sp>
          <p:nvSpPr>
            <p:cNvPr id="11624" name="Google Shape;11624;p86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86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86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86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8" name="Google Shape;11628;p86"/>
          <p:cNvGrpSpPr/>
          <p:nvPr/>
        </p:nvGrpSpPr>
        <p:grpSpPr>
          <a:xfrm>
            <a:off x="3537635" y="3843949"/>
            <a:ext cx="353557" cy="353557"/>
            <a:chOff x="-30806075" y="2657050"/>
            <a:chExt cx="291425" cy="291425"/>
          </a:xfrm>
        </p:grpSpPr>
        <p:sp>
          <p:nvSpPr>
            <p:cNvPr id="11629" name="Google Shape;11629;p86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86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86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2" name="Google Shape;11632;p86"/>
          <p:cNvGrpSpPr/>
          <p:nvPr/>
        </p:nvGrpSpPr>
        <p:grpSpPr>
          <a:xfrm>
            <a:off x="2639681" y="4301756"/>
            <a:ext cx="353557" cy="353557"/>
            <a:chOff x="-30064925" y="2332550"/>
            <a:chExt cx="291425" cy="291425"/>
          </a:xfrm>
        </p:grpSpPr>
        <p:sp>
          <p:nvSpPr>
            <p:cNvPr id="11633" name="Google Shape;11633;p86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86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86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6" name="Google Shape;11636;p86"/>
          <p:cNvGrpSpPr/>
          <p:nvPr/>
        </p:nvGrpSpPr>
        <p:grpSpPr>
          <a:xfrm>
            <a:off x="3983068" y="2911256"/>
            <a:ext cx="348855" cy="347879"/>
            <a:chOff x="2821450" y="2957850"/>
            <a:chExt cx="259275" cy="258550"/>
          </a:xfrm>
        </p:grpSpPr>
        <p:sp>
          <p:nvSpPr>
            <p:cNvPr id="11637" name="Google Shape;11637;p86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86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86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640" name="Google Shape;11640;p86"/>
          <p:cNvGrpSpPr/>
          <p:nvPr/>
        </p:nvGrpSpPr>
        <p:grpSpPr>
          <a:xfrm>
            <a:off x="4858100" y="1532274"/>
            <a:ext cx="361090" cy="361090"/>
            <a:chOff x="-57970450" y="1903275"/>
            <a:chExt cx="318225" cy="318225"/>
          </a:xfrm>
        </p:grpSpPr>
        <p:sp>
          <p:nvSpPr>
            <p:cNvPr id="11641" name="Google Shape;11641;p86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86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86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86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5" name="Google Shape;11645;p86"/>
          <p:cNvGrpSpPr/>
          <p:nvPr/>
        </p:nvGrpSpPr>
        <p:grpSpPr>
          <a:xfrm>
            <a:off x="4880000" y="2008231"/>
            <a:ext cx="317290" cy="359303"/>
            <a:chOff x="-57950750" y="2296300"/>
            <a:chExt cx="279625" cy="316650"/>
          </a:xfrm>
        </p:grpSpPr>
        <p:sp>
          <p:nvSpPr>
            <p:cNvPr id="11646" name="Google Shape;11646;p86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86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86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86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0" name="Google Shape;11650;p86"/>
          <p:cNvGrpSpPr/>
          <p:nvPr/>
        </p:nvGrpSpPr>
        <p:grpSpPr>
          <a:xfrm>
            <a:off x="4858214" y="2459907"/>
            <a:ext cx="360863" cy="360211"/>
            <a:chOff x="-57969675" y="2687750"/>
            <a:chExt cx="318025" cy="317450"/>
          </a:xfrm>
        </p:grpSpPr>
        <p:sp>
          <p:nvSpPr>
            <p:cNvPr id="11651" name="Google Shape;11651;p86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86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86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86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5" name="Google Shape;11655;p86"/>
          <p:cNvGrpSpPr/>
          <p:nvPr/>
        </p:nvGrpSpPr>
        <p:grpSpPr>
          <a:xfrm>
            <a:off x="7067397" y="1532274"/>
            <a:ext cx="363785" cy="361090"/>
            <a:chOff x="-56012425" y="1903275"/>
            <a:chExt cx="320600" cy="318225"/>
          </a:xfrm>
        </p:grpSpPr>
        <p:sp>
          <p:nvSpPr>
            <p:cNvPr id="11656" name="Google Shape;11656;p86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86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8" name="Google Shape;11658;p86"/>
          <p:cNvGrpSpPr/>
          <p:nvPr/>
        </p:nvGrpSpPr>
        <p:grpSpPr>
          <a:xfrm>
            <a:off x="7068290" y="2006443"/>
            <a:ext cx="361998" cy="361998"/>
            <a:chOff x="-56010850" y="2294725"/>
            <a:chExt cx="319025" cy="319025"/>
          </a:xfrm>
        </p:grpSpPr>
        <p:sp>
          <p:nvSpPr>
            <p:cNvPr id="11659" name="Google Shape;11659;p86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86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86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86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3" name="Google Shape;11663;p86"/>
          <p:cNvGrpSpPr/>
          <p:nvPr/>
        </p:nvGrpSpPr>
        <p:grpSpPr>
          <a:xfrm>
            <a:off x="7068305" y="2459027"/>
            <a:ext cx="361969" cy="361090"/>
            <a:chOff x="-56010050" y="2686975"/>
            <a:chExt cx="319000" cy="318225"/>
          </a:xfrm>
        </p:grpSpPr>
        <p:sp>
          <p:nvSpPr>
            <p:cNvPr id="11664" name="Google Shape;11664;p86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86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86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86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8" name="Google Shape;11668;p86"/>
          <p:cNvGrpSpPr/>
          <p:nvPr/>
        </p:nvGrpSpPr>
        <p:grpSpPr>
          <a:xfrm>
            <a:off x="5753801" y="2911936"/>
            <a:ext cx="361998" cy="361090"/>
            <a:chOff x="-54081175" y="1903275"/>
            <a:chExt cx="319025" cy="318225"/>
          </a:xfrm>
        </p:grpSpPr>
        <p:sp>
          <p:nvSpPr>
            <p:cNvPr id="11669" name="Google Shape;11669;p86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86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86"/>
          <p:cNvGrpSpPr/>
          <p:nvPr/>
        </p:nvGrpSpPr>
        <p:grpSpPr>
          <a:xfrm>
            <a:off x="5776154" y="3365399"/>
            <a:ext cx="317290" cy="360211"/>
            <a:chOff x="-54063050" y="2296300"/>
            <a:chExt cx="279625" cy="317450"/>
          </a:xfrm>
        </p:grpSpPr>
        <p:sp>
          <p:nvSpPr>
            <p:cNvPr id="11672" name="Google Shape;11672;p86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86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86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86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6" name="Google Shape;11676;p86"/>
          <p:cNvGrpSpPr/>
          <p:nvPr/>
        </p:nvGrpSpPr>
        <p:grpSpPr>
          <a:xfrm>
            <a:off x="5776154" y="3829461"/>
            <a:ext cx="317290" cy="361033"/>
            <a:chOff x="-54061475" y="2685450"/>
            <a:chExt cx="279625" cy="318175"/>
          </a:xfrm>
        </p:grpSpPr>
        <p:sp>
          <p:nvSpPr>
            <p:cNvPr id="11677" name="Google Shape;11677;p86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86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86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86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1" name="Google Shape;11681;p86"/>
          <p:cNvGrpSpPr/>
          <p:nvPr/>
        </p:nvGrpSpPr>
        <p:grpSpPr>
          <a:xfrm>
            <a:off x="8029690" y="2921780"/>
            <a:ext cx="275278" cy="361969"/>
            <a:chOff x="-52074300" y="1911950"/>
            <a:chExt cx="242600" cy="319000"/>
          </a:xfrm>
        </p:grpSpPr>
        <p:sp>
          <p:nvSpPr>
            <p:cNvPr id="11682" name="Google Shape;11682;p86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86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86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86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6" name="Google Shape;11686;p86"/>
          <p:cNvGrpSpPr/>
          <p:nvPr/>
        </p:nvGrpSpPr>
        <p:grpSpPr>
          <a:xfrm>
            <a:off x="5287689" y="1533182"/>
            <a:ext cx="361998" cy="361090"/>
            <a:chOff x="-57578225" y="1904075"/>
            <a:chExt cx="319025" cy="318225"/>
          </a:xfrm>
        </p:grpSpPr>
        <p:sp>
          <p:nvSpPr>
            <p:cNvPr id="11687" name="Google Shape;11687;p86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86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86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86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1" name="Google Shape;11691;p86"/>
          <p:cNvGrpSpPr/>
          <p:nvPr/>
        </p:nvGrpSpPr>
        <p:grpSpPr>
          <a:xfrm>
            <a:off x="5310042" y="2006443"/>
            <a:ext cx="317290" cy="361090"/>
            <a:chOff x="-57558525" y="2294725"/>
            <a:chExt cx="279625" cy="318225"/>
          </a:xfrm>
        </p:grpSpPr>
        <p:sp>
          <p:nvSpPr>
            <p:cNvPr id="11692" name="Google Shape;11692;p86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86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86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86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86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86"/>
          <p:cNvGrpSpPr/>
          <p:nvPr/>
        </p:nvGrpSpPr>
        <p:grpSpPr>
          <a:xfrm>
            <a:off x="5285901" y="2459027"/>
            <a:ext cx="365572" cy="361969"/>
            <a:chOff x="-57579800" y="2686975"/>
            <a:chExt cx="322175" cy="319000"/>
          </a:xfrm>
        </p:grpSpPr>
        <p:sp>
          <p:nvSpPr>
            <p:cNvPr id="11698" name="Google Shape;11698;p86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86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0" name="Google Shape;11700;p86"/>
          <p:cNvGrpSpPr/>
          <p:nvPr/>
        </p:nvGrpSpPr>
        <p:grpSpPr>
          <a:xfrm>
            <a:off x="7510682" y="2006443"/>
            <a:ext cx="367359" cy="361090"/>
            <a:chOff x="-55620975" y="2294725"/>
            <a:chExt cx="323750" cy="318225"/>
          </a:xfrm>
        </p:grpSpPr>
        <p:sp>
          <p:nvSpPr>
            <p:cNvPr id="11701" name="Google Shape;11701;p86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86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86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86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86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86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7" name="Google Shape;11707;p86"/>
          <p:cNvGrpSpPr/>
          <p:nvPr/>
        </p:nvGrpSpPr>
        <p:grpSpPr>
          <a:xfrm>
            <a:off x="7512923" y="2458942"/>
            <a:ext cx="362877" cy="361175"/>
            <a:chOff x="-55620175" y="2686900"/>
            <a:chExt cx="319800" cy="318300"/>
          </a:xfrm>
        </p:grpSpPr>
        <p:sp>
          <p:nvSpPr>
            <p:cNvPr id="11708" name="Google Shape;11708;p86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86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86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86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2" name="Google Shape;11712;p86"/>
          <p:cNvGrpSpPr/>
          <p:nvPr/>
        </p:nvGrpSpPr>
        <p:grpSpPr>
          <a:xfrm>
            <a:off x="6198887" y="2911936"/>
            <a:ext cx="361969" cy="361090"/>
            <a:chOff x="-53690500" y="1903275"/>
            <a:chExt cx="319000" cy="318225"/>
          </a:xfrm>
        </p:grpSpPr>
        <p:sp>
          <p:nvSpPr>
            <p:cNvPr id="11713" name="Google Shape;11713;p86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86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86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86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7" name="Google Shape;11717;p86"/>
          <p:cNvGrpSpPr/>
          <p:nvPr/>
        </p:nvGrpSpPr>
        <p:grpSpPr>
          <a:xfrm>
            <a:off x="6221226" y="3365399"/>
            <a:ext cx="317290" cy="359303"/>
            <a:chOff x="-53670800" y="2296300"/>
            <a:chExt cx="279625" cy="316650"/>
          </a:xfrm>
        </p:grpSpPr>
        <p:sp>
          <p:nvSpPr>
            <p:cNvPr id="11718" name="Google Shape;11718;p86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86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86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86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2" name="Google Shape;11722;p86"/>
          <p:cNvGrpSpPr/>
          <p:nvPr/>
        </p:nvGrpSpPr>
        <p:grpSpPr>
          <a:xfrm>
            <a:off x="6198887" y="3830738"/>
            <a:ext cx="361969" cy="361544"/>
            <a:chOff x="-53690500" y="2686575"/>
            <a:chExt cx="319000" cy="318625"/>
          </a:xfrm>
        </p:grpSpPr>
        <p:sp>
          <p:nvSpPr>
            <p:cNvPr id="11723" name="Google Shape;11723;p86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86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86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86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7" name="Google Shape;11727;p86"/>
          <p:cNvGrpSpPr/>
          <p:nvPr/>
        </p:nvGrpSpPr>
        <p:grpSpPr>
          <a:xfrm>
            <a:off x="8008669" y="3373598"/>
            <a:ext cx="317319" cy="360948"/>
            <a:chOff x="-52092425" y="2303525"/>
            <a:chExt cx="279650" cy="318100"/>
          </a:xfrm>
        </p:grpSpPr>
        <p:sp>
          <p:nvSpPr>
            <p:cNvPr id="11728" name="Google Shape;11728;p86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86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86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86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86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3" name="Google Shape;11733;p86"/>
          <p:cNvGrpSpPr/>
          <p:nvPr/>
        </p:nvGrpSpPr>
        <p:grpSpPr>
          <a:xfrm>
            <a:off x="5727728" y="1534061"/>
            <a:ext cx="363756" cy="361090"/>
            <a:chOff x="-57189125" y="1904850"/>
            <a:chExt cx="320575" cy="318225"/>
          </a:xfrm>
        </p:grpSpPr>
        <p:sp>
          <p:nvSpPr>
            <p:cNvPr id="11734" name="Google Shape;11734;p86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86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86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86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86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9" name="Google Shape;11739;p86"/>
          <p:cNvGrpSpPr/>
          <p:nvPr/>
        </p:nvGrpSpPr>
        <p:grpSpPr>
          <a:xfrm>
            <a:off x="5728621" y="2028797"/>
            <a:ext cx="361969" cy="316411"/>
            <a:chOff x="-57187550" y="2314425"/>
            <a:chExt cx="319000" cy="278850"/>
          </a:xfrm>
        </p:grpSpPr>
        <p:sp>
          <p:nvSpPr>
            <p:cNvPr id="11740" name="Google Shape;11740;p86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86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86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86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4" name="Google Shape;11744;p86"/>
          <p:cNvGrpSpPr/>
          <p:nvPr/>
        </p:nvGrpSpPr>
        <p:grpSpPr>
          <a:xfrm>
            <a:off x="5745585" y="2458346"/>
            <a:ext cx="328042" cy="361771"/>
            <a:chOff x="-57172600" y="2686375"/>
            <a:chExt cx="289100" cy="318825"/>
          </a:xfrm>
        </p:grpSpPr>
        <p:sp>
          <p:nvSpPr>
            <p:cNvPr id="11745" name="Google Shape;11745;p86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86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7" name="Google Shape;11747;p86"/>
          <p:cNvGrpSpPr/>
          <p:nvPr/>
        </p:nvGrpSpPr>
        <p:grpSpPr>
          <a:xfrm>
            <a:off x="7958434" y="1532274"/>
            <a:ext cx="361090" cy="359303"/>
            <a:chOff x="-55225575" y="1903275"/>
            <a:chExt cx="318225" cy="316650"/>
          </a:xfrm>
        </p:grpSpPr>
        <p:sp>
          <p:nvSpPr>
            <p:cNvPr id="11748" name="Google Shape;11748;p86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86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86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86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86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3" name="Google Shape;11753;p86"/>
          <p:cNvGrpSpPr/>
          <p:nvPr/>
        </p:nvGrpSpPr>
        <p:grpSpPr>
          <a:xfrm>
            <a:off x="7969611" y="2008231"/>
            <a:ext cx="338736" cy="359303"/>
            <a:chOff x="-55217700" y="2296300"/>
            <a:chExt cx="298525" cy="316650"/>
          </a:xfrm>
        </p:grpSpPr>
        <p:sp>
          <p:nvSpPr>
            <p:cNvPr id="11754" name="Google Shape;11754;p86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86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86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86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8" name="Google Shape;11758;p86"/>
          <p:cNvGrpSpPr/>
          <p:nvPr/>
        </p:nvGrpSpPr>
        <p:grpSpPr>
          <a:xfrm>
            <a:off x="7957541" y="2460814"/>
            <a:ext cx="362877" cy="359303"/>
            <a:chOff x="-55229525" y="2688550"/>
            <a:chExt cx="319800" cy="316650"/>
          </a:xfrm>
        </p:grpSpPr>
        <p:sp>
          <p:nvSpPr>
            <p:cNvPr id="11759" name="Google Shape;11759;p86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86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86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86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86"/>
          <p:cNvGrpSpPr/>
          <p:nvPr/>
        </p:nvGrpSpPr>
        <p:grpSpPr>
          <a:xfrm>
            <a:off x="6653760" y="2911936"/>
            <a:ext cx="338765" cy="361090"/>
            <a:chOff x="-53288825" y="1903275"/>
            <a:chExt cx="298550" cy="318225"/>
          </a:xfrm>
        </p:grpSpPr>
        <p:sp>
          <p:nvSpPr>
            <p:cNvPr id="11764" name="Google Shape;11764;p86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86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86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7" name="Google Shape;11767;p86"/>
          <p:cNvGrpSpPr/>
          <p:nvPr/>
        </p:nvGrpSpPr>
        <p:grpSpPr>
          <a:xfrm>
            <a:off x="6642143" y="3363612"/>
            <a:ext cx="361998" cy="361090"/>
            <a:chOff x="-53299850" y="2294725"/>
            <a:chExt cx="319025" cy="318225"/>
          </a:xfrm>
        </p:grpSpPr>
        <p:sp>
          <p:nvSpPr>
            <p:cNvPr id="11768" name="Google Shape;11768;p86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86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0" name="Google Shape;11770;p86"/>
          <p:cNvGrpSpPr/>
          <p:nvPr/>
        </p:nvGrpSpPr>
        <p:grpSpPr>
          <a:xfrm>
            <a:off x="6664936" y="3832071"/>
            <a:ext cx="316411" cy="360211"/>
            <a:chOff x="-53278575" y="2687750"/>
            <a:chExt cx="278850" cy="317450"/>
          </a:xfrm>
        </p:grpSpPr>
        <p:sp>
          <p:nvSpPr>
            <p:cNvPr id="11771" name="Google Shape;11771;p86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86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86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86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5" name="Google Shape;11775;p86"/>
          <p:cNvGrpSpPr/>
          <p:nvPr/>
        </p:nvGrpSpPr>
        <p:grpSpPr>
          <a:xfrm>
            <a:off x="7986330" y="3831759"/>
            <a:ext cx="361998" cy="362310"/>
            <a:chOff x="-52101875" y="2687475"/>
            <a:chExt cx="319025" cy="319300"/>
          </a:xfrm>
        </p:grpSpPr>
        <p:sp>
          <p:nvSpPr>
            <p:cNvPr id="11776" name="Google Shape;11776;p86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86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86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86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0" name="Google Shape;11780;p86"/>
          <p:cNvGrpSpPr/>
          <p:nvPr/>
        </p:nvGrpSpPr>
        <p:grpSpPr>
          <a:xfrm>
            <a:off x="6201079" y="1533182"/>
            <a:ext cx="317290" cy="361090"/>
            <a:chOff x="-56774050" y="1904075"/>
            <a:chExt cx="279625" cy="318225"/>
          </a:xfrm>
        </p:grpSpPr>
        <p:sp>
          <p:nvSpPr>
            <p:cNvPr id="11781" name="Google Shape;11781;p86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86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3" name="Google Shape;11783;p86"/>
          <p:cNvGrpSpPr/>
          <p:nvPr/>
        </p:nvGrpSpPr>
        <p:grpSpPr>
          <a:xfrm>
            <a:off x="6201079" y="2006443"/>
            <a:ext cx="317290" cy="361090"/>
            <a:chOff x="-56774850" y="2294725"/>
            <a:chExt cx="279625" cy="318225"/>
          </a:xfrm>
        </p:grpSpPr>
        <p:sp>
          <p:nvSpPr>
            <p:cNvPr id="11784" name="Google Shape;11784;p86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86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86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7" name="Google Shape;11787;p86"/>
          <p:cNvGrpSpPr/>
          <p:nvPr/>
        </p:nvGrpSpPr>
        <p:grpSpPr>
          <a:xfrm>
            <a:off x="6222086" y="2459027"/>
            <a:ext cx="275278" cy="360182"/>
            <a:chOff x="-56756725" y="2686975"/>
            <a:chExt cx="242600" cy="317425"/>
          </a:xfrm>
        </p:grpSpPr>
        <p:sp>
          <p:nvSpPr>
            <p:cNvPr id="11788" name="Google Shape;11788;p86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86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86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1" name="Google Shape;11791;p86"/>
          <p:cNvGrpSpPr/>
          <p:nvPr/>
        </p:nvGrpSpPr>
        <p:grpSpPr>
          <a:xfrm>
            <a:off x="4870518" y="2911936"/>
            <a:ext cx="337346" cy="361998"/>
            <a:chOff x="-54826975" y="1903275"/>
            <a:chExt cx="297300" cy="319025"/>
          </a:xfrm>
        </p:grpSpPr>
        <p:sp>
          <p:nvSpPr>
            <p:cNvPr id="11792" name="Google Shape;11792;p86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86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86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5" name="Google Shape;11795;p86"/>
          <p:cNvGrpSpPr/>
          <p:nvPr/>
        </p:nvGrpSpPr>
        <p:grpSpPr>
          <a:xfrm>
            <a:off x="4858206" y="3365399"/>
            <a:ext cx="361969" cy="359274"/>
            <a:chOff x="-54836500" y="2296300"/>
            <a:chExt cx="319000" cy="316625"/>
          </a:xfrm>
        </p:grpSpPr>
        <p:sp>
          <p:nvSpPr>
            <p:cNvPr id="11796" name="Google Shape;11796;p86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86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86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86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0" name="Google Shape;11800;p86"/>
          <p:cNvGrpSpPr/>
          <p:nvPr/>
        </p:nvGrpSpPr>
        <p:grpSpPr>
          <a:xfrm>
            <a:off x="4879652" y="3832071"/>
            <a:ext cx="319078" cy="361090"/>
            <a:chOff x="-54817600" y="2687750"/>
            <a:chExt cx="281200" cy="318225"/>
          </a:xfrm>
        </p:grpSpPr>
        <p:sp>
          <p:nvSpPr>
            <p:cNvPr id="11801" name="Google Shape;11801;p86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86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86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86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5" name="Google Shape;11805;p86"/>
          <p:cNvGrpSpPr/>
          <p:nvPr/>
        </p:nvGrpSpPr>
        <p:grpSpPr>
          <a:xfrm>
            <a:off x="7110476" y="2911936"/>
            <a:ext cx="317290" cy="359303"/>
            <a:chOff x="-52887125" y="1903275"/>
            <a:chExt cx="279625" cy="316650"/>
          </a:xfrm>
        </p:grpSpPr>
        <p:sp>
          <p:nvSpPr>
            <p:cNvPr id="11806" name="Google Shape;11806;p86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86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8" name="Google Shape;11808;p86"/>
          <p:cNvGrpSpPr/>
          <p:nvPr/>
        </p:nvGrpSpPr>
        <p:grpSpPr>
          <a:xfrm>
            <a:off x="7089030" y="3362733"/>
            <a:ext cx="360182" cy="361969"/>
            <a:chOff x="-52906025" y="2293950"/>
            <a:chExt cx="317425" cy="319000"/>
          </a:xfrm>
        </p:grpSpPr>
        <p:sp>
          <p:nvSpPr>
            <p:cNvPr id="11809" name="Google Shape;11809;p86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86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86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2" name="Google Shape;11812;p86"/>
          <p:cNvGrpSpPr/>
          <p:nvPr/>
        </p:nvGrpSpPr>
        <p:grpSpPr>
          <a:xfrm>
            <a:off x="7110476" y="3831192"/>
            <a:ext cx="317290" cy="361090"/>
            <a:chOff x="-52887125" y="2686975"/>
            <a:chExt cx="279625" cy="318225"/>
          </a:xfrm>
        </p:grpSpPr>
        <p:sp>
          <p:nvSpPr>
            <p:cNvPr id="11813" name="Google Shape;11813;p86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86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86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86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7" name="Google Shape;11817;p86"/>
          <p:cNvGrpSpPr/>
          <p:nvPr/>
        </p:nvGrpSpPr>
        <p:grpSpPr>
          <a:xfrm>
            <a:off x="6220848" y="4290810"/>
            <a:ext cx="318170" cy="359303"/>
            <a:chOff x="-51722225" y="1915100"/>
            <a:chExt cx="280400" cy="316650"/>
          </a:xfrm>
        </p:grpSpPr>
        <p:sp>
          <p:nvSpPr>
            <p:cNvPr id="11818" name="Google Shape;11818;p86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86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86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86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2" name="Google Shape;11822;p86"/>
          <p:cNvGrpSpPr/>
          <p:nvPr/>
        </p:nvGrpSpPr>
        <p:grpSpPr>
          <a:xfrm>
            <a:off x="6616678" y="1531508"/>
            <a:ext cx="370905" cy="360976"/>
            <a:chOff x="-56407800" y="1902600"/>
            <a:chExt cx="326875" cy="318125"/>
          </a:xfrm>
        </p:grpSpPr>
        <p:sp>
          <p:nvSpPr>
            <p:cNvPr id="11823" name="Google Shape;11823;p86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86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86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6" name="Google Shape;11826;p86"/>
          <p:cNvGrpSpPr/>
          <p:nvPr/>
        </p:nvGrpSpPr>
        <p:grpSpPr>
          <a:xfrm>
            <a:off x="6622479" y="2018074"/>
            <a:ext cx="359303" cy="338736"/>
            <a:chOff x="-56401500" y="2304975"/>
            <a:chExt cx="316650" cy="298525"/>
          </a:xfrm>
        </p:grpSpPr>
        <p:sp>
          <p:nvSpPr>
            <p:cNvPr id="11827" name="Google Shape;11827;p86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86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86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86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1" name="Google Shape;11831;p86"/>
          <p:cNvGrpSpPr/>
          <p:nvPr/>
        </p:nvGrpSpPr>
        <p:grpSpPr>
          <a:xfrm>
            <a:off x="5328863" y="2910149"/>
            <a:ext cx="319985" cy="361090"/>
            <a:chOff x="-54426150" y="1901700"/>
            <a:chExt cx="282000" cy="318225"/>
          </a:xfrm>
        </p:grpSpPr>
        <p:sp>
          <p:nvSpPr>
            <p:cNvPr id="11832" name="Google Shape;11832;p86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86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86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86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6" name="Google Shape;11836;p86"/>
          <p:cNvGrpSpPr/>
          <p:nvPr/>
        </p:nvGrpSpPr>
        <p:grpSpPr>
          <a:xfrm>
            <a:off x="5328863" y="3363612"/>
            <a:ext cx="319985" cy="361998"/>
            <a:chOff x="-54426150" y="2294725"/>
            <a:chExt cx="282000" cy="319025"/>
          </a:xfrm>
        </p:grpSpPr>
        <p:sp>
          <p:nvSpPr>
            <p:cNvPr id="11837" name="Google Shape;11837;p86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86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86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86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86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2" name="Google Shape;11842;p86"/>
          <p:cNvGrpSpPr/>
          <p:nvPr/>
        </p:nvGrpSpPr>
        <p:grpSpPr>
          <a:xfrm>
            <a:off x="5327076" y="3831192"/>
            <a:ext cx="323560" cy="361969"/>
            <a:chOff x="-54427725" y="2686975"/>
            <a:chExt cx="285150" cy="319000"/>
          </a:xfrm>
        </p:grpSpPr>
        <p:sp>
          <p:nvSpPr>
            <p:cNvPr id="11843" name="Google Shape;11843;p86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86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86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86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86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8" name="Google Shape;11848;p86"/>
          <p:cNvGrpSpPr/>
          <p:nvPr/>
        </p:nvGrpSpPr>
        <p:grpSpPr>
          <a:xfrm>
            <a:off x="7533634" y="2912163"/>
            <a:ext cx="359303" cy="359984"/>
            <a:chOff x="-52513800" y="1903475"/>
            <a:chExt cx="316650" cy="317250"/>
          </a:xfrm>
        </p:grpSpPr>
        <p:sp>
          <p:nvSpPr>
            <p:cNvPr id="11849" name="Google Shape;11849;p86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86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1" name="Google Shape;11851;p86"/>
          <p:cNvGrpSpPr/>
          <p:nvPr/>
        </p:nvGrpSpPr>
        <p:grpSpPr>
          <a:xfrm>
            <a:off x="7543464" y="3364520"/>
            <a:ext cx="339644" cy="360182"/>
            <a:chOff x="-52505925" y="2295525"/>
            <a:chExt cx="299325" cy="317425"/>
          </a:xfrm>
        </p:grpSpPr>
        <p:sp>
          <p:nvSpPr>
            <p:cNvPr id="11852" name="Google Shape;11852;p86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86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86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86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6" name="Google Shape;11856;p86"/>
          <p:cNvGrpSpPr/>
          <p:nvPr/>
        </p:nvGrpSpPr>
        <p:grpSpPr>
          <a:xfrm>
            <a:off x="7554641" y="3831192"/>
            <a:ext cx="317290" cy="361090"/>
            <a:chOff x="-52494100" y="2686975"/>
            <a:chExt cx="279625" cy="318225"/>
          </a:xfrm>
        </p:grpSpPr>
        <p:sp>
          <p:nvSpPr>
            <p:cNvPr id="11857" name="Google Shape;11857;p86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86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86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86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1" name="Google Shape;11861;p86"/>
          <p:cNvGrpSpPr/>
          <p:nvPr/>
        </p:nvGrpSpPr>
        <p:grpSpPr>
          <a:xfrm>
            <a:off x="6665412" y="4292135"/>
            <a:ext cx="315503" cy="361090"/>
            <a:chOff x="-51708850" y="2305750"/>
            <a:chExt cx="278050" cy="318225"/>
          </a:xfrm>
        </p:grpSpPr>
        <p:sp>
          <p:nvSpPr>
            <p:cNvPr id="11862" name="Google Shape;11862;p86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86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86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5" name="Google Shape;11865;p86"/>
          <p:cNvGrpSpPr/>
          <p:nvPr/>
        </p:nvGrpSpPr>
        <p:grpSpPr>
          <a:xfrm>
            <a:off x="7536807" y="1533922"/>
            <a:ext cx="319089" cy="362073"/>
            <a:chOff x="1044400" y="2917425"/>
            <a:chExt cx="248125" cy="281550"/>
          </a:xfrm>
        </p:grpSpPr>
        <p:sp>
          <p:nvSpPr>
            <p:cNvPr id="11866" name="Google Shape;11866;p86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86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86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86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86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871" name="Google Shape;11871;p86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872" name="Google Shape;11872;p86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873" name="Google Shape;11873;p86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86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5" name="Google Shape;11875;p86"/>
          <p:cNvSpPr/>
          <p:nvPr/>
        </p:nvSpPr>
        <p:spPr>
          <a:xfrm>
            <a:off x="6633660" y="2459865"/>
            <a:ext cx="343218" cy="362154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87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1" name="Google Shape;11881;p87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82" name="Google Shape;11882;p87"/>
          <p:cNvGrpSpPr/>
          <p:nvPr/>
        </p:nvGrpSpPr>
        <p:grpSpPr>
          <a:xfrm>
            <a:off x="889109" y="1531603"/>
            <a:ext cx="278288" cy="357036"/>
            <a:chOff x="-50489600" y="1947400"/>
            <a:chExt cx="233150" cy="299125"/>
          </a:xfrm>
        </p:grpSpPr>
        <p:sp>
          <p:nvSpPr>
            <p:cNvPr id="11883" name="Google Shape;11883;p87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87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5" name="Google Shape;11885;p87"/>
          <p:cNvGrpSpPr/>
          <p:nvPr/>
        </p:nvGrpSpPr>
        <p:grpSpPr>
          <a:xfrm>
            <a:off x="849616" y="1986560"/>
            <a:ext cx="357274" cy="358199"/>
            <a:chOff x="-50523475" y="2316000"/>
            <a:chExt cx="299325" cy="300100"/>
          </a:xfrm>
        </p:grpSpPr>
        <p:sp>
          <p:nvSpPr>
            <p:cNvPr id="11886" name="Google Shape;11886;p87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87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8" name="Google Shape;11888;p87"/>
          <p:cNvGrpSpPr/>
          <p:nvPr/>
        </p:nvGrpSpPr>
        <p:grpSpPr>
          <a:xfrm>
            <a:off x="848213" y="2435869"/>
            <a:ext cx="360079" cy="357304"/>
            <a:chOff x="-50524250" y="2686150"/>
            <a:chExt cx="301675" cy="299350"/>
          </a:xfrm>
        </p:grpSpPr>
        <p:sp>
          <p:nvSpPr>
            <p:cNvPr id="11889" name="Google Shape;11889;p87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87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87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87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87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87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5" name="Google Shape;11895;p87"/>
          <p:cNvGrpSpPr/>
          <p:nvPr/>
        </p:nvGrpSpPr>
        <p:grpSpPr>
          <a:xfrm>
            <a:off x="3070976" y="1561682"/>
            <a:ext cx="358199" cy="359154"/>
            <a:chOff x="-48633950" y="1972600"/>
            <a:chExt cx="300100" cy="300900"/>
          </a:xfrm>
        </p:grpSpPr>
        <p:sp>
          <p:nvSpPr>
            <p:cNvPr id="11896" name="Google Shape;11896;p87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87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8" name="Google Shape;11898;p87"/>
          <p:cNvGrpSpPr/>
          <p:nvPr/>
        </p:nvGrpSpPr>
        <p:grpSpPr>
          <a:xfrm>
            <a:off x="3070499" y="2017593"/>
            <a:ext cx="359154" cy="361004"/>
            <a:chOff x="-48634750" y="2342000"/>
            <a:chExt cx="300900" cy="302450"/>
          </a:xfrm>
        </p:grpSpPr>
        <p:sp>
          <p:nvSpPr>
            <p:cNvPr id="11899" name="Google Shape;11899;p87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87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87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87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87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87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87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87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7" name="Google Shape;11907;p87"/>
          <p:cNvGrpSpPr/>
          <p:nvPr/>
        </p:nvGrpSpPr>
        <p:grpSpPr>
          <a:xfrm>
            <a:off x="3071439" y="2465977"/>
            <a:ext cx="357274" cy="357274"/>
            <a:chOff x="-48633175" y="2711375"/>
            <a:chExt cx="299325" cy="299325"/>
          </a:xfrm>
        </p:grpSpPr>
        <p:sp>
          <p:nvSpPr>
            <p:cNvPr id="11908" name="Google Shape;11908;p87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87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0" name="Google Shape;11910;p87"/>
          <p:cNvGrpSpPr/>
          <p:nvPr/>
        </p:nvGrpSpPr>
        <p:grpSpPr>
          <a:xfrm>
            <a:off x="1757928" y="2917929"/>
            <a:ext cx="314006" cy="358229"/>
            <a:chOff x="-46753100" y="1965500"/>
            <a:chExt cx="263075" cy="300125"/>
          </a:xfrm>
        </p:grpSpPr>
        <p:sp>
          <p:nvSpPr>
            <p:cNvPr id="11911" name="Google Shape;11911;p87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87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3" name="Google Shape;11913;p87"/>
          <p:cNvGrpSpPr/>
          <p:nvPr/>
        </p:nvGrpSpPr>
        <p:grpSpPr>
          <a:xfrm>
            <a:off x="1735354" y="3385142"/>
            <a:ext cx="359154" cy="315916"/>
            <a:chOff x="-46772025" y="2350650"/>
            <a:chExt cx="300900" cy="264675"/>
          </a:xfrm>
        </p:grpSpPr>
        <p:sp>
          <p:nvSpPr>
            <p:cNvPr id="11914" name="Google Shape;11914;p87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87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6" name="Google Shape;11916;p87"/>
          <p:cNvGrpSpPr/>
          <p:nvPr/>
        </p:nvGrpSpPr>
        <p:grpSpPr>
          <a:xfrm>
            <a:off x="1735354" y="3819420"/>
            <a:ext cx="359154" cy="359154"/>
            <a:chOff x="-46772025" y="2701925"/>
            <a:chExt cx="300900" cy="300900"/>
          </a:xfrm>
        </p:grpSpPr>
        <p:sp>
          <p:nvSpPr>
            <p:cNvPr id="11917" name="Google Shape;11917;p87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87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9" name="Google Shape;11919;p87"/>
          <p:cNvSpPr/>
          <p:nvPr/>
        </p:nvSpPr>
        <p:spPr>
          <a:xfrm>
            <a:off x="3964861" y="2960111"/>
            <a:ext cx="358199" cy="359154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20" name="Google Shape;11920;p87"/>
          <p:cNvGrpSpPr/>
          <p:nvPr/>
        </p:nvGrpSpPr>
        <p:grpSpPr>
          <a:xfrm>
            <a:off x="1293035" y="1532528"/>
            <a:ext cx="358199" cy="359154"/>
            <a:chOff x="-50154075" y="1948175"/>
            <a:chExt cx="300100" cy="300900"/>
          </a:xfrm>
        </p:grpSpPr>
        <p:sp>
          <p:nvSpPr>
            <p:cNvPr id="11921" name="Google Shape;11921;p87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87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3" name="Google Shape;11923;p87"/>
          <p:cNvGrpSpPr/>
          <p:nvPr/>
        </p:nvGrpSpPr>
        <p:grpSpPr>
          <a:xfrm>
            <a:off x="1293035" y="1987485"/>
            <a:ext cx="358199" cy="358229"/>
            <a:chOff x="-50154850" y="2316775"/>
            <a:chExt cx="300100" cy="300125"/>
          </a:xfrm>
        </p:grpSpPr>
        <p:sp>
          <p:nvSpPr>
            <p:cNvPr id="11924" name="Google Shape;11924;p87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87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6" name="Google Shape;11926;p87"/>
          <p:cNvGrpSpPr/>
          <p:nvPr/>
        </p:nvGrpSpPr>
        <p:grpSpPr>
          <a:xfrm>
            <a:off x="1288813" y="2434496"/>
            <a:ext cx="366644" cy="356558"/>
            <a:chOff x="-50158000" y="2685000"/>
            <a:chExt cx="307175" cy="298725"/>
          </a:xfrm>
        </p:grpSpPr>
        <p:sp>
          <p:nvSpPr>
            <p:cNvPr id="11927" name="Google Shape;11927;p87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87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9" name="Google Shape;11929;p87"/>
          <p:cNvGrpSpPr/>
          <p:nvPr/>
        </p:nvGrpSpPr>
        <p:grpSpPr>
          <a:xfrm>
            <a:off x="3521599" y="1562607"/>
            <a:ext cx="361004" cy="358229"/>
            <a:chOff x="-48266125" y="1973375"/>
            <a:chExt cx="302450" cy="300125"/>
          </a:xfrm>
        </p:grpSpPr>
        <p:sp>
          <p:nvSpPr>
            <p:cNvPr id="11930" name="Google Shape;11930;p87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87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87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87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87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87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6" name="Google Shape;11936;p87"/>
          <p:cNvGrpSpPr/>
          <p:nvPr/>
        </p:nvGrpSpPr>
        <p:grpSpPr>
          <a:xfrm>
            <a:off x="3548844" y="2018369"/>
            <a:ext cx="306516" cy="358349"/>
            <a:chOff x="-48237000" y="2342650"/>
            <a:chExt cx="256800" cy="300225"/>
          </a:xfrm>
        </p:grpSpPr>
        <p:sp>
          <p:nvSpPr>
            <p:cNvPr id="11937" name="Google Shape;11937;p87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87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87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87"/>
          <p:cNvGrpSpPr/>
          <p:nvPr/>
        </p:nvGrpSpPr>
        <p:grpSpPr>
          <a:xfrm>
            <a:off x="2180338" y="2918646"/>
            <a:ext cx="361034" cy="355633"/>
            <a:chOff x="-46404975" y="1966100"/>
            <a:chExt cx="302475" cy="297950"/>
          </a:xfrm>
        </p:grpSpPr>
        <p:sp>
          <p:nvSpPr>
            <p:cNvPr id="11941" name="Google Shape;11941;p87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87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87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87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5" name="Google Shape;11945;p87"/>
          <p:cNvGrpSpPr/>
          <p:nvPr/>
        </p:nvGrpSpPr>
        <p:grpSpPr>
          <a:xfrm>
            <a:off x="2181740" y="3364463"/>
            <a:ext cx="358229" cy="358199"/>
            <a:chOff x="-46401050" y="2333325"/>
            <a:chExt cx="300125" cy="300100"/>
          </a:xfrm>
        </p:grpSpPr>
        <p:sp>
          <p:nvSpPr>
            <p:cNvPr id="11946" name="Google Shape;11946;p87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87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87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87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0" name="Google Shape;11950;p87"/>
          <p:cNvSpPr/>
          <p:nvPr/>
        </p:nvSpPr>
        <p:spPr>
          <a:xfrm>
            <a:off x="2183438" y="3820197"/>
            <a:ext cx="360109" cy="359154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51" name="Google Shape;11951;p87"/>
          <p:cNvGrpSpPr/>
          <p:nvPr/>
        </p:nvGrpSpPr>
        <p:grpSpPr>
          <a:xfrm>
            <a:off x="3961830" y="3374818"/>
            <a:ext cx="359154" cy="359124"/>
            <a:chOff x="-44914800" y="2342000"/>
            <a:chExt cx="300900" cy="300875"/>
          </a:xfrm>
        </p:grpSpPr>
        <p:sp>
          <p:nvSpPr>
            <p:cNvPr id="11952" name="Google Shape;11952;p87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87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87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5" name="Google Shape;11955;p87"/>
          <p:cNvSpPr/>
          <p:nvPr/>
        </p:nvSpPr>
        <p:spPr>
          <a:xfrm>
            <a:off x="1739586" y="1531714"/>
            <a:ext cx="357274" cy="356797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56" name="Google Shape;11956;p87"/>
          <p:cNvGrpSpPr/>
          <p:nvPr/>
        </p:nvGrpSpPr>
        <p:grpSpPr>
          <a:xfrm>
            <a:off x="1735816" y="1987336"/>
            <a:ext cx="359154" cy="357424"/>
            <a:chOff x="-49786250" y="2316650"/>
            <a:chExt cx="300900" cy="299450"/>
          </a:xfrm>
        </p:grpSpPr>
        <p:sp>
          <p:nvSpPr>
            <p:cNvPr id="11957" name="Google Shape;11957;p87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87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87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87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87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87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87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64" name="Google Shape;11964;p87"/>
          <p:cNvSpPr/>
          <p:nvPr/>
        </p:nvSpPr>
        <p:spPr>
          <a:xfrm>
            <a:off x="1731604" y="2433842"/>
            <a:ext cx="373239" cy="359154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5" name="Google Shape;11965;p87"/>
          <p:cNvSpPr/>
          <p:nvPr/>
        </p:nvSpPr>
        <p:spPr>
          <a:xfrm>
            <a:off x="3971472" y="1563432"/>
            <a:ext cx="359154" cy="358199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66" name="Google Shape;11966;p87"/>
          <p:cNvGrpSpPr/>
          <p:nvPr/>
        </p:nvGrpSpPr>
        <p:grpSpPr>
          <a:xfrm>
            <a:off x="4033144" y="2017593"/>
            <a:ext cx="230365" cy="359124"/>
            <a:chOff x="-47842400" y="2342000"/>
            <a:chExt cx="193000" cy="300875"/>
          </a:xfrm>
        </p:grpSpPr>
        <p:sp>
          <p:nvSpPr>
            <p:cNvPr id="11967" name="Google Shape;11967;p87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87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87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0" name="Google Shape;11970;p87"/>
          <p:cNvGrpSpPr/>
          <p:nvPr/>
        </p:nvGrpSpPr>
        <p:grpSpPr>
          <a:xfrm>
            <a:off x="3969212" y="2465052"/>
            <a:ext cx="358229" cy="359154"/>
            <a:chOff x="-47896750" y="2710600"/>
            <a:chExt cx="300125" cy="300900"/>
          </a:xfrm>
        </p:grpSpPr>
        <p:sp>
          <p:nvSpPr>
            <p:cNvPr id="11971" name="Google Shape;11971;p87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87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87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87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5" name="Google Shape;11975;p87"/>
          <p:cNvGrpSpPr/>
          <p:nvPr/>
        </p:nvGrpSpPr>
        <p:grpSpPr>
          <a:xfrm>
            <a:off x="2624852" y="2938609"/>
            <a:ext cx="359154" cy="314991"/>
            <a:chOff x="-46033225" y="1982825"/>
            <a:chExt cx="300900" cy="263900"/>
          </a:xfrm>
        </p:grpSpPr>
        <p:sp>
          <p:nvSpPr>
            <p:cNvPr id="11976" name="Google Shape;11976;p87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87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87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87"/>
          <p:cNvGrpSpPr/>
          <p:nvPr/>
        </p:nvGrpSpPr>
        <p:grpSpPr>
          <a:xfrm>
            <a:off x="2621569" y="3365866"/>
            <a:ext cx="365719" cy="326151"/>
            <a:chOff x="-46034000" y="2334500"/>
            <a:chExt cx="306400" cy="273250"/>
          </a:xfrm>
        </p:grpSpPr>
        <p:sp>
          <p:nvSpPr>
            <p:cNvPr id="11980" name="Google Shape;11980;p87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87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87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3" name="Google Shape;11983;p87"/>
          <p:cNvGrpSpPr/>
          <p:nvPr/>
        </p:nvGrpSpPr>
        <p:grpSpPr>
          <a:xfrm>
            <a:off x="2667627" y="3820255"/>
            <a:ext cx="273603" cy="356439"/>
            <a:chOff x="-45998575" y="2702625"/>
            <a:chExt cx="229225" cy="298625"/>
          </a:xfrm>
        </p:grpSpPr>
        <p:sp>
          <p:nvSpPr>
            <p:cNvPr id="11984" name="Google Shape;11984;p87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87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87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87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87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87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87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1" name="Google Shape;11991;p87"/>
          <p:cNvSpPr/>
          <p:nvPr/>
        </p:nvSpPr>
        <p:spPr>
          <a:xfrm>
            <a:off x="3986479" y="3841352"/>
            <a:ext cx="314961" cy="358199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2" name="Google Shape;11992;p87"/>
          <p:cNvSpPr/>
          <p:nvPr/>
        </p:nvSpPr>
        <p:spPr>
          <a:xfrm>
            <a:off x="2183447" y="1541799"/>
            <a:ext cx="360079" cy="336595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3" name="Google Shape;11993;p87"/>
          <p:cNvSpPr/>
          <p:nvPr/>
        </p:nvSpPr>
        <p:spPr>
          <a:xfrm>
            <a:off x="2345143" y="1972337"/>
            <a:ext cx="20709" cy="62097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4" name="Google Shape;11994;p87"/>
          <p:cNvSpPr/>
          <p:nvPr/>
        </p:nvSpPr>
        <p:spPr>
          <a:xfrm>
            <a:off x="2265235" y="1998803"/>
            <a:ext cx="55502" cy="39389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5" name="Google Shape;11995;p87"/>
          <p:cNvSpPr/>
          <p:nvPr/>
        </p:nvSpPr>
        <p:spPr>
          <a:xfrm>
            <a:off x="2393093" y="2000594"/>
            <a:ext cx="51743" cy="38523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6" name="Google Shape;11996;p87"/>
          <p:cNvGrpSpPr/>
          <p:nvPr/>
        </p:nvGrpSpPr>
        <p:grpSpPr>
          <a:xfrm>
            <a:off x="2203197" y="2434019"/>
            <a:ext cx="314961" cy="361034"/>
            <a:chOff x="-49398750" y="2684600"/>
            <a:chExt cx="263875" cy="302475"/>
          </a:xfrm>
        </p:grpSpPr>
        <p:sp>
          <p:nvSpPr>
            <p:cNvPr id="11997" name="Google Shape;11997;p87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87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87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0" name="Google Shape;12000;p87"/>
          <p:cNvGrpSpPr/>
          <p:nvPr/>
        </p:nvGrpSpPr>
        <p:grpSpPr>
          <a:xfrm>
            <a:off x="873121" y="2928284"/>
            <a:ext cx="314006" cy="359154"/>
            <a:chOff x="-47509225" y="1974175"/>
            <a:chExt cx="263075" cy="300900"/>
          </a:xfrm>
        </p:grpSpPr>
        <p:sp>
          <p:nvSpPr>
            <p:cNvPr id="12001" name="Google Shape;12001;p87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87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87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87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87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6" name="Google Shape;12006;p87"/>
          <p:cNvGrpSpPr/>
          <p:nvPr/>
        </p:nvGrpSpPr>
        <p:grpSpPr>
          <a:xfrm>
            <a:off x="849622" y="3374818"/>
            <a:ext cx="361004" cy="357961"/>
            <a:chOff x="-47529700" y="2342000"/>
            <a:chExt cx="302450" cy="299900"/>
          </a:xfrm>
        </p:grpSpPr>
        <p:sp>
          <p:nvSpPr>
            <p:cNvPr id="12007" name="Google Shape;12007;p87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87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9" name="Google Shape;12009;p87"/>
          <p:cNvGrpSpPr/>
          <p:nvPr/>
        </p:nvGrpSpPr>
        <p:grpSpPr>
          <a:xfrm>
            <a:off x="851025" y="3873967"/>
            <a:ext cx="358199" cy="272648"/>
            <a:chOff x="-47527350" y="2747625"/>
            <a:chExt cx="300100" cy="228425"/>
          </a:xfrm>
        </p:grpSpPr>
        <p:sp>
          <p:nvSpPr>
            <p:cNvPr id="12010" name="Google Shape;12010;p87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87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87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87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87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87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16" name="Google Shape;12016;p87"/>
          <p:cNvSpPr/>
          <p:nvPr/>
        </p:nvSpPr>
        <p:spPr>
          <a:xfrm>
            <a:off x="3077474" y="2915682"/>
            <a:ext cx="356319" cy="36079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17" name="Google Shape;12017;p87"/>
          <p:cNvGrpSpPr/>
          <p:nvPr/>
        </p:nvGrpSpPr>
        <p:grpSpPr>
          <a:xfrm>
            <a:off x="3073924" y="3387022"/>
            <a:ext cx="358229" cy="314961"/>
            <a:chOff x="-45664625" y="2352225"/>
            <a:chExt cx="300125" cy="263875"/>
          </a:xfrm>
        </p:grpSpPr>
        <p:sp>
          <p:nvSpPr>
            <p:cNvPr id="12018" name="Google Shape;12018;p87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87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87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87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87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87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87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5" name="Google Shape;12025;p87"/>
          <p:cNvGrpSpPr/>
          <p:nvPr/>
        </p:nvGrpSpPr>
        <p:grpSpPr>
          <a:xfrm>
            <a:off x="3073103" y="3821001"/>
            <a:ext cx="359870" cy="357573"/>
            <a:chOff x="-45665400" y="2703250"/>
            <a:chExt cx="301500" cy="299575"/>
          </a:xfrm>
        </p:grpSpPr>
        <p:sp>
          <p:nvSpPr>
            <p:cNvPr id="12026" name="Google Shape;12026;p87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87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87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87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0" name="Google Shape;12030;p87"/>
          <p:cNvGrpSpPr/>
          <p:nvPr/>
        </p:nvGrpSpPr>
        <p:grpSpPr>
          <a:xfrm>
            <a:off x="2174760" y="4261937"/>
            <a:ext cx="359154" cy="360109"/>
            <a:chOff x="-44528075" y="1982825"/>
            <a:chExt cx="300900" cy="301700"/>
          </a:xfrm>
        </p:grpSpPr>
        <p:sp>
          <p:nvSpPr>
            <p:cNvPr id="12031" name="Google Shape;12031;p87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87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87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87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87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87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87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8" name="Google Shape;12038;p87"/>
          <p:cNvSpPr/>
          <p:nvPr/>
        </p:nvSpPr>
        <p:spPr>
          <a:xfrm>
            <a:off x="2628711" y="1531475"/>
            <a:ext cx="358199" cy="3581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39" name="Google Shape;12039;p87"/>
          <p:cNvGrpSpPr/>
          <p:nvPr/>
        </p:nvGrpSpPr>
        <p:grpSpPr>
          <a:xfrm>
            <a:off x="2625923" y="1987485"/>
            <a:ext cx="358199" cy="358229"/>
            <a:chOff x="-49048250" y="2316775"/>
            <a:chExt cx="300100" cy="300125"/>
          </a:xfrm>
        </p:grpSpPr>
        <p:sp>
          <p:nvSpPr>
            <p:cNvPr id="12040" name="Google Shape;12040;p87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87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87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87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44" name="Google Shape;12044;p87"/>
          <p:cNvSpPr/>
          <p:nvPr/>
        </p:nvSpPr>
        <p:spPr>
          <a:xfrm>
            <a:off x="2627309" y="2435125"/>
            <a:ext cx="361004" cy="357871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45" name="Google Shape;12045;p87"/>
          <p:cNvGrpSpPr/>
          <p:nvPr/>
        </p:nvGrpSpPr>
        <p:grpSpPr>
          <a:xfrm>
            <a:off x="1290494" y="2928284"/>
            <a:ext cx="360109" cy="358199"/>
            <a:chOff x="-47160325" y="1974175"/>
            <a:chExt cx="301700" cy="300100"/>
          </a:xfrm>
        </p:grpSpPr>
        <p:sp>
          <p:nvSpPr>
            <p:cNvPr id="12046" name="Google Shape;12046;p87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87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8" name="Google Shape;12048;p87"/>
          <p:cNvGrpSpPr/>
          <p:nvPr/>
        </p:nvGrpSpPr>
        <p:grpSpPr>
          <a:xfrm>
            <a:off x="1290971" y="3374818"/>
            <a:ext cx="359154" cy="359124"/>
            <a:chOff x="-47159525" y="2342000"/>
            <a:chExt cx="300900" cy="300875"/>
          </a:xfrm>
        </p:grpSpPr>
        <p:sp>
          <p:nvSpPr>
            <p:cNvPr id="12049" name="Google Shape;12049;p87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87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87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87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87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4" name="Google Shape;12054;p87"/>
          <p:cNvGrpSpPr/>
          <p:nvPr/>
        </p:nvGrpSpPr>
        <p:grpSpPr>
          <a:xfrm>
            <a:off x="1291448" y="3831654"/>
            <a:ext cx="358199" cy="359154"/>
            <a:chOff x="-47157950" y="2712175"/>
            <a:chExt cx="300100" cy="300900"/>
          </a:xfrm>
        </p:grpSpPr>
        <p:sp>
          <p:nvSpPr>
            <p:cNvPr id="12055" name="Google Shape;12055;p87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87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87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87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87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87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87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2" name="Google Shape;12062;p87"/>
          <p:cNvSpPr/>
          <p:nvPr/>
        </p:nvSpPr>
        <p:spPr>
          <a:xfrm>
            <a:off x="3538211" y="2917800"/>
            <a:ext cx="314961" cy="35727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3" name="Google Shape;12063;p87"/>
          <p:cNvGrpSpPr/>
          <p:nvPr/>
        </p:nvGrpSpPr>
        <p:grpSpPr>
          <a:xfrm>
            <a:off x="3535175" y="3364463"/>
            <a:ext cx="315886" cy="358199"/>
            <a:chOff x="-45278675" y="2333325"/>
            <a:chExt cx="264650" cy="300100"/>
          </a:xfrm>
        </p:grpSpPr>
        <p:sp>
          <p:nvSpPr>
            <p:cNvPr id="12064" name="Google Shape;12064;p87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87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87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87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8" name="Google Shape;12068;p87"/>
          <p:cNvGrpSpPr/>
          <p:nvPr/>
        </p:nvGrpSpPr>
        <p:grpSpPr>
          <a:xfrm>
            <a:off x="3545500" y="3819420"/>
            <a:ext cx="295237" cy="358229"/>
            <a:chOff x="-45270025" y="2701925"/>
            <a:chExt cx="247350" cy="300125"/>
          </a:xfrm>
        </p:grpSpPr>
        <p:sp>
          <p:nvSpPr>
            <p:cNvPr id="12069" name="Google Shape;12069;p87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87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87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87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73" name="Google Shape;12073;p87"/>
          <p:cNvSpPr/>
          <p:nvPr/>
        </p:nvSpPr>
        <p:spPr>
          <a:xfrm>
            <a:off x="2628699" y="4289914"/>
            <a:ext cx="358199" cy="3581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74" name="Google Shape;12074;p87"/>
          <p:cNvGrpSpPr/>
          <p:nvPr/>
        </p:nvGrpSpPr>
        <p:grpSpPr>
          <a:xfrm>
            <a:off x="2209567" y="2078266"/>
            <a:ext cx="307444" cy="260626"/>
            <a:chOff x="1636184" y="2959225"/>
            <a:chExt cx="232666" cy="197250"/>
          </a:xfrm>
        </p:grpSpPr>
        <p:sp>
          <p:nvSpPr>
            <p:cNvPr id="12075" name="Google Shape;12075;p87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87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87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078" name="Google Shape;12078;p87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2079" name="Google Shape;12079;p87"/>
          <p:cNvGrpSpPr/>
          <p:nvPr/>
        </p:nvGrpSpPr>
        <p:grpSpPr>
          <a:xfrm>
            <a:off x="3577265" y="2463611"/>
            <a:ext cx="258542" cy="365154"/>
            <a:chOff x="-47300587" y="123275"/>
            <a:chExt cx="190975" cy="269725"/>
          </a:xfrm>
        </p:grpSpPr>
        <p:sp>
          <p:nvSpPr>
            <p:cNvPr id="12080" name="Google Shape;12080;p87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87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87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87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87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5" name="Google Shape;12085;p87"/>
          <p:cNvGrpSpPr/>
          <p:nvPr/>
        </p:nvGrpSpPr>
        <p:grpSpPr>
          <a:xfrm>
            <a:off x="4870788" y="1532801"/>
            <a:ext cx="342328" cy="339793"/>
            <a:chOff x="-13966675" y="1639700"/>
            <a:chExt cx="354450" cy="351825"/>
          </a:xfrm>
        </p:grpSpPr>
        <p:sp>
          <p:nvSpPr>
            <p:cNvPr id="12086" name="Google Shape;12086;p87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87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87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87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87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1" name="Google Shape;12091;p87"/>
          <p:cNvSpPr/>
          <p:nvPr/>
        </p:nvSpPr>
        <p:spPr>
          <a:xfrm>
            <a:off x="4871549" y="193973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2" name="Google Shape;12092;p87"/>
          <p:cNvSpPr/>
          <p:nvPr/>
        </p:nvSpPr>
        <p:spPr>
          <a:xfrm>
            <a:off x="4932020" y="234945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93" name="Google Shape;12093;p87"/>
          <p:cNvGrpSpPr/>
          <p:nvPr/>
        </p:nvGrpSpPr>
        <p:grpSpPr>
          <a:xfrm>
            <a:off x="6667277" y="1532487"/>
            <a:ext cx="340034" cy="340420"/>
            <a:chOff x="-12199250" y="1662675"/>
            <a:chExt cx="352075" cy="352475"/>
          </a:xfrm>
        </p:grpSpPr>
        <p:sp>
          <p:nvSpPr>
            <p:cNvPr id="12094" name="Google Shape;12094;p87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87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87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7" name="Google Shape;12097;p87"/>
          <p:cNvGrpSpPr/>
          <p:nvPr/>
        </p:nvGrpSpPr>
        <p:grpSpPr>
          <a:xfrm>
            <a:off x="6666130" y="1939354"/>
            <a:ext cx="342328" cy="342328"/>
            <a:chOff x="-12199250" y="2096250"/>
            <a:chExt cx="354450" cy="354450"/>
          </a:xfrm>
        </p:grpSpPr>
        <p:sp>
          <p:nvSpPr>
            <p:cNvPr id="12098" name="Google Shape;12098;p87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87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0" name="Google Shape;12100;p87"/>
          <p:cNvGrpSpPr/>
          <p:nvPr/>
        </p:nvGrpSpPr>
        <p:grpSpPr>
          <a:xfrm>
            <a:off x="6667277" y="2348308"/>
            <a:ext cx="340034" cy="341579"/>
            <a:chOff x="-12199250" y="2530225"/>
            <a:chExt cx="352075" cy="353675"/>
          </a:xfrm>
        </p:grpSpPr>
        <p:sp>
          <p:nvSpPr>
            <p:cNvPr id="12101" name="Google Shape;12101;p87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87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87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87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5" name="Google Shape;12105;p87"/>
          <p:cNvSpPr/>
          <p:nvPr/>
        </p:nvSpPr>
        <p:spPr>
          <a:xfrm>
            <a:off x="4871163" y="2779038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6" name="Google Shape;12106;p87"/>
          <p:cNvGrpSpPr/>
          <p:nvPr/>
        </p:nvGrpSpPr>
        <p:grpSpPr>
          <a:xfrm>
            <a:off x="4870788" y="3188088"/>
            <a:ext cx="342328" cy="339310"/>
            <a:chOff x="-10462550" y="2057650"/>
            <a:chExt cx="354450" cy="351325"/>
          </a:xfrm>
        </p:grpSpPr>
        <p:sp>
          <p:nvSpPr>
            <p:cNvPr id="12107" name="Google Shape;12107;p87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87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9" name="Google Shape;12109;p87"/>
          <p:cNvSpPr/>
          <p:nvPr/>
        </p:nvSpPr>
        <p:spPr>
          <a:xfrm>
            <a:off x="7591624" y="28055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0" name="Google Shape;12110;p87"/>
          <p:cNvGrpSpPr/>
          <p:nvPr/>
        </p:nvGrpSpPr>
        <p:grpSpPr>
          <a:xfrm>
            <a:off x="6649772" y="2779651"/>
            <a:ext cx="375044" cy="340541"/>
            <a:chOff x="-8692750" y="1622100"/>
            <a:chExt cx="388325" cy="352600"/>
          </a:xfrm>
        </p:grpSpPr>
        <p:sp>
          <p:nvSpPr>
            <p:cNvPr id="12111" name="Google Shape;12111;p87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87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3" name="Google Shape;12113;p87"/>
          <p:cNvGrpSpPr/>
          <p:nvPr/>
        </p:nvGrpSpPr>
        <p:grpSpPr>
          <a:xfrm>
            <a:off x="5304253" y="1531907"/>
            <a:ext cx="341555" cy="341579"/>
            <a:chOff x="-13529550" y="1639425"/>
            <a:chExt cx="353650" cy="353675"/>
          </a:xfrm>
        </p:grpSpPr>
        <p:sp>
          <p:nvSpPr>
            <p:cNvPr id="12114" name="Google Shape;12114;p87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87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87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87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87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87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87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87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2" name="Google Shape;12122;p87"/>
          <p:cNvGrpSpPr/>
          <p:nvPr/>
        </p:nvGrpSpPr>
        <p:grpSpPr>
          <a:xfrm>
            <a:off x="5303106" y="1940489"/>
            <a:ext cx="343849" cy="340058"/>
            <a:chOff x="-13531925" y="2075775"/>
            <a:chExt cx="356025" cy="352100"/>
          </a:xfrm>
        </p:grpSpPr>
        <p:sp>
          <p:nvSpPr>
            <p:cNvPr id="12123" name="Google Shape;12123;p87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87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5" name="Google Shape;12125;p87"/>
          <p:cNvGrpSpPr/>
          <p:nvPr/>
        </p:nvGrpSpPr>
        <p:grpSpPr>
          <a:xfrm>
            <a:off x="5304627" y="2348694"/>
            <a:ext cx="340807" cy="340807"/>
            <a:chOff x="-13528775" y="2507400"/>
            <a:chExt cx="352875" cy="352875"/>
          </a:xfrm>
        </p:grpSpPr>
        <p:sp>
          <p:nvSpPr>
            <p:cNvPr id="12126" name="Google Shape;12126;p87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87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87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9" name="Google Shape;12129;p87"/>
          <p:cNvSpPr/>
          <p:nvPr/>
        </p:nvSpPr>
        <p:spPr>
          <a:xfrm>
            <a:off x="7123388" y="156310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0" name="Google Shape;12130;p87"/>
          <p:cNvSpPr/>
          <p:nvPr/>
        </p:nvSpPr>
        <p:spPr>
          <a:xfrm>
            <a:off x="7123014" y="194020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31" name="Google Shape;12131;p87"/>
          <p:cNvGrpSpPr/>
          <p:nvPr/>
        </p:nvGrpSpPr>
        <p:grpSpPr>
          <a:xfrm>
            <a:off x="7140133" y="2348308"/>
            <a:ext cx="308090" cy="341579"/>
            <a:chOff x="-11747150" y="2530225"/>
            <a:chExt cx="319000" cy="353675"/>
          </a:xfrm>
        </p:grpSpPr>
        <p:sp>
          <p:nvSpPr>
            <p:cNvPr id="12132" name="Google Shape;12132;p87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87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4" name="Google Shape;12134;p87"/>
          <p:cNvGrpSpPr/>
          <p:nvPr/>
        </p:nvGrpSpPr>
        <p:grpSpPr>
          <a:xfrm>
            <a:off x="5304627" y="2779519"/>
            <a:ext cx="340807" cy="340807"/>
            <a:chOff x="-10027775" y="1622900"/>
            <a:chExt cx="352875" cy="352875"/>
          </a:xfrm>
        </p:grpSpPr>
        <p:sp>
          <p:nvSpPr>
            <p:cNvPr id="12135" name="Google Shape;12135;p87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87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87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87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87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87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1" name="Google Shape;12141;p87"/>
          <p:cNvSpPr/>
          <p:nvPr/>
        </p:nvSpPr>
        <p:spPr>
          <a:xfrm>
            <a:off x="5311472" y="3186872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42" name="Google Shape;12142;p87"/>
          <p:cNvGrpSpPr/>
          <p:nvPr/>
        </p:nvGrpSpPr>
        <p:grpSpPr>
          <a:xfrm>
            <a:off x="8031595" y="2805183"/>
            <a:ext cx="322553" cy="342328"/>
            <a:chOff x="-10019125" y="2490075"/>
            <a:chExt cx="333975" cy="354450"/>
          </a:xfrm>
        </p:grpSpPr>
        <p:sp>
          <p:nvSpPr>
            <p:cNvPr id="12143" name="Google Shape;12143;p87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87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87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87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7" name="Google Shape;12147;p87"/>
          <p:cNvGrpSpPr/>
          <p:nvPr/>
        </p:nvGrpSpPr>
        <p:grpSpPr>
          <a:xfrm>
            <a:off x="6661180" y="3186193"/>
            <a:ext cx="352227" cy="343100"/>
            <a:chOff x="-8684100" y="2032450"/>
            <a:chExt cx="364700" cy="355250"/>
          </a:xfrm>
        </p:grpSpPr>
        <p:sp>
          <p:nvSpPr>
            <p:cNvPr id="12148" name="Google Shape;12148;p87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87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87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51" name="Google Shape;12151;p87"/>
          <p:cNvSpPr/>
          <p:nvPr/>
        </p:nvSpPr>
        <p:spPr>
          <a:xfrm>
            <a:off x="5773709" y="153229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2" name="Google Shape;12152;p87"/>
          <p:cNvGrpSpPr/>
          <p:nvPr/>
        </p:nvGrpSpPr>
        <p:grpSpPr>
          <a:xfrm>
            <a:off x="5752039" y="1939656"/>
            <a:ext cx="343849" cy="341724"/>
            <a:chOff x="-13095575" y="2073400"/>
            <a:chExt cx="356025" cy="353825"/>
          </a:xfrm>
        </p:grpSpPr>
        <p:sp>
          <p:nvSpPr>
            <p:cNvPr id="12153" name="Google Shape;12153;p87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87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87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87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87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87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87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87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1" name="Google Shape;12161;p87"/>
          <p:cNvSpPr/>
          <p:nvPr/>
        </p:nvSpPr>
        <p:spPr>
          <a:xfrm>
            <a:off x="5753174" y="234869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62" name="Google Shape;12162;p87"/>
          <p:cNvGrpSpPr/>
          <p:nvPr/>
        </p:nvGrpSpPr>
        <p:grpSpPr>
          <a:xfrm>
            <a:off x="7576787" y="1531485"/>
            <a:ext cx="343100" cy="342424"/>
            <a:chOff x="-11332875" y="1660700"/>
            <a:chExt cx="355250" cy="354550"/>
          </a:xfrm>
        </p:grpSpPr>
        <p:sp>
          <p:nvSpPr>
            <p:cNvPr id="12163" name="Google Shape;12163;p87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87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87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87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7" name="Google Shape;12167;p87"/>
          <p:cNvSpPr/>
          <p:nvPr/>
        </p:nvSpPr>
        <p:spPr>
          <a:xfrm>
            <a:off x="7575652" y="194087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8" name="Google Shape;12168;p87"/>
          <p:cNvSpPr/>
          <p:nvPr/>
        </p:nvSpPr>
        <p:spPr>
          <a:xfrm>
            <a:off x="7576413" y="236960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69" name="Google Shape;12169;p87"/>
          <p:cNvGrpSpPr/>
          <p:nvPr/>
        </p:nvGrpSpPr>
        <p:grpSpPr>
          <a:xfrm>
            <a:off x="5774096" y="2777997"/>
            <a:ext cx="299736" cy="343849"/>
            <a:chOff x="-9570950" y="1622100"/>
            <a:chExt cx="310350" cy="356025"/>
          </a:xfrm>
        </p:grpSpPr>
        <p:sp>
          <p:nvSpPr>
            <p:cNvPr id="12170" name="Google Shape;12170;p87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87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2" name="Google Shape;12172;p87"/>
          <p:cNvGrpSpPr/>
          <p:nvPr/>
        </p:nvGrpSpPr>
        <p:grpSpPr>
          <a:xfrm>
            <a:off x="5752800" y="3186953"/>
            <a:ext cx="342328" cy="341579"/>
            <a:chOff x="-9594575" y="2056875"/>
            <a:chExt cx="354450" cy="353675"/>
          </a:xfrm>
        </p:grpSpPr>
        <p:sp>
          <p:nvSpPr>
            <p:cNvPr id="12173" name="Google Shape;12173;p87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87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87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76" name="Google Shape;12176;p87"/>
          <p:cNvSpPr/>
          <p:nvPr/>
        </p:nvSpPr>
        <p:spPr>
          <a:xfrm>
            <a:off x="7123002" y="3217391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77" name="Google Shape;12177;p87"/>
          <p:cNvGrpSpPr/>
          <p:nvPr/>
        </p:nvGrpSpPr>
        <p:grpSpPr>
          <a:xfrm>
            <a:off x="6208482" y="1532293"/>
            <a:ext cx="342328" cy="340807"/>
            <a:chOff x="-12661600" y="1640225"/>
            <a:chExt cx="354450" cy="352875"/>
          </a:xfrm>
        </p:grpSpPr>
        <p:sp>
          <p:nvSpPr>
            <p:cNvPr id="12178" name="Google Shape;12178;p87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87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87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87"/>
          <p:cNvGrpSpPr/>
          <p:nvPr/>
        </p:nvGrpSpPr>
        <p:grpSpPr>
          <a:xfrm>
            <a:off x="6208857" y="1960831"/>
            <a:ext cx="341579" cy="299374"/>
            <a:chOff x="-12660025" y="2096250"/>
            <a:chExt cx="353675" cy="309975"/>
          </a:xfrm>
        </p:grpSpPr>
        <p:sp>
          <p:nvSpPr>
            <p:cNvPr id="12182" name="Google Shape;12182;p87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87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87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87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87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87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8" name="Google Shape;12188;p87"/>
          <p:cNvGrpSpPr/>
          <p:nvPr/>
        </p:nvGrpSpPr>
        <p:grpSpPr>
          <a:xfrm>
            <a:off x="6207335" y="2348127"/>
            <a:ext cx="344622" cy="341941"/>
            <a:chOff x="-12663175" y="2506800"/>
            <a:chExt cx="356825" cy="354050"/>
          </a:xfrm>
        </p:grpSpPr>
        <p:sp>
          <p:nvSpPr>
            <p:cNvPr id="12189" name="Google Shape;12189;p87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87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87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87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3" name="Google Shape;12193;p87"/>
          <p:cNvGrpSpPr/>
          <p:nvPr/>
        </p:nvGrpSpPr>
        <p:grpSpPr>
          <a:xfrm>
            <a:off x="8022468" y="1531907"/>
            <a:ext cx="340807" cy="341579"/>
            <a:chOff x="-10896525" y="1663050"/>
            <a:chExt cx="352875" cy="353675"/>
          </a:xfrm>
        </p:grpSpPr>
        <p:sp>
          <p:nvSpPr>
            <p:cNvPr id="12194" name="Google Shape;12194;p87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87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6" name="Google Shape;12196;p87"/>
          <p:cNvSpPr/>
          <p:nvPr/>
        </p:nvSpPr>
        <p:spPr>
          <a:xfrm>
            <a:off x="8061643" y="193965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97" name="Google Shape;12197;p87"/>
          <p:cNvGrpSpPr/>
          <p:nvPr/>
        </p:nvGrpSpPr>
        <p:grpSpPr>
          <a:xfrm>
            <a:off x="8022082" y="2359342"/>
            <a:ext cx="341579" cy="319511"/>
            <a:chOff x="-10898100" y="2542050"/>
            <a:chExt cx="353675" cy="330825"/>
          </a:xfrm>
        </p:grpSpPr>
        <p:sp>
          <p:nvSpPr>
            <p:cNvPr id="12198" name="Google Shape;12198;p87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87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87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87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87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87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4" name="Google Shape;12204;p87"/>
          <p:cNvGrpSpPr/>
          <p:nvPr/>
        </p:nvGrpSpPr>
        <p:grpSpPr>
          <a:xfrm>
            <a:off x="6209617" y="2780207"/>
            <a:ext cx="340058" cy="339430"/>
            <a:chOff x="-9157450" y="1622750"/>
            <a:chExt cx="352100" cy="351450"/>
          </a:xfrm>
        </p:grpSpPr>
        <p:sp>
          <p:nvSpPr>
            <p:cNvPr id="12205" name="Google Shape;12205;p87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87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7" name="Google Shape;12207;p87"/>
          <p:cNvGrpSpPr/>
          <p:nvPr/>
        </p:nvGrpSpPr>
        <p:grpSpPr>
          <a:xfrm>
            <a:off x="6247658" y="3188474"/>
            <a:ext cx="263977" cy="338537"/>
            <a:chOff x="-9119650" y="2056875"/>
            <a:chExt cx="273325" cy="350525"/>
          </a:xfrm>
        </p:grpSpPr>
        <p:sp>
          <p:nvSpPr>
            <p:cNvPr id="12208" name="Google Shape;12208;p87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87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10" name="Google Shape;12210;p87"/>
          <p:cNvSpPr/>
          <p:nvPr/>
        </p:nvSpPr>
        <p:spPr>
          <a:xfrm>
            <a:off x="8022842" y="3217399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11" name="Google Shape;12211;p87"/>
          <p:cNvSpPr/>
          <p:nvPr/>
        </p:nvSpPr>
        <p:spPr>
          <a:xfrm>
            <a:off x="7143562" y="2779147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2" name="Google Shape;12212;p87"/>
          <p:cNvGrpSpPr/>
          <p:nvPr/>
        </p:nvGrpSpPr>
        <p:grpSpPr>
          <a:xfrm>
            <a:off x="7576790" y="3217879"/>
            <a:ext cx="343094" cy="341569"/>
            <a:chOff x="6001575" y="3119050"/>
            <a:chExt cx="315025" cy="313625"/>
          </a:xfrm>
        </p:grpSpPr>
        <p:sp>
          <p:nvSpPr>
            <p:cNvPr id="12213" name="Google Shape;12213;p87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87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9" name="Google Shape;12219;p88"/>
          <p:cNvSpPr/>
          <p:nvPr/>
        </p:nvSpPr>
        <p:spPr>
          <a:xfrm>
            <a:off x="901486" y="1688459"/>
            <a:ext cx="361250" cy="473920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0" name="Google Shape;12220;p88"/>
          <p:cNvGrpSpPr/>
          <p:nvPr/>
        </p:nvGrpSpPr>
        <p:grpSpPr>
          <a:xfrm>
            <a:off x="845233" y="2273195"/>
            <a:ext cx="476329" cy="476213"/>
            <a:chOff x="-21298675" y="2414425"/>
            <a:chExt cx="306400" cy="306325"/>
          </a:xfrm>
        </p:grpSpPr>
        <p:sp>
          <p:nvSpPr>
            <p:cNvPr id="12221" name="Google Shape;12221;p88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88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88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4" name="Google Shape;12224;p88"/>
          <p:cNvGrpSpPr/>
          <p:nvPr/>
        </p:nvGrpSpPr>
        <p:grpSpPr>
          <a:xfrm>
            <a:off x="844611" y="2865128"/>
            <a:ext cx="477573" cy="445432"/>
            <a:chOff x="-21299475" y="2798025"/>
            <a:chExt cx="307200" cy="286525"/>
          </a:xfrm>
        </p:grpSpPr>
        <p:sp>
          <p:nvSpPr>
            <p:cNvPr id="12225" name="Google Shape;12225;p88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88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88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88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88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88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88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88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88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88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88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88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7" name="Google Shape;12237;p88"/>
          <p:cNvSpPr/>
          <p:nvPr/>
        </p:nvSpPr>
        <p:spPr>
          <a:xfrm>
            <a:off x="3766168" y="1689838"/>
            <a:ext cx="472676" cy="47116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8" name="Google Shape;12238;p88"/>
          <p:cNvSpPr/>
          <p:nvPr/>
        </p:nvSpPr>
        <p:spPr>
          <a:xfrm>
            <a:off x="3765566" y="2273932"/>
            <a:ext cx="473881" cy="47512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9" name="Google Shape;12239;p88"/>
          <p:cNvSpPr/>
          <p:nvPr/>
        </p:nvSpPr>
        <p:spPr>
          <a:xfrm>
            <a:off x="3757598" y="2851126"/>
            <a:ext cx="489816" cy="473881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0" name="Google Shape;12240;p88"/>
          <p:cNvGrpSpPr/>
          <p:nvPr/>
        </p:nvGrpSpPr>
        <p:grpSpPr>
          <a:xfrm>
            <a:off x="6713966" y="1688917"/>
            <a:ext cx="413912" cy="472676"/>
            <a:chOff x="-17545650" y="2051350"/>
            <a:chExt cx="266250" cy="304050"/>
          </a:xfrm>
        </p:grpSpPr>
        <p:sp>
          <p:nvSpPr>
            <p:cNvPr id="12241" name="Google Shape;12241;p88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88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88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88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5" name="Google Shape;12245;p88"/>
          <p:cNvSpPr/>
          <p:nvPr/>
        </p:nvSpPr>
        <p:spPr>
          <a:xfrm>
            <a:off x="6682919" y="2273951"/>
            <a:ext cx="473881" cy="475086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6" name="Google Shape;12246;p88"/>
          <p:cNvGrpSpPr/>
          <p:nvPr/>
        </p:nvGrpSpPr>
        <p:grpSpPr>
          <a:xfrm>
            <a:off x="6684584" y="2865574"/>
            <a:ext cx="472676" cy="444538"/>
            <a:chOff x="-17565350" y="2809825"/>
            <a:chExt cx="304050" cy="285950"/>
          </a:xfrm>
        </p:grpSpPr>
        <p:sp>
          <p:nvSpPr>
            <p:cNvPr id="12247" name="Google Shape;12247;p88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88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88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88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88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52" name="Google Shape;12252;p88"/>
          <p:cNvSpPr/>
          <p:nvPr/>
        </p:nvSpPr>
        <p:spPr>
          <a:xfrm>
            <a:off x="2680515" y="3446569"/>
            <a:ext cx="360006" cy="471471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3" name="Google Shape;12253;p88"/>
          <p:cNvSpPr/>
          <p:nvPr/>
        </p:nvSpPr>
        <p:spPr>
          <a:xfrm>
            <a:off x="1428633" y="1688459"/>
            <a:ext cx="471471" cy="473920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4" name="Google Shape;12254;p88"/>
          <p:cNvSpPr/>
          <p:nvPr/>
        </p:nvSpPr>
        <p:spPr>
          <a:xfrm>
            <a:off x="1428633" y="2274689"/>
            <a:ext cx="471471" cy="473609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55" name="Google Shape;12255;p88"/>
          <p:cNvGrpSpPr/>
          <p:nvPr/>
        </p:nvGrpSpPr>
        <p:grpSpPr>
          <a:xfrm>
            <a:off x="1457493" y="2850904"/>
            <a:ext cx="416283" cy="473881"/>
            <a:chOff x="-20904875" y="2788575"/>
            <a:chExt cx="267775" cy="304825"/>
          </a:xfrm>
        </p:grpSpPr>
        <p:sp>
          <p:nvSpPr>
            <p:cNvPr id="12256" name="Google Shape;12256;p88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88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8" name="Google Shape;12258;p88"/>
          <p:cNvGrpSpPr/>
          <p:nvPr/>
        </p:nvGrpSpPr>
        <p:grpSpPr>
          <a:xfrm>
            <a:off x="4397908" y="2275564"/>
            <a:ext cx="360045" cy="471471"/>
            <a:chOff x="-19006700" y="2434925"/>
            <a:chExt cx="231600" cy="303275"/>
          </a:xfrm>
        </p:grpSpPr>
        <p:sp>
          <p:nvSpPr>
            <p:cNvPr id="12259" name="Google Shape;12259;p88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88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88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88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63" name="Google Shape;12263;p88"/>
          <p:cNvSpPr/>
          <p:nvPr/>
        </p:nvSpPr>
        <p:spPr>
          <a:xfrm>
            <a:off x="4340441" y="2851728"/>
            <a:ext cx="472676" cy="472676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4" name="Google Shape;12264;p88"/>
          <p:cNvSpPr/>
          <p:nvPr/>
        </p:nvSpPr>
        <p:spPr>
          <a:xfrm>
            <a:off x="7304850" y="1688478"/>
            <a:ext cx="415117" cy="473881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65" name="Google Shape;12265;p88"/>
          <p:cNvGrpSpPr/>
          <p:nvPr/>
        </p:nvGrpSpPr>
        <p:grpSpPr>
          <a:xfrm>
            <a:off x="7276507" y="2289051"/>
            <a:ext cx="473881" cy="444499"/>
            <a:chOff x="-17190425" y="2435725"/>
            <a:chExt cx="304825" cy="285925"/>
          </a:xfrm>
        </p:grpSpPr>
        <p:sp>
          <p:nvSpPr>
            <p:cNvPr id="12266" name="Google Shape;12266;p88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88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88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69" name="Google Shape;12269;p88"/>
          <p:cNvSpPr/>
          <p:nvPr/>
        </p:nvSpPr>
        <p:spPr>
          <a:xfrm>
            <a:off x="7277916" y="2853555"/>
            <a:ext cx="468984" cy="469023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70" name="Google Shape;12270;p88"/>
          <p:cNvGrpSpPr/>
          <p:nvPr/>
        </p:nvGrpSpPr>
        <p:grpSpPr>
          <a:xfrm>
            <a:off x="4931233" y="3444650"/>
            <a:ext cx="476329" cy="475086"/>
            <a:chOff x="-15719925" y="2416825"/>
            <a:chExt cx="306400" cy="305600"/>
          </a:xfrm>
        </p:grpSpPr>
        <p:sp>
          <p:nvSpPr>
            <p:cNvPr id="12271" name="Google Shape;12271;p88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88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88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74" name="Google Shape;12274;p88"/>
          <p:cNvSpPr/>
          <p:nvPr/>
        </p:nvSpPr>
        <p:spPr>
          <a:xfrm>
            <a:off x="2017508" y="1687545"/>
            <a:ext cx="477534" cy="475746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75" name="Google Shape;12275;p88"/>
          <p:cNvSpPr/>
          <p:nvPr/>
        </p:nvSpPr>
        <p:spPr>
          <a:xfrm>
            <a:off x="2019335" y="2331824"/>
            <a:ext cx="473881" cy="359346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76" name="Google Shape;12276;p88"/>
          <p:cNvGrpSpPr/>
          <p:nvPr/>
        </p:nvGrpSpPr>
        <p:grpSpPr>
          <a:xfrm>
            <a:off x="2017527" y="2851506"/>
            <a:ext cx="479983" cy="472676"/>
            <a:chOff x="-20550425" y="2789350"/>
            <a:chExt cx="308750" cy="304050"/>
          </a:xfrm>
        </p:grpSpPr>
        <p:sp>
          <p:nvSpPr>
            <p:cNvPr id="12277" name="Google Shape;12277;p88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88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9" name="Google Shape;12279;p88"/>
          <p:cNvGrpSpPr/>
          <p:nvPr/>
        </p:nvGrpSpPr>
        <p:grpSpPr>
          <a:xfrm>
            <a:off x="4932894" y="1688158"/>
            <a:ext cx="473920" cy="474192"/>
            <a:chOff x="-18666450" y="2059825"/>
            <a:chExt cx="304850" cy="305025"/>
          </a:xfrm>
        </p:grpSpPr>
        <p:sp>
          <p:nvSpPr>
            <p:cNvPr id="12280" name="Google Shape;12280;p88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88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2" name="Google Shape;12282;p88"/>
          <p:cNvGrpSpPr/>
          <p:nvPr/>
        </p:nvGrpSpPr>
        <p:grpSpPr>
          <a:xfrm>
            <a:off x="4932292" y="2275584"/>
            <a:ext cx="475125" cy="471432"/>
            <a:chOff x="-18668025" y="2435725"/>
            <a:chExt cx="305625" cy="303250"/>
          </a:xfrm>
        </p:grpSpPr>
        <p:sp>
          <p:nvSpPr>
            <p:cNvPr id="12283" name="Google Shape;12283;p88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88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5" name="Google Shape;12285;p88"/>
          <p:cNvGrpSpPr/>
          <p:nvPr/>
        </p:nvGrpSpPr>
        <p:grpSpPr>
          <a:xfrm>
            <a:off x="4931689" y="2850902"/>
            <a:ext cx="476329" cy="473881"/>
            <a:chOff x="-18668800" y="2807475"/>
            <a:chExt cx="306400" cy="304825"/>
          </a:xfrm>
        </p:grpSpPr>
        <p:sp>
          <p:nvSpPr>
            <p:cNvPr id="12286" name="Google Shape;12286;p88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88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88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88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88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88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88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88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88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5" name="Google Shape;12295;p88"/>
          <p:cNvGrpSpPr/>
          <p:nvPr/>
        </p:nvGrpSpPr>
        <p:grpSpPr>
          <a:xfrm>
            <a:off x="7885658" y="1687693"/>
            <a:ext cx="416361" cy="475125"/>
            <a:chOff x="-16798200" y="2050575"/>
            <a:chExt cx="267825" cy="305625"/>
          </a:xfrm>
        </p:grpSpPr>
        <p:sp>
          <p:nvSpPr>
            <p:cNvPr id="12296" name="Google Shape;12296;p88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88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88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9" name="Google Shape;12299;p88"/>
          <p:cNvGrpSpPr/>
          <p:nvPr/>
        </p:nvGrpSpPr>
        <p:grpSpPr>
          <a:xfrm>
            <a:off x="7856276" y="2852127"/>
            <a:ext cx="475125" cy="471432"/>
            <a:chOff x="-16817100" y="2801175"/>
            <a:chExt cx="305625" cy="303250"/>
          </a:xfrm>
        </p:grpSpPr>
        <p:sp>
          <p:nvSpPr>
            <p:cNvPr id="12300" name="Google Shape;12300;p88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88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88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88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88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88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88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88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8" name="Google Shape;12308;p88"/>
          <p:cNvGrpSpPr/>
          <p:nvPr/>
        </p:nvGrpSpPr>
        <p:grpSpPr>
          <a:xfrm>
            <a:off x="7263396" y="3444614"/>
            <a:ext cx="476329" cy="475125"/>
            <a:chOff x="-15717575" y="2786200"/>
            <a:chExt cx="306400" cy="305625"/>
          </a:xfrm>
        </p:grpSpPr>
        <p:sp>
          <p:nvSpPr>
            <p:cNvPr id="12309" name="Google Shape;12309;p88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88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88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88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88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88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88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88"/>
          <p:cNvGrpSpPr/>
          <p:nvPr/>
        </p:nvGrpSpPr>
        <p:grpSpPr>
          <a:xfrm>
            <a:off x="2600969" y="1688296"/>
            <a:ext cx="475125" cy="473920"/>
            <a:chOff x="-20173175" y="2038750"/>
            <a:chExt cx="305625" cy="304850"/>
          </a:xfrm>
        </p:grpSpPr>
        <p:sp>
          <p:nvSpPr>
            <p:cNvPr id="12317" name="Google Shape;12317;p88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88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19" name="Google Shape;12319;p88"/>
          <p:cNvSpPr/>
          <p:nvPr/>
        </p:nvSpPr>
        <p:spPr>
          <a:xfrm>
            <a:off x="2600972" y="2275467"/>
            <a:ext cx="472676" cy="472054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20" name="Google Shape;12320;p88"/>
          <p:cNvGrpSpPr/>
          <p:nvPr/>
        </p:nvGrpSpPr>
        <p:grpSpPr>
          <a:xfrm>
            <a:off x="2602193" y="2850282"/>
            <a:ext cx="472676" cy="475125"/>
            <a:chOff x="-20173175" y="2787775"/>
            <a:chExt cx="304050" cy="305625"/>
          </a:xfrm>
        </p:grpSpPr>
        <p:sp>
          <p:nvSpPr>
            <p:cNvPr id="12321" name="Google Shape;12321;p88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88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88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88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88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88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88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8" name="Google Shape;12328;p88"/>
          <p:cNvGrpSpPr/>
          <p:nvPr/>
        </p:nvGrpSpPr>
        <p:grpSpPr>
          <a:xfrm>
            <a:off x="5527177" y="2275564"/>
            <a:ext cx="473881" cy="471471"/>
            <a:chOff x="-18294675" y="2434925"/>
            <a:chExt cx="304825" cy="303275"/>
          </a:xfrm>
        </p:grpSpPr>
        <p:sp>
          <p:nvSpPr>
            <p:cNvPr id="12329" name="Google Shape;12329;p88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88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88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2" name="Google Shape;12332;p88"/>
          <p:cNvGrpSpPr/>
          <p:nvPr/>
        </p:nvGrpSpPr>
        <p:grpSpPr>
          <a:xfrm>
            <a:off x="5583492" y="2852107"/>
            <a:ext cx="361250" cy="471471"/>
            <a:chOff x="-18258450" y="2809825"/>
            <a:chExt cx="232375" cy="303275"/>
          </a:xfrm>
        </p:grpSpPr>
        <p:sp>
          <p:nvSpPr>
            <p:cNvPr id="12333" name="Google Shape;12333;p88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88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88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36" name="Google Shape;12336;p88"/>
          <p:cNvSpPr/>
          <p:nvPr/>
        </p:nvSpPr>
        <p:spPr>
          <a:xfrm>
            <a:off x="1456589" y="3444743"/>
            <a:ext cx="471471" cy="47512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37" name="Google Shape;12337;p88"/>
          <p:cNvGrpSpPr/>
          <p:nvPr/>
        </p:nvGrpSpPr>
        <p:grpSpPr>
          <a:xfrm>
            <a:off x="3793692" y="3445233"/>
            <a:ext cx="415117" cy="473920"/>
            <a:chOff x="-16422500" y="2425450"/>
            <a:chExt cx="267025" cy="304850"/>
          </a:xfrm>
        </p:grpSpPr>
        <p:sp>
          <p:nvSpPr>
            <p:cNvPr id="12338" name="Google Shape;12338;p88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88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88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1" name="Google Shape;12341;p88"/>
          <p:cNvGrpSpPr/>
          <p:nvPr/>
        </p:nvGrpSpPr>
        <p:grpSpPr>
          <a:xfrm>
            <a:off x="6096453" y="3445838"/>
            <a:ext cx="473920" cy="472676"/>
            <a:chOff x="-16442200" y="2801175"/>
            <a:chExt cx="304850" cy="304050"/>
          </a:xfrm>
        </p:grpSpPr>
        <p:sp>
          <p:nvSpPr>
            <p:cNvPr id="12342" name="Google Shape;12342;p88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88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88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45" name="Google Shape;12345;p88"/>
          <p:cNvSpPr/>
          <p:nvPr/>
        </p:nvSpPr>
        <p:spPr>
          <a:xfrm>
            <a:off x="3207661" y="3447191"/>
            <a:ext cx="471432" cy="470228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6" name="Google Shape;12346;p88"/>
          <p:cNvSpPr/>
          <p:nvPr/>
        </p:nvSpPr>
        <p:spPr>
          <a:xfrm>
            <a:off x="3174039" y="1706376"/>
            <a:ext cx="475125" cy="43808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47" name="Google Shape;12347;p88"/>
          <p:cNvGrpSpPr/>
          <p:nvPr/>
        </p:nvGrpSpPr>
        <p:grpSpPr>
          <a:xfrm>
            <a:off x="3172167" y="2276343"/>
            <a:ext cx="481265" cy="469917"/>
            <a:chOff x="-19802200" y="2416025"/>
            <a:chExt cx="309575" cy="302275"/>
          </a:xfrm>
        </p:grpSpPr>
        <p:sp>
          <p:nvSpPr>
            <p:cNvPr id="12348" name="Google Shape;12348;p88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88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88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88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88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3" name="Google Shape;12353;p88"/>
          <p:cNvGrpSpPr/>
          <p:nvPr/>
        </p:nvGrpSpPr>
        <p:grpSpPr>
          <a:xfrm>
            <a:off x="3175238" y="2851506"/>
            <a:ext cx="475125" cy="472676"/>
            <a:chOff x="-19801400" y="2788575"/>
            <a:chExt cx="305625" cy="304050"/>
          </a:xfrm>
        </p:grpSpPr>
        <p:sp>
          <p:nvSpPr>
            <p:cNvPr id="12354" name="Google Shape;12354;p88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88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88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88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88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88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0" name="Google Shape;12360;p88"/>
          <p:cNvGrpSpPr/>
          <p:nvPr/>
        </p:nvGrpSpPr>
        <p:grpSpPr>
          <a:xfrm>
            <a:off x="6130314" y="1688916"/>
            <a:ext cx="422463" cy="472676"/>
            <a:chOff x="-17903225" y="2060800"/>
            <a:chExt cx="271750" cy="304050"/>
          </a:xfrm>
        </p:grpSpPr>
        <p:sp>
          <p:nvSpPr>
            <p:cNvPr id="12361" name="Google Shape;12361;p88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88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88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4" name="Google Shape;12364;p88"/>
          <p:cNvGrpSpPr/>
          <p:nvPr/>
        </p:nvGrpSpPr>
        <p:grpSpPr>
          <a:xfrm>
            <a:off x="6104605" y="2274962"/>
            <a:ext cx="473881" cy="472676"/>
            <a:chOff x="-17918975" y="2435725"/>
            <a:chExt cx="304825" cy="304050"/>
          </a:xfrm>
        </p:grpSpPr>
        <p:sp>
          <p:nvSpPr>
            <p:cNvPr id="12365" name="Google Shape;12365;p88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88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7" name="Google Shape;12367;p88"/>
          <p:cNvGrpSpPr/>
          <p:nvPr/>
        </p:nvGrpSpPr>
        <p:grpSpPr>
          <a:xfrm>
            <a:off x="6133365" y="2852729"/>
            <a:ext cx="416361" cy="470228"/>
            <a:chOff x="-17899300" y="2810625"/>
            <a:chExt cx="267825" cy="302475"/>
          </a:xfrm>
        </p:grpSpPr>
        <p:sp>
          <p:nvSpPr>
            <p:cNvPr id="12368" name="Google Shape;12368;p88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88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88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1" name="Google Shape;12371;p88"/>
          <p:cNvGrpSpPr/>
          <p:nvPr/>
        </p:nvGrpSpPr>
        <p:grpSpPr>
          <a:xfrm>
            <a:off x="2039218" y="3461166"/>
            <a:ext cx="472676" cy="442089"/>
            <a:chOff x="-16066500" y="2060800"/>
            <a:chExt cx="304050" cy="284375"/>
          </a:xfrm>
        </p:grpSpPr>
        <p:sp>
          <p:nvSpPr>
            <p:cNvPr id="12372" name="Google Shape;12372;p88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88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88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88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88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77" name="Google Shape;12377;p88"/>
          <p:cNvSpPr/>
          <p:nvPr/>
        </p:nvSpPr>
        <p:spPr>
          <a:xfrm>
            <a:off x="4344952" y="3444762"/>
            <a:ext cx="475125" cy="475086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8" name="Google Shape;12378;p88"/>
          <p:cNvSpPr/>
          <p:nvPr/>
        </p:nvSpPr>
        <p:spPr>
          <a:xfrm>
            <a:off x="6718741" y="3444898"/>
            <a:ext cx="391876" cy="474814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9" name="Google Shape;12379;p88"/>
          <p:cNvSpPr/>
          <p:nvPr/>
        </p:nvSpPr>
        <p:spPr>
          <a:xfrm>
            <a:off x="5513765" y="3446880"/>
            <a:ext cx="475086" cy="470849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80" name="Google Shape;12380;p88"/>
          <p:cNvGrpSpPr/>
          <p:nvPr/>
        </p:nvGrpSpPr>
        <p:grpSpPr>
          <a:xfrm>
            <a:off x="7923925" y="2297751"/>
            <a:ext cx="368362" cy="419314"/>
            <a:chOff x="4995050" y="3245650"/>
            <a:chExt cx="236950" cy="269725"/>
          </a:xfrm>
        </p:grpSpPr>
        <p:sp>
          <p:nvSpPr>
            <p:cNvPr id="12381" name="Google Shape;12381;p88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88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88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84" name="Google Shape;12384;p88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385" name="Google Shape;12385;p88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88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87" name="Google Shape;12387;p88"/>
          <p:cNvGrpSpPr/>
          <p:nvPr/>
        </p:nvGrpSpPr>
        <p:grpSpPr>
          <a:xfrm>
            <a:off x="5523718" y="1689744"/>
            <a:ext cx="483749" cy="481292"/>
            <a:chOff x="4724650" y="2885700"/>
            <a:chExt cx="270750" cy="269375"/>
          </a:xfrm>
        </p:grpSpPr>
        <p:sp>
          <p:nvSpPr>
            <p:cNvPr id="12388" name="Google Shape;12388;p88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88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88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88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88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88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88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5" name="Google Shape;12395;p88"/>
          <p:cNvGrpSpPr/>
          <p:nvPr/>
        </p:nvGrpSpPr>
        <p:grpSpPr>
          <a:xfrm>
            <a:off x="4390823" y="1683870"/>
            <a:ext cx="389425" cy="467822"/>
            <a:chOff x="4459350" y="2882125"/>
            <a:chExt cx="228375" cy="274350"/>
          </a:xfrm>
        </p:grpSpPr>
        <p:sp>
          <p:nvSpPr>
            <p:cNvPr id="12396" name="Google Shape;12396;p88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88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88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88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88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401" name="Google Shape;12401;p88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12402" name="Google Shape;12402;p88"/>
          <p:cNvSpPr txBox="1"/>
          <p:nvPr/>
        </p:nvSpPr>
        <p:spPr>
          <a:xfrm>
            <a:off x="1220500" y="10858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Nature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7" name="Google Shape;12407;p8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8" name="Google Shape;12408;p89"/>
          <p:cNvSpPr/>
          <p:nvPr/>
        </p:nvSpPr>
        <p:spPr>
          <a:xfrm>
            <a:off x="844100" y="1630139"/>
            <a:ext cx="433284" cy="422781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9" name="Google Shape;12409;p89"/>
          <p:cNvGrpSpPr/>
          <p:nvPr/>
        </p:nvGrpSpPr>
        <p:grpSpPr>
          <a:xfrm>
            <a:off x="847082" y="2140412"/>
            <a:ext cx="426462" cy="420796"/>
            <a:chOff x="-6713450" y="2397900"/>
            <a:chExt cx="295375" cy="291450"/>
          </a:xfrm>
        </p:grpSpPr>
        <p:sp>
          <p:nvSpPr>
            <p:cNvPr id="12410" name="Google Shape;12410;p89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89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12" name="Google Shape;12412;p89"/>
          <p:cNvSpPr/>
          <p:nvPr/>
        </p:nvSpPr>
        <p:spPr>
          <a:xfrm>
            <a:off x="859424" y="2660229"/>
            <a:ext cx="426499" cy="421914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3" name="Google Shape;12413;p89"/>
          <p:cNvGrpSpPr/>
          <p:nvPr/>
        </p:nvGrpSpPr>
        <p:grpSpPr>
          <a:xfrm>
            <a:off x="3551844" y="1631401"/>
            <a:ext cx="423069" cy="420507"/>
            <a:chOff x="-4932650" y="2046625"/>
            <a:chExt cx="293025" cy="291250"/>
          </a:xfrm>
        </p:grpSpPr>
        <p:sp>
          <p:nvSpPr>
            <p:cNvPr id="12414" name="Google Shape;12414;p89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89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16" name="Google Shape;12416;p89"/>
          <p:cNvSpPr/>
          <p:nvPr/>
        </p:nvSpPr>
        <p:spPr>
          <a:xfrm>
            <a:off x="3553296" y="2140826"/>
            <a:ext cx="420796" cy="419677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7" name="Google Shape;12417;p89"/>
          <p:cNvGrpSpPr/>
          <p:nvPr/>
        </p:nvGrpSpPr>
        <p:grpSpPr>
          <a:xfrm>
            <a:off x="3563775" y="2660957"/>
            <a:ext cx="423069" cy="420796"/>
            <a:chOff x="-4931075" y="2765725"/>
            <a:chExt cx="293025" cy="291450"/>
          </a:xfrm>
        </p:grpSpPr>
        <p:sp>
          <p:nvSpPr>
            <p:cNvPr id="12418" name="Google Shape;12418;p89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89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0" name="Google Shape;12420;p89"/>
          <p:cNvGrpSpPr/>
          <p:nvPr/>
        </p:nvGrpSpPr>
        <p:grpSpPr>
          <a:xfrm>
            <a:off x="6269343" y="1656289"/>
            <a:ext cx="420796" cy="370732"/>
            <a:chOff x="-3137650" y="2067900"/>
            <a:chExt cx="291450" cy="256775"/>
          </a:xfrm>
        </p:grpSpPr>
        <p:sp>
          <p:nvSpPr>
            <p:cNvPr id="12421" name="Google Shape;12421;p89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89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89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89"/>
          <p:cNvGrpSpPr/>
          <p:nvPr/>
        </p:nvGrpSpPr>
        <p:grpSpPr>
          <a:xfrm>
            <a:off x="6269343" y="2139926"/>
            <a:ext cx="420796" cy="421770"/>
            <a:chOff x="-3137650" y="2408950"/>
            <a:chExt cx="291450" cy="292125"/>
          </a:xfrm>
        </p:grpSpPr>
        <p:sp>
          <p:nvSpPr>
            <p:cNvPr id="12425" name="Google Shape;12425;p89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89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89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89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89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89"/>
          <p:cNvGrpSpPr/>
          <p:nvPr/>
        </p:nvGrpSpPr>
        <p:grpSpPr>
          <a:xfrm>
            <a:off x="6281274" y="2685412"/>
            <a:ext cx="420796" cy="371887"/>
            <a:chOff x="-3137650" y="2787000"/>
            <a:chExt cx="291450" cy="257575"/>
          </a:xfrm>
        </p:grpSpPr>
        <p:sp>
          <p:nvSpPr>
            <p:cNvPr id="12431" name="Google Shape;12431;p89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89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89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89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89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89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89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89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39" name="Google Shape;12439;p89"/>
          <p:cNvSpPr/>
          <p:nvPr/>
        </p:nvSpPr>
        <p:spPr>
          <a:xfrm>
            <a:off x="1359134" y="3294616"/>
            <a:ext cx="420796" cy="295690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0" name="Google Shape;12440;p89"/>
          <p:cNvSpPr/>
          <p:nvPr/>
        </p:nvSpPr>
        <p:spPr>
          <a:xfrm>
            <a:off x="1387926" y="1630482"/>
            <a:ext cx="421914" cy="42209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1" name="Google Shape;12441;p89"/>
          <p:cNvSpPr/>
          <p:nvPr/>
        </p:nvSpPr>
        <p:spPr>
          <a:xfrm>
            <a:off x="1386211" y="2139274"/>
            <a:ext cx="425343" cy="422781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42" name="Google Shape;12442;p89"/>
          <p:cNvGrpSpPr/>
          <p:nvPr/>
        </p:nvGrpSpPr>
        <p:grpSpPr>
          <a:xfrm>
            <a:off x="1399451" y="2660397"/>
            <a:ext cx="421914" cy="421914"/>
            <a:chOff x="-6354300" y="2757075"/>
            <a:chExt cx="292225" cy="292225"/>
          </a:xfrm>
        </p:grpSpPr>
        <p:sp>
          <p:nvSpPr>
            <p:cNvPr id="12443" name="Google Shape;12443;p89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89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89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89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7" name="Google Shape;12447;p89"/>
          <p:cNvGrpSpPr/>
          <p:nvPr/>
        </p:nvGrpSpPr>
        <p:grpSpPr>
          <a:xfrm>
            <a:off x="4093454" y="1629560"/>
            <a:ext cx="424188" cy="424188"/>
            <a:chOff x="-4573475" y="2045850"/>
            <a:chExt cx="293800" cy="293800"/>
          </a:xfrm>
        </p:grpSpPr>
        <p:sp>
          <p:nvSpPr>
            <p:cNvPr id="12448" name="Google Shape;12448;p89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89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0" name="Google Shape;12450;p89"/>
          <p:cNvGrpSpPr/>
          <p:nvPr/>
        </p:nvGrpSpPr>
        <p:grpSpPr>
          <a:xfrm>
            <a:off x="4092877" y="2138699"/>
            <a:ext cx="425343" cy="424225"/>
            <a:chOff x="-4570325" y="2405775"/>
            <a:chExt cx="294600" cy="293825"/>
          </a:xfrm>
        </p:grpSpPr>
        <p:sp>
          <p:nvSpPr>
            <p:cNvPr id="12451" name="Google Shape;12451;p89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89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3" name="Google Shape;12453;p89"/>
          <p:cNvGrpSpPr/>
          <p:nvPr/>
        </p:nvGrpSpPr>
        <p:grpSpPr>
          <a:xfrm>
            <a:off x="4105945" y="2659838"/>
            <a:ext cx="423069" cy="423033"/>
            <a:chOff x="-4572700" y="2764950"/>
            <a:chExt cx="293025" cy="293000"/>
          </a:xfrm>
        </p:grpSpPr>
        <p:sp>
          <p:nvSpPr>
            <p:cNvPr id="12454" name="Google Shape;12454;p89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89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89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89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89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9" name="Google Shape;12459;p89"/>
          <p:cNvGrpSpPr/>
          <p:nvPr/>
        </p:nvGrpSpPr>
        <p:grpSpPr>
          <a:xfrm>
            <a:off x="6824707" y="1631239"/>
            <a:ext cx="414840" cy="420832"/>
            <a:chOff x="-2777700" y="2049775"/>
            <a:chExt cx="287325" cy="291475"/>
          </a:xfrm>
        </p:grpSpPr>
        <p:sp>
          <p:nvSpPr>
            <p:cNvPr id="12460" name="Google Shape;12460;p89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89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89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3" name="Google Shape;12463;p89"/>
          <p:cNvGrpSpPr/>
          <p:nvPr/>
        </p:nvGrpSpPr>
        <p:grpSpPr>
          <a:xfrm>
            <a:off x="6821170" y="2140431"/>
            <a:ext cx="421914" cy="420759"/>
            <a:chOff x="-2571737" y="2403625"/>
            <a:chExt cx="292225" cy="291425"/>
          </a:xfrm>
        </p:grpSpPr>
        <p:sp>
          <p:nvSpPr>
            <p:cNvPr id="12464" name="Google Shape;12464;p89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89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89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89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89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89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89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1" name="Google Shape;12471;p89"/>
          <p:cNvGrpSpPr/>
          <p:nvPr/>
        </p:nvGrpSpPr>
        <p:grpSpPr>
          <a:xfrm>
            <a:off x="6821170" y="2661534"/>
            <a:ext cx="421914" cy="419640"/>
            <a:chOff x="-2571737" y="2764550"/>
            <a:chExt cx="292225" cy="290650"/>
          </a:xfrm>
        </p:grpSpPr>
        <p:sp>
          <p:nvSpPr>
            <p:cNvPr id="12472" name="Google Shape;12472;p89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89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89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5" name="Google Shape;12475;p89"/>
          <p:cNvGrpSpPr/>
          <p:nvPr/>
        </p:nvGrpSpPr>
        <p:grpSpPr>
          <a:xfrm>
            <a:off x="3020671" y="3230538"/>
            <a:ext cx="421914" cy="423864"/>
            <a:chOff x="-1333975" y="2365850"/>
            <a:chExt cx="292225" cy="293575"/>
          </a:xfrm>
        </p:grpSpPr>
        <p:sp>
          <p:nvSpPr>
            <p:cNvPr id="12476" name="Google Shape;12476;p89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89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89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89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89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89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89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89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4" name="Google Shape;12484;p89"/>
          <p:cNvGrpSpPr/>
          <p:nvPr/>
        </p:nvGrpSpPr>
        <p:grpSpPr>
          <a:xfrm>
            <a:off x="1954146" y="2660397"/>
            <a:ext cx="398020" cy="421914"/>
            <a:chOff x="-5995925" y="2757850"/>
            <a:chExt cx="275675" cy="292225"/>
          </a:xfrm>
        </p:grpSpPr>
        <p:sp>
          <p:nvSpPr>
            <p:cNvPr id="12485" name="Google Shape;12485;p89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89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89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89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89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89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89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89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89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4" name="Google Shape;12494;p89"/>
          <p:cNvGrpSpPr/>
          <p:nvPr/>
        </p:nvGrpSpPr>
        <p:grpSpPr>
          <a:xfrm>
            <a:off x="4634433" y="1631816"/>
            <a:ext cx="421951" cy="419677"/>
            <a:chOff x="-4211975" y="2046625"/>
            <a:chExt cx="292250" cy="290675"/>
          </a:xfrm>
        </p:grpSpPr>
        <p:sp>
          <p:nvSpPr>
            <p:cNvPr id="12495" name="Google Shape;12495;p89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89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7" name="Google Shape;12497;p89"/>
          <p:cNvGrpSpPr/>
          <p:nvPr/>
        </p:nvGrpSpPr>
        <p:grpSpPr>
          <a:xfrm>
            <a:off x="4684479" y="2138699"/>
            <a:ext cx="321859" cy="424225"/>
            <a:chOff x="-4178875" y="2405775"/>
            <a:chExt cx="222925" cy="293825"/>
          </a:xfrm>
        </p:grpSpPr>
        <p:sp>
          <p:nvSpPr>
            <p:cNvPr id="12498" name="Google Shape;12498;p89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89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89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1" name="Google Shape;12501;p89"/>
          <p:cNvGrpSpPr/>
          <p:nvPr/>
        </p:nvGrpSpPr>
        <p:grpSpPr>
          <a:xfrm>
            <a:off x="4646942" y="2673483"/>
            <a:ext cx="420796" cy="395746"/>
            <a:chOff x="-4211975" y="2783850"/>
            <a:chExt cx="291450" cy="274100"/>
          </a:xfrm>
        </p:grpSpPr>
        <p:sp>
          <p:nvSpPr>
            <p:cNvPr id="12502" name="Google Shape;12502;p89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89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89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05" name="Google Shape;12505;p89"/>
          <p:cNvSpPr/>
          <p:nvPr/>
        </p:nvSpPr>
        <p:spPr>
          <a:xfrm>
            <a:off x="7362836" y="1629995"/>
            <a:ext cx="399175" cy="423069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06" name="Google Shape;12506;p89"/>
          <p:cNvGrpSpPr/>
          <p:nvPr/>
        </p:nvGrpSpPr>
        <p:grpSpPr>
          <a:xfrm>
            <a:off x="7351871" y="2140413"/>
            <a:ext cx="420796" cy="420796"/>
            <a:chOff x="-2419325" y="2408150"/>
            <a:chExt cx="291450" cy="291450"/>
          </a:xfrm>
        </p:grpSpPr>
        <p:sp>
          <p:nvSpPr>
            <p:cNvPr id="12507" name="Google Shape;12507;p89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89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89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89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89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89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89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14" name="Google Shape;12514;p89"/>
          <p:cNvSpPr/>
          <p:nvPr/>
        </p:nvSpPr>
        <p:spPr>
          <a:xfrm>
            <a:off x="7362260" y="2659651"/>
            <a:ext cx="424188" cy="423069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15" name="Google Shape;12515;p89"/>
          <p:cNvGrpSpPr/>
          <p:nvPr/>
        </p:nvGrpSpPr>
        <p:grpSpPr>
          <a:xfrm>
            <a:off x="4673396" y="3231514"/>
            <a:ext cx="420796" cy="421914"/>
            <a:chOff x="-1333200" y="2770450"/>
            <a:chExt cx="291450" cy="292225"/>
          </a:xfrm>
        </p:grpSpPr>
        <p:sp>
          <p:nvSpPr>
            <p:cNvPr id="12516" name="Google Shape;12516;p89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89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8" name="Google Shape;12518;p89"/>
          <p:cNvGrpSpPr/>
          <p:nvPr/>
        </p:nvGrpSpPr>
        <p:grpSpPr>
          <a:xfrm>
            <a:off x="2470009" y="1631256"/>
            <a:ext cx="423069" cy="420796"/>
            <a:chOff x="-5635200" y="2037975"/>
            <a:chExt cx="293025" cy="291450"/>
          </a:xfrm>
        </p:grpSpPr>
        <p:sp>
          <p:nvSpPr>
            <p:cNvPr id="12519" name="Google Shape;12519;p89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89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1" name="Google Shape;12521;p89"/>
          <p:cNvGrpSpPr/>
          <p:nvPr/>
        </p:nvGrpSpPr>
        <p:grpSpPr>
          <a:xfrm>
            <a:off x="2468295" y="2140412"/>
            <a:ext cx="426499" cy="420796"/>
            <a:chOff x="-5637575" y="2397900"/>
            <a:chExt cx="295400" cy="291450"/>
          </a:xfrm>
        </p:grpSpPr>
        <p:sp>
          <p:nvSpPr>
            <p:cNvPr id="12522" name="Google Shape;12522;p89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89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89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89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6" name="Google Shape;12526;p89"/>
          <p:cNvGrpSpPr/>
          <p:nvPr/>
        </p:nvGrpSpPr>
        <p:grpSpPr>
          <a:xfrm>
            <a:off x="2481958" y="2660397"/>
            <a:ext cx="423033" cy="421914"/>
            <a:chOff x="-5635975" y="2757075"/>
            <a:chExt cx="293000" cy="292225"/>
          </a:xfrm>
        </p:grpSpPr>
        <p:sp>
          <p:nvSpPr>
            <p:cNvPr id="12527" name="Google Shape;12527;p89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89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9" name="Google Shape;12529;p89"/>
          <p:cNvGrpSpPr/>
          <p:nvPr/>
        </p:nvGrpSpPr>
        <p:grpSpPr>
          <a:xfrm>
            <a:off x="5165893" y="1631256"/>
            <a:ext cx="423069" cy="420796"/>
            <a:chOff x="-3854375" y="2046625"/>
            <a:chExt cx="293025" cy="291450"/>
          </a:xfrm>
        </p:grpSpPr>
        <p:sp>
          <p:nvSpPr>
            <p:cNvPr id="12530" name="Google Shape;12530;p89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89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2" name="Google Shape;12532;p89"/>
          <p:cNvGrpSpPr/>
          <p:nvPr/>
        </p:nvGrpSpPr>
        <p:grpSpPr>
          <a:xfrm>
            <a:off x="5164756" y="2138717"/>
            <a:ext cx="425343" cy="424188"/>
            <a:chOff x="-3854375" y="2405000"/>
            <a:chExt cx="294600" cy="293800"/>
          </a:xfrm>
        </p:grpSpPr>
        <p:sp>
          <p:nvSpPr>
            <p:cNvPr id="12533" name="Google Shape;12533;p89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89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5" name="Google Shape;12535;p89"/>
          <p:cNvGrpSpPr/>
          <p:nvPr/>
        </p:nvGrpSpPr>
        <p:grpSpPr>
          <a:xfrm>
            <a:off x="5178961" y="2659838"/>
            <a:ext cx="420796" cy="423033"/>
            <a:chOff x="-3852025" y="2764950"/>
            <a:chExt cx="291450" cy="293000"/>
          </a:xfrm>
        </p:grpSpPr>
        <p:sp>
          <p:nvSpPr>
            <p:cNvPr id="12536" name="Google Shape;12536;p89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89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8" name="Google Shape;12538;p89"/>
          <p:cNvSpPr/>
          <p:nvPr/>
        </p:nvSpPr>
        <p:spPr>
          <a:xfrm>
            <a:off x="7900991" y="1681753"/>
            <a:ext cx="421914" cy="319549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39" name="Google Shape;12539;p89"/>
          <p:cNvSpPr/>
          <p:nvPr/>
        </p:nvSpPr>
        <p:spPr>
          <a:xfrm>
            <a:off x="7900991" y="2140284"/>
            <a:ext cx="421914" cy="42075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40" name="Google Shape;12540;p89"/>
          <p:cNvGrpSpPr/>
          <p:nvPr/>
        </p:nvGrpSpPr>
        <p:grpSpPr>
          <a:xfrm>
            <a:off x="7901550" y="2660398"/>
            <a:ext cx="420796" cy="421914"/>
            <a:chOff x="-2060175" y="2768875"/>
            <a:chExt cx="291450" cy="292225"/>
          </a:xfrm>
        </p:grpSpPr>
        <p:sp>
          <p:nvSpPr>
            <p:cNvPr id="12541" name="Google Shape;12541;p89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89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3" name="Google Shape;12543;p89"/>
          <p:cNvGrpSpPr/>
          <p:nvPr/>
        </p:nvGrpSpPr>
        <p:grpSpPr>
          <a:xfrm>
            <a:off x="1915160" y="3232071"/>
            <a:ext cx="421914" cy="420796"/>
            <a:chOff x="-937025" y="2064750"/>
            <a:chExt cx="292225" cy="291450"/>
          </a:xfrm>
        </p:grpSpPr>
        <p:sp>
          <p:nvSpPr>
            <p:cNvPr id="12544" name="Google Shape;12544;p89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89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89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7" name="Google Shape;12547;p89"/>
          <p:cNvGrpSpPr/>
          <p:nvPr/>
        </p:nvGrpSpPr>
        <p:grpSpPr>
          <a:xfrm>
            <a:off x="3018323" y="1630697"/>
            <a:ext cx="421951" cy="421914"/>
            <a:chOff x="-5276050" y="2037975"/>
            <a:chExt cx="292250" cy="292225"/>
          </a:xfrm>
        </p:grpSpPr>
        <p:sp>
          <p:nvSpPr>
            <p:cNvPr id="12548" name="Google Shape;12548;p89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89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89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51" name="Google Shape;12551;p89"/>
          <p:cNvSpPr/>
          <p:nvPr/>
        </p:nvSpPr>
        <p:spPr>
          <a:xfrm>
            <a:off x="3014690" y="2152917"/>
            <a:ext cx="429891" cy="395493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2" name="Google Shape;12552;p89"/>
          <p:cNvSpPr/>
          <p:nvPr/>
        </p:nvSpPr>
        <p:spPr>
          <a:xfrm>
            <a:off x="3030609" y="2660806"/>
            <a:ext cx="421914" cy="42075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53" name="Google Shape;12553;p89"/>
          <p:cNvGrpSpPr/>
          <p:nvPr/>
        </p:nvGrpSpPr>
        <p:grpSpPr>
          <a:xfrm>
            <a:off x="5777136" y="1631256"/>
            <a:ext cx="324133" cy="420796"/>
            <a:chOff x="-3462150" y="2046625"/>
            <a:chExt cx="224500" cy="291450"/>
          </a:xfrm>
        </p:grpSpPr>
        <p:sp>
          <p:nvSpPr>
            <p:cNvPr id="12554" name="Google Shape;12554;p89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89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89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89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89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89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89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1" name="Google Shape;12561;p89"/>
          <p:cNvGrpSpPr/>
          <p:nvPr/>
        </p:nvGrpSpPr>
        <p:grpSpPr>
          <a:xfrm>
            <a:off x="5752700" y="2139276"/>
            <a:ext cx="373006" cy="423069"/>
            <a:chOff x="-3478675" y="2405775"/>
            <a:chExt cx="258350" cy="293025"/>
          </a:xfrm>
        </p:grpSpPr>
        <p:sp>
          <p:nvSpPr>
            <p:cNvPr id="12562" name="Google Shape;12562;p89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89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89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89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89"/>
          <p:cNvGrpSpPr/>
          <p:nvPr/>
        </p:nvGrpSpPr>
        <p:grpSpPr>
          <a:xfrm>
            <a:off x="5815218" y="2660398"/>
            <a:ext cx="271831" cy="421914"/>
            <a:chOff x="-3443250" y="2765725"/>
            <a:chExt cx="188275" cy="292225"/>
          </a:xfrm>
        </p:grpSpPr>
        <p:sp>
          <p:nvSpPr>
            <p:cNvPr id="12567" name="Google Shape;12567;p89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89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89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89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1" name="Google Shape;12571;p89"/>
          <p:cNvGrpSpPr/>
          <p:nvPr/>
        </p:nvGrpSpPr>
        <p:grpSpPr>
          <a:xfrm>
            <a:off x="844114" y="3230934"/>
            <a:ext cx="371887" cy="423069"/>
            <a:chOff x="-1684475" y="2049000"/>
            <a:chExt cx="257575" cy="293025"/>
          </a:xfrm>
        </p:grpSpPr>
        <p:sp>
          <p:nvSpPr>
            <p:cNvPr id="12572" name="Google Shape;12572;p89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89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89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89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76" name="Google Shape;12576;p89"/>
          <p:cNvSpPr/>
          <p:nvPr/>
        </p:nvSpPr>
        <p:spPr>
          <a:xfrm>
            <a:off x="2472295" y="3231775"/>
            <a:ext cx="440106" cy="4213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7" name="Google Shape;12577;p89"/>
          <p:cNvGrpSpPr/>
          <p:nvPr/>
        </p:nvGrpSpPr>
        <p:grpSpPr>
          <a:xfrm>
            <a:off x="4134007" y="3231514"/>
            <a:ext cx="420796" cy="421914"/>
            <a:chOff x="-1700225" y="2768875"/>
            <a:chExt cx="291450" cy="292225"/>
          </a:xfrm>
        </p:grpSpPr>
        <p:sp>
          <p:nvSpPr>
            <p:cNvPr id="12578" name="Google Shape;12578;p89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89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89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89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89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89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89"/>
          <p:cNvGrpSpPr/>
          <p:nvPr/>
        </p:nvGrpSpPr>
        <p:grpSpPr>
          <a:xfrm>
            <a:off x="3602355" y="3230935"/>
            <a:ext cx="371887" cy="423069"/>
            <a:chOff x="-919700" y="2420750"/>
            <a:chExt cx="257575" cy="293025"/>
          </a:xfrm>
        </p:grpSpPr>
        <p:sp>
          <p:nvSpPr>
            <p:cNvPr id="12585" name="Google Shape;12585;p89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89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89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8" name="Google Shape;12588;p89"/>
          <p:cNvGrpSpPr/>
          <p:nvPr/>
        </p:nvGrpSpPr>
        <p:grpSpPr>
          <a:xfrm>
            <a:off x="1937547" y="1645950"/>
            <a:ext cx="409531" cy="410617"/>
            <a:chOff x="6679825" y="2693700"/>
            <a:chExt cx="257875" cy="258575"/>
          </a:xfrm>
        </p:grpSpPr>
        <p:sp>
          <p:nvSpPr>
            <p:cNvPr id="12589" name="Google Shape;12589;p89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89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1" name="Google Shape;12591;p89"/>
          <p:cNvGrpSpPr/>
          <p:nvPr/>
        </p:nvGrpSpPr>
        <p:grpSpPr>
          <a:xfrm>
            <a:off x="1927121" y="2142110"/>
            <a:ext cx="420531" cy="417262"/>
            <a:chOff x="6790450" y="3119050"/>
            <a:chExt cx="262750" cy="260675"/>
          </a:xfrm>
        </p:grpSpPr>
        <p:sp>
          <p:nvSpPr>
            <p:cNvPr id="12592" name="Google Shape;12592;p89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89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4" name="Google Shape;12594;p89"/>
          <p:cNvGrpSpPr/>
          <p:nvPr/>
        </p:nvGrpSpPr>
        <p:grpSpPr>
          <a:xfrm>
            <a:off x="6853082" y="3755436"/>
            <a:ext cx="358093" cy="407391"/>
            <a:chOff x="7660859" y="2571753"/>
            <a:chExt cx="366561" cy="417024"/>
          </a:xfrm>
        </p:grpSpPr>
        <p:sp>
          <p:nvSpPr>
            <p:cNvPr id="12595" name="Google Shape;12595;p89"/>
            <p:cNvSpPr/>
            <p:nvPr/>
          </p:nvSpPr>
          <p:spPr>
            <a:xfrm>
              <a:off x="7770506" y="2633631"/>
              <a:ext cx="147259" cy="146633"/>
            </a:xfrm>
            <a:custGeom>
              <a:avLst/>
              <a:gdLst/>
              <a:ahLst/>
              <a:cxnLst/>
              <a:rect l="l" t="t" r="r" b="b"/>
              <a:pathLst>
                <a:path w="7056" h="7026" extrusionOk="0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89"/>
            <p:cNvSpPr/>
            <p:nvPr/>
          </p:nvSpPr>
          <p:spPr>
            <a:xfrm>
              <a:off x="7730834" y="2792447"/>
              <a:ext cx="226648" cy="76781"/>
            </a:xfrm>
            <a:custGeom>
              <a:avLst/>
              <a:gdLst/>
              <a:ahLst/>
              <a:cxnLst/>
              <a:rect l="l" t="t" r="r" b="b"/>
              <a:pathLst>
                <a:path w="10860" h="3679" extrusionOk="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89"/>
            <p:cNvSpPr/>
            <p:nvPr/>
          </p:nvSpPr>
          <p:spPr>
            <a:xfrm>
              <a:off x="7660859" y="2571753"/>
              <a:ext cx="366561" cy="417024"/>
            </a:xfrm>
            <a:custGeom>
              <a:avLst/>
              <a:gdLst/>
              <a:ahLst/>
              <a:cxnLst/>
              <a:rect l="l" t="t" r="r" b="b"/>
              <a:pathLst>
                <a:path w="17564" h="19982" extrusionOk="0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8" name="Google Shape;12598;p89"/>
          <p:cNvGrpSpPr/>
          <p:nvPr/>
        </p:nvGrpSpPr>
        <p:grpSpPr>
          <a:xfrm>
            <a:off x="4387763" y="3755436"/>
            <a:ext cx="407391" cy="407391"/>
            <a:chOff x="5566722" y="2571753"/>
            <a:chExt cx="417024" cy="417024"/>
          </a:xfrm>
        </p:grpSpPr>
        <p:sp>
          <p:nvSpPr>
            <p:cNvPr id="12599" name="Google Shape;12599;p89"/>
            <p:cNvSpPr/>
            <p:nvPr/>
          </p:nvSpPr>
          <p:spPr>
            <a:xfrm>
              <a:off x="5566722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89"/>
            <p:cNvSpPr/>
            <p:nvPr/>
          </p:nvSpPr>
          <p:spPr>
            <a:xfrm>
              <a:off x="5653037" y="2658069"/>
              <a:ext cx="207719" cy="243052"/>
            </a:xfrm>
            <a:custGeom>
              <a:avLst/>
              <a:gdLst/>
              <a:ahLst/>
              <a:cxnLst/>
              <a:rect l="l" t="t" r="r" b="b"/>
              <a:pathLst>
                <a:path w="9953" h="11646" extrusionOk="0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1" name="Google Shape;12601;p89"/>
          <p:cNvGrpSpPr/>
          <p:nvPr/>
        </p:nvGrpSpPr>
        <p:grpSpPr>
          <a:xfrm>
            <a:off x="5004096" y="3857692"/>
            <a:ext cx="407381" cy="202880"/>
            <a:chOff x="6090251" y="2676413"/>
            <a:chExt cx="417014" cy="207677"/>
          </a:xfrm>
        </p:grpSpPr>
        <p:sp>
          <p:nvSpPr>
            <p:cNvPr id="12602" name="Google Shape;12602;p89"/>
            <p:cNvSpPr/>
            <p:nvPr/>
          </p:nvSpPr>
          <p:spPr>
            <a:xfrm>
              <a:off x="6237672" y="2725248"/>
              <a:ext cx="61086" cy="158842"/>
            </a:xfrm>
            <a:custGeom>
              <a:avLst/>
              <a:gdLst/>
              <a:ahLst/>
              <a:cxnLst/>
              <a:rect l="l" t="t" r="r" b="b"/>
              <a:pathLst>
                <a:path w="2927" h="7611" extrusionOk="0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89"/>
            <p:cNvSpPr/>
            <p:nvPr/>
          </p:nvSpPr>
          <p:spPr>
            <a:xfrm>
              <a:off x="6446178" y="2761915"/>
              <a:ext cx="61086" cy="61086"/>
            </a:xfrm>
            <a:custGeom>
              <a:avLst/>
              <a:gdLst/>
              <a:ahLst/>
              <a:cxnLst/>
              <a:rect l="l" t="t" r="r" b="b"/>
              <a:pathLst>
                <a:path w="2927" h="2927" extrusionOk="0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89"/>
            <p:cNvSpPr/>
            <p:nvPr/>
          </p:nvSpPr>
          <p:spPr>
            <a:xfrm>
              <a:off x="6311758" y="2676413"/>
              <a:ext cx="135446" cy="207677"/>
            </a:xfrm>
            <a:custGeom>
              <a:avLst/>
              <a:gdLst/>
              <a:ahLst/>
              <a:cxnLst/>
              <a:rect l="l" t="t" r="r" b="b"/>
              <a:pathLst>
                <a:path w="6490" h="9951" extrusionOk="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89"/>
            <p:cNvSpPr/>
            <p:nvPr/>
          </p:nvSpPr>
          <p:spPr>
            <a:xfrm>
              <a:off x="6090251" y="2676413"/>
              <a:ext cx="135405" cy="207677"/>
            </a:xfrm>
            <a:custGeom>
              <a:avLst/>
              <a:gdLst/>
              <a:ahLst/>
              <a:cxnLst/>
              <a:rect l="l" t="t" r="r" b="b"/>
              <a:pathLst>
                <a:path w="6488" h="9951" extrusionOk="0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6" name="Google Shape;12606;p89"/>
          <p:cNvGrpSpPr/>
          <p:nvPr/>
        </p:nvGrpSpPr>
        <p:grpSpPr>
          <a:xfrm>
            <a:off x="6236750" y="3755436"/>
            <a:ext cx="407391" cy="407391"/>
            <a:chOff x="7137330" y="2571753"/>
            <a:chExt cx="417024" cy="417024"/>
          </a:xfrm>
        </p:grpSpPr>
        <p:sp>
          <p:nvSpPr>
            <p:cNvPr id="12607" name="Google Shape;12607;p89"/>
            <p:cNvSpPr/>
            <p:nvPr/>
          </p:nvSpPr>
          <p:spPr>
            <a:xfrm>
              <a:off x="7235854" y="2645840"/>
              <a:ext cx="219949" cy="268826"/>
            </a:xfrm>
            <a:custGeom>
              <a:avLst/>
              <a:gdLst/>
              <a:ahLst/>
              <a:cxnLst/>
              <a:rect l="l" t="t" r="r" b="b"/>
              <a:pathLst>
                <a:path w="10539" h="12881" extrusionOk="0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89"/>
            <p:cNvSpPr/>
            <p:nvPr/>
          </p:nvSpPr>
          <p:spPr>
            <a:xfrm>
              <a:off x="7137330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89"/>
            <p:cNvSpPr/>
            <p:nvPr/>
          </p:nvSpPr>
          <p:spPr>
            <a:xfrm>
              <a:off x="7284751" y="2694716"/>
              <a:ext cx="122173" cy="122194"/>
            </a:xfrm>
            <a:custGeom>
              <a:avLst/>
              <a:gdLst/>
              <a:ahLst/>
              <a:cxnLst/>
              <a:rect l="l" t="t" r="r" b="b"/>
              <a:pathLst>
                <a:path w="5854" h="5855" extrusionOk="0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89"/>
          <p:cNvGrpSpPr/>
          <p:nvPr/>
        </p:nvGrpSpPr>
        <p:grpSpPr>
          <a:xfrm>
            <a:off x="5620418" y="3755436"/>
            <a:ext cx="407391" cy="407391"/>
            <a:chOff x="6613801" y="2571753"/>
            <a:chExt cx="417024" cy="417024"/>
          </a:xfrm>
        </p:grpSpPr>
        <p:sp>
          <p:nvSpPr>
            <p:cNvPr id="12611" name="Google Shape;12611;p89"/>
            <p:cNvSpPr/>
            <p:nvPr/>
          </p:nvSpPr>
          <p:spPr>
            <a:xfrm>
              <a:off x="6613801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89"/>
            <p:cNvSpPr/>
            <p:nvPr/>
          </p:nvSpPr>
          <p:spPr>
            <a:xfrm>
              <a:off x="6663449" y="2645840"/>
              <a:ext cx="317704" cy="268826"/>
            </a:xfrm>
            <a:custGeom>
              <a:avLst/>
              <a:gdLst/>
              <a:ahLst/>
              <a:cxnLst/>
              <a:rect l="l" t="t" r="r" b="b"/>
              <a:pathLst>
                <a:path w="15223" h="12881" extrusionOk="0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89"/>
            <p:cNvSpPr/>
            <p:nvPr/>
          </p:nvSpPr>
          <p:spPr>
            <a:xfrm>
              <a:off x="6748992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89"/>
            <p:cNvSpPr/>
            <p:nvPr/>
          </p:nvSpPr>
          <p:spPr>
            <a:xfrm>
              <a:off x="6846703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89"/>
            <p:cNvSpPr/>
            <p:nvPr/>
          </p:nvSpPr>
          <p:spPr>
            <a:xfrm>
              <a:off x="6759469" y="2841323"/>
              <a:ext cx="125658" cy="35938"/>
            </a:xfrm>
            <a:custGeom>
              <a:avLst/>
              <a:gdLst/>
              <a:ahLst/>
              <a:cxnLst/>
              <a:rect l="l" t="t" r="r" b="b"/>
              <a:pathLst>
                <a:path w="6021" h="1722" extrusionOk="0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6" name="Google Shape;12616;p89"/>
          <p:cNvGrpSpPr/>
          <p:nvPr/>
        </p:nvGrpSpPr>
        <p:grpSpPr>
          <a:xfrm>
            <a:off x="7908242" y="3238780"/>
            <a:ext cx="407411" cy="407411"/>
            <a:chOff x="2964567" y="2571753"/>
            <a:chExt cx="417045" cy="417045"/>
          </a:xfrm>
        </p:grpSpPr>
        <p:sp>
          <p:nvSpPr>
            <p:cNvPr id="12617" name="Google Shape;12617;p89"/>
            <p:cNvSpPr/>
            <p:nvPr/>
          </p:nvSpPr>
          <p:spPr>
            <a:xfrm>
              <a:off x="2964567" y="2571753"/>
              <a:ext cx="417045" cy="417045"/>
            </a:xfrm>
            <a:custGeom>
              <a:avLst/>
              <a:gdLst/>
              <a:ahLst/>
              <a:cxnLst/>
              <a:rect l="l" t="t" r="r" b="b"/>
              <a:pathLst>
                <a:path w="19983" h="19983" extrusionOk="0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89"/>
            <p:cNvSpPr/>
            <p:nvPr/>
          </p:nvSpPr>
          <p:spPr>
            <a:xfrm>
              <a:off x="3037777" y="2694715"/>
              <a:ext cx="270642" cy="146633"/>
            </a:xfrm>
            <a:custGeom>
              <a:avLst/>
              <a:gdLst/>
              <a:ahLst/>
              <a:cxnLst/>
              <a:rect l="l" t="t" r="r" b="b"/>
              <a:pathLst>
                <a:path w="12968" h="7026" extrusionOk="0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9" name="Google Shape;12619;p89"/>
          <p:cNvGrpSpPr/>
          <p:nvPr/>
        </p:nvGrpSpPr>
        <p:grpSpPr>
          <a:xfrm>
            <a:off x="1922414" y="3815897"/>
            <a:ext cx="407391" cy="286470"/>
            <a:chOff x="3476576" y="2633631"/>
            <a:chExt cx="417024" cy="293244"/>
          </a:xfrm>
        </p:grpSpPr>
        <p:sp>
          <p:nvSpPr>
            <p:cNvPr id="12620" name="Google Shape;12620;p89"/>
            <p:cNvSpPr/>
            <p:nvPr/>
          </p:nvSpPr>
          <p:spPr>
            <a:xfrm>
              <a:off x="3476576" y="2633631"/>
              <a:ext cx="417024" cy="293244"/>
            </a:xfrm>
            <a:custGeom>
              <a:avLst/>
              <a:gdLst/>
              <a:ahLst/>
              <a:cxnLst/>
              <a:rect l="l" t="t" r="r" b="b"/>
              <a:pathLst>
                <a:path w="19982" h="14051" extrusionOk="0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89"/>
            <p:cNvSpPr/>
            <p:nvPr/>
          </p:nvSpPr>
          <p:spPr>
            <a:xfrm>
              <a:off x="3636206" y="2706945"/>
              <a:ext cx="122194" cy="146633"/>
            </a:xfrm>
            <a:custGeom>
              <a:avLst/>
              <a:gdLst/>
              <a:ahLst/>
              <a:cxnLst/>
              <a:rect l="l" t="t" r="r" b="b"/>
              <a:pathLst>
                <a:path w="5855" h="7026" extrusionOk="0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2" name="Google Shape;12622;p89"/>
          <p:cNvGrpSpPr/>
          <p:nvPr/>
        </p:nvGrpSpPr>
        <p:grpSpPr>
          <a:xfrm>
            <a:off x="2538746" y="3755508"/>
            <a:ext cx="407411" cy="407248"/>
            <a:chOff x="3988564" y="2571836"/>
            <a:chExt cx="417045" cy="416878"/>
          </a:xfrm>
        </p:grpSpPr>
        <p:sp>
          <p:nvSpPr>
            <p:cNvPr id="12623" name="Google Shape;12623;p89"/>
            <p:cNvSpPr/>
            <p:nvPr/>
          </p:nvSpPr>
          <p:spPr>
            <a:xfrm>
              <a:off x="4090678" y="2650431"/>
              <a:ext cx="213124" cy="259268"/>
            </a:xfrm>
            <a:custGeom>
              <a:avLst/>
              <a:gdLst/>
              <a:ahLst/>
              <a:cxnLst/>
              <a:rect l="l" t="t" r="r" b="b"/>
              <a:pathLst>
                <a:path w="10212" h="12423" extrusionOk="0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89"/>
            <p:cNvSpPr/>
            <p:nvPr/>
          </p:nvSpPr>
          <p:spPr>
            <a:xfrm>
              <a:off x="3988564" y="2571836"/>
              <a:ext cx="417045" cy="416878"/>
            </a:xfrm>
            <a:custGeom>
              <a:avLst/>
              <a:gdLst/>
              <a:ahLst/>
              <a:cxnLst/>
              <a:rect l="l" t="t" r="r" b="b"/>
              <a:pathLst>
                <a:path w="19983" h="19975" extrusionOk="0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5" name="Google Shape;12625;p89"/>
          <p:cNvGrpSpPr/>
          <p:nvPr/>
        </p:nvGrpSpPr>
        <p:grpSpPr>
          <a:xfrm>
            <a:off x="3155099" y="3755436"/>
            <a:ext cx="407391" cy="407391"/>
            <a:chOff x="4500573" y="2571753"/>
            <a:chExt cx="417024" cy="417024"/>
          </a:xfrm>
        </p:grpSpPr>
        <p:sp>
          <p:nvSpPr>
            <p:cNvPr id="12626" name="Google Shape;12626;p89"/>
            <p:cNvSpPr/>
            <p:nvPr/>
          </p:nvSpPr>
          <p:spPr>
            <a:xfrm>
              <a:off x="4550263" y="2632817"/>
              <a:ext cx="317683" cy="293244"/>
            </a:xfrm>
            <a:custGeom>
              <a:avLst/>
              <a:gdLst/>
              <a:ahLst/>
              <a:cxnLst/>
              <a:rect l="l" t="t" r="r" b="b"/>
              <a:pathLst>
                <a:path w="15222" h="14051" extrusionOk="0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89"/>
            <p:cNvSpPr/>
            <p:nvPr/>
          </p:nvSpPr>
          <p:spPr>
            <a:xfrm>
              <a:off x="450057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8" name="Google Shape;12628;p89"/>
          <p:cNvGrpSpPr/>
          <p:nvPr/>
        </p:nvGrpSpPr>
        <p:grpSpPr>
          <a:xfrm>
            <a:off x="3771431" y="3755436"/>
            <a:ext cx="407391" cy="407391"/>
            <a:chOff x="5012603" y="2571753"/>
            <a:chExt cx="417024" cy="417024"/>
          </a:xfrm>
        </p:grpSpPr>
        <p:sp>
          <p:nvSpPr>
            <p:cNvPr id="12629" name="Google Shape;12629;p89"/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89"/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31" name="Google Shape;12631;p89"/>
          <p:cNvSpPr/>
          <p:nvPr/>
        </p:nvSpPr>
        <p:spPr>
          <a:xfrm>
            <a:off x="5212789" y="3238852"/>
            <a:ext cx="407383" cy="407383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32" name="Google Shape;12632;p89"/>
          <p:cNvGrpSpPr/>
          <p:nvPr/>
        </p:nvGrpSpPr>
        <p:grpSpPr>
          <a:xfrm>
            <a:off x="5733329" y="3238790"/>
            <a:ext cx="407432" cy="407391"/>
            <a:chOff x="812101" y="2571761"/>
            <a:chExt cx="417066" cy="417024"/>
          </a:xfrm>
        </p:grpSpPr>
        <p:sp>
          <p:nvSpPr>
            <p:cNvPr id="12633" name="Google Shape;12633;p89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89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89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89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7" name="Google Shape;12637;p89"/>
          <p:cNvGrpSpPr/>
          <p:nvPr/>
        </p:nvGrpSpPr>
        <p:grpSpPr>
          <a:xfrm>
            <a:off x="6253923" y="3238790"/>
            <a:ext cx="407391" cy="407391"/>
            <a:chOff x="1323129" y="2571761"/>
            <a:chExt cx="417024" cy="417024"/>
          </a:xfrm>
        </p:grpSpPr>
        <p:sp>
          <p:nvSpPr>
            <p:cNvPr id="12638" name="Google Shape;12638;p89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89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89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89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42" name="Google Shape;12642;p89"/>
          <p:cNvSpPr/>
          <p:nvPr/>
        </p:nvSpPr>
        <p:spPr>
          <a:xfrm>
            <a:off x="6827427" y="3275603"/>
            <a:ext cx="409401" cy="333886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43" name="Google Shape;12643;p89"/>
          <p:cNvGrpSpPr/>
          <p:nvPr/>
        </p:nvGrpSpPr>
        <p:grpSpPr>
          <a:xfrm>
            <a:off x="7390398" y="3238843"/>
            <a:ext cx="408023" cy="407411"/>
            <a:chOff x="2344476" y="2571761"/>
            <a:chExt cx="417671" cy="417045"/>
          </a:xfrm>
        </p:grpSpPr>
        <p:sp>
          <p:nvSpPr>
            <p:cNvPr id="12644" name="Google Shape;12644;p89"/>
            <p:cNvSpPr/>
            <p:nvPr/>
          </p:nvSpPr>
          <p:spPr>
            <a:xfrm>
              <a:off x="2344476" y="2571761"/>
              <a:ext cx="417671" cy="417045"/>
            </a:xfrm>
            <a:custGeom>
              <a:avLst/>
              <a:gdLst/>
              <a:ahLst/>
              <a:cxnLst/>
              <a:rect l="l" t="t" r="r" b="b"/>
              <a:pathLst>
                <a:path w="20013" h="19983" extrusionOk="0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89"/>
            <p:cNvSpPr/>
            <p:nvPr/>
          </p:nvSpPr>
          <p:spPr>
            <a:xfrm>
              <a:off x="2421672" y="2657388"/>
              <a:ext cx="260625" cy="243636"/>
            </a:xfrm>
            <a:custGeom>
              <a:avLst/>
              <a:gdLst/>
              <a:ahLst/>
              <a:cxnLst/>
              <a:rect l="l" t="t" r="r" b="b"/>
              <a:pathLst>
                <a:path w="12488" h="11674" extrusionOk="0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Free Templates and Themes</a:t>
            </a: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Create beautiful presentations in minutes</a:t>
            </a:r>
            <a:endParaRPr lang="zh-CN" altLang="en-US" sz="2400" dirty="0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" name="Google Shape;1107;p44"/>
          <p:cNvSpPr txBox="1">
            <a:spLocks noGrp="1"/>
          </p:cNvSpPr>
          <p:nvPr>
            <p:ph type="title"/>
          </p:nvPr>
        </p:nvSpPr>
        <p:spPr>
          <a:xfrm>
            <a:off x="1631725" y="2914438"/>
            <a:ext cx="5880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1108" name="Google Shape;1108;p44"/>
          <p:cNvSpPr txBox="1">
            <a:spLocks noGrp="1"/>
          </p:cNvSpPr>
          <p:nvPr>
            <p:ph type="subTitle" idx="1"/>
          </p:nvPr>
        </p:nvSpPr>
        <p:spPr>
          <a:xfrm>
            <a:off x="1631725" y="3756238"/>
            <a:ext cx="5880600" cy="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grpSp>
        <p:nvGrpSpPr>
          <p:cNvPr id="1109" name="Google Shape;1109;p44"/>
          <p:cNvGrpSpPr/>
          <p:nvPr/>
        </p:nvGrpSpPr>
        <p:grpSpPr>
          <a:xfrm>
            <a:off x="3283726" y="858349"/>
            <a:ext cx="2776639" cy="1831269"/>
            <a:chOff x="3283726" y="858349"/>
            <a:chExt cx="2776639" cy="1831269"/>
          </a:xfrm>
        </p:grpSpPr>
        <p:grpSp>
          <p:nvGrpSpPr>
            <p:cNvPr id="1110" name="Google Shape;1110;p44"/>
            <p:cNvGrpSpPr/>
            <p:nvPr/>
          </p:nvGrpSpPr>
          <p:grpSpPr>
            <a:xfrm>
              <a:off x="5105712" y="1358038"/>
              <a:ext cx="724857" cy="681296"/>
              <a:chOff x="6528424" y="1260656"/>
              <a:chExt cx="1975626" cy="1856900"/>
            </a:xfrm>
          </p:grpSpPr>
          <p:sp>
            <p:nvSpPr>
              <p:cNvPr id="1111" name="Google Shape;1111;p44"/>
              <p:cNvSpPr/>
              <p:nvPr/>
            </p:nvSpPr>
            <p:spPr>
              <a:xfrm>
                <a:off x="6940941" y="1771450"/>
                <a:ext cx="1116302" cy="963974"/>
              </a:xfrm>
              <a:custGeom>
                <a:avLst/>
                <a:gdLst/>
                <a:ahLst/>
                <a:cxnLst/>
                <a:rect l="l" t="t" r="r" b="b"/>
                <a:pathLst>
                  <a:path w="9666" h="8347" extrusionOk="0">
                    <a:moveTo>
                      <a:pt x="1743" y="1583"/>
                    </a:moveTo>
                    <a:cubicBezTo>
                      <a:pt x="1783" y="1583"/>
                      <a:pt x="1822" y="1593"/>
                      <a:pt x="1862" y="1612"/>
                    </a:cubicBezTo>
                    <a:cubicBezTo>
                      <a:pt x="1901" y="1692"/>
                      <a:pt x="1901" y="1771"/>
                      <a:pt x="1862" y="1850"/>
                    </a:cubicBezTo>
                    <a:cubicBezTo>
                      <a:pt x="1624" y="2325"/>
                      <a:pt x="1466" y="2880"/>
                      <a:pt x="1426" y="3435"/>
                    </a:cubicBezTo>
                    <a:cubicBezTo>
                      <a:pt x="1387" y="3553"/>
                      <a:pt x="1347" y="3672"/>
                      <a:pt x="1347" y="3791"/>
                    </a:cubicBezTo>
                    <a:lnTo>
                      <a:pt x="1268" y="3791"/>
                    </a:lnTo>
                    <a:cubicBezTo>
                      <a:pt x="1188" y="3672"/>
                      <a:pt x="1149" y="3553"/>
                      <a:pt x="1109" y="3435"/>
                    </a:cubicBezTo>
                    <a:cubicBezTo>
                      <a:pt x="1030" y="2920"/>
                      <a:pt x="1109" y="2365"/>
                      <a:pt x="1387" y="1890"/>
                    </a:cubicBezTo>
                    <a:cubicBezTo>
                      <a:pt x="1426" y="1771"/>
                      <a:pt x="1545" y="1692"/>
                      <a:pt x="1624" y="1612"/>
                    </a:cubicBezTo>
                    <a:cubicBezTo>
                      <a:pt x="1664" y="1593"/>
                      <a:pt x="1703" y="1583"/>
                      <a:pt x="1743" y="1583"/>
                    </a:cubicBezTo>
                    <a:close/>
                    <a:moveTo>
                      <a:pt x="8041" y="3870"/>
                    </a:moveTo>
                    <a:lnTo>
                      <a:pt x="8041" y="4187"/>
                    </a:lnTo>
                    <a:cubicBezTo>
                      <a:pt x="7843" y="4385"/>
                      <a:pt x="7685" y="4583"/>
                      <a:pt x="7487" y="4781"/>
                    </a:cubicBezTo>
                    <a:lnTo>
                      <a:pt x="7487" y="4742"/>
                    </a:lnTo>
                    <a:cubicBezTo>
                      <a:pt x="7447" y="4781"/>
                      <a:pt x="7398" y="4801"/>
                      <a:pt x="7348" y="4801"/>
                    </a:cubicBezTo>
                    <a:cubicBezTo>
                      <a:pt x="7299" y="4801"/>
                      <a:pt x="7249" y="4781"/>
                      <a:pt x="7210" y="4742"/>
                    </a:cubicBezTo>
                    <a:cubicBezTo>
                      <a:pt x="7170" y="4663"/>
                      <a:pt x="7170" y="4583"/>
                      <a:pt x="7210" y="4504"/>
                    </a:cubicBezTo>
                    <a:cubicBezTo>
                      <a:pt x="7368" y="4306"/>
                      <a:pt x="7566" y="4108"/>
                      <a:pt x="7764" y="3949"/>
                    </a:cubicBezTo>
                    <a:cubicBezTo>
                      <a:pt x="7804" y="3870"/>
                      <a:pt x="7923" y="3910"/>
                      <a:pt x="8041" y="3870"/>
                    </a:cubicBezTo>
                    <a:close/>
                    <a:moveTo>
                      <a:pt x="2288" y="3466"/>
                    </a:moveTo>
                    <a:cubicBezTo>
                      <a:pt x="2347" y="3466"/>
                      <a:pt x="2377" y="3564"/>
                      <a:pt x="2377" y="3633"/>
                    </a:cubicBezTo>
                    <a:cubicBezTo>
                      <a:pt x="2416" y="3870"/>
                      <a:pt x="2496" y="4148"/>
                      <a:pt x="2535" y="4425"/>
                    </a:cubicBezTo>
                    <a:cubicBezTo>
                      <a:pt x="2654" y="4663"/>
                      <a:pt x="2773" y="4900"/>
                      <a:pt x="2931" y="5138"/>
                    </a:cubicBezTo>
                    <a:cubicBezTo>
                      <a:pt x="2258" y="5019"/>
                      <a:pt x="1822" y="4306"/>
                      <a:pt x="2060" y="3633"/>
                    </a:cubicBezTo>
                    <a:cubicBezTo>
                      <a:pt x="2060" y="3593"/>
                      <a:pt x="2179" y="3514"/>
                      <a:pt x="2258" y="3474"/>
                    </a:cubicBezTo>
                    <a:cubicBezTo>
                      <a:pt x="2269" y="3469"/>
                      <a:pt x="2279" y="3466"/>
                      <a:pt x="2288" y="3466"/>
                    </a:cubicBezTo>
                    <a:close/>
                    <a:moveTo>
                      <a:pt x="1545" y="4266"/>
                    </a:moveTo>
                    <a:cubicBezTo>
                      <a:pt x="1624" y="4266"/>
                      <a:pt x="1703" y="4306"/>
                      <a:pt x="1743" y="4346"/>
                    </a:cubicBezTo>
                    <a:cubicBezTo>
                      <a:pt x="1783" y="4464"/>
                      <a:pt x="1822" y="4544"/>
                      <a:pt x="1822" y="4663"/>
                    </a:cubicBezTo>
                    <a:cubicBezTo>
                      <a:pt x="1822" y="4979"/>
                      <a:pt x="2020" y="5296"/>
                      <a:pt x="2298" y="5534"/>
                    </a:cubicBezTo>
                    <a:cubicBezTo>
                      <a:pt x="2298" y="5574"/>
                      <a:pt x="2337" y="5574"/>
                      <a:pt x="2377" y="5613"/>
                    </a:cubicBezTo>
                    <a:cubicBezTo>
                      <a:pt x="2279" y="5669"/>
                      <a:pt x="2175" y="5696"/>
                      <a:pt x="2076" y="5696"/>
                    </a:cubicBezTo>
                    <a:cubicBezTo>
                      <a:pt x="1895" y="5696"/>
                      <a:pt x="1727" y="5608"/>
                      <a:pt x="1624" y="5455"/>
                    </a:cubicBezTo>
                    <a:lnTo>
                      <a:pt x="1664" y="5455"/>
                    </a:lnTo>
                    <a:cubicBezTo>
                      <a:pt x="1426" y="5138"/>
                      <a:pt x="1347" y="4781"/>
                      <a:pt x="1426" y="4425"/>
                    </a:cubicBezTo>
                    <a:cubicBezTo>
                      <a:pt x="1426" y="4346"/>
                      <a:pt x="1505" y="4266"/>
                      <a:pt x="1545" y="4266"/>
                    </a:cubicBezTo>
                    <a:close/>
                    <a:moveTo>
                      <a:pt x="6932" y="5732"/>
                    </a:moveTo>
                    <a:cubicBezTo>
                      <a:pt x="6853" y="6247"/>
                      <a:pt x="6457" y="6683"/>
                      <a:pt x="5942" y="6841"/>
                    </a:cubicBezTo>
                    <a:cubicBezTo>
                      <a:pt x="5863" y="6802"/>
                      <a:pt x="5744" y="6762"/>
                      <a:pt x="5665" y="6722"/>
                    </a:cubicBezTo>
                    <a:cubicBezTo>
                      <a:pt x="5704" y="6643"/>
                      <a:pt x="5744" y="6564"/>
                      <a:pt x="5823" y="6524"/>
                    </a:cubicBezTo>
                    <a:cubicBezTo>
                      <a:pt x="6061" y="6287"/>
                      <a:pt x="6338" y="6089"/>
                      <a:pt x="6615" y="5890"/>
                    </a:cubicBezTo>
                    <a:cubicBezTo>
                      <a:pt x="6695" y="5851"/>
                      <a:pt x="6813" y="5772"/>
                      <a:pt x="6932" y="5732"/>
                    </a:cubicBezTo>
                    <a:close/>
                    <a:moveTo>
                      <a:pt x="2738" y="1"/>
                    </a:moveTo>
                    <a:cubicBezTo>
                      <a:pt x="1678" y="1"/>
                      <a:pt x="667" y="666"/>
                      <a:pt x="317" y="1771"/>
                    </a:cubicBezTo>
                    <a:cubicBezTo>
                      <a:pt x="0" y="2682"/>
                      <a:pt x="79" y="3672"/>
                      <a:pt x="515" y="4544"/>
                    </a:cubicBezTo>
                    <a:cubicBezTo>
                      <a:pt x="753" y="5019"/>
                      <a:pt x="1030" y="5494"/>
                      <a:pt x="1347" y="5930"/>
                    </a:cubicBezTo>
                    <a:cubicBezTo>
                      <a:pt x="2060" y="6762"/>
                      <a:pt x="2971" y="7475"/>
                      <a:pt x="3961" y="7950"/>
                    </a:cubicBezTo>
                    <a:cubicBezTo>
                      <a:pt x="4159" y="8069"/>
                      <a:pt x="4318" y="8188"/>
                      <a:pt x="4476" y="8346"/>
                    </a:cubicBezTo>
                    <a:cubicBezTo>
                      <a:pt x="4793" y="8188"/>
                      <a:pt x="5110" y="8030"/>
                      <a:pt x="5387" y="7832"/>
                    </a:cubicBezTo>
                    <a:cubicBezTo>
                      <a:pt x="6615" y="7000"/>
                      <a:pt x="7685" y="6009"/>
                      <a:pt x="8636" y="4861"/>
                    </a:cubicBezTo>
                    <a:cubicBezTo>
                      <a:pt x="9428" y="3910"/>
                      <a:pt x="9665" y="2642"/>
                      <a:pt x="9269" y="1454"/>
                    </a:cubicBezTo>
                    <a:cubicBezTo>
                      <a:pt x="9190" y="1137"/>
                      <a:pt x="8952" y="860"/>
                      <a:pt x="8675" y="662"/>
                    </a:cubicBezTo>
                    <a:cubicBezTo>
                      <a:pt x="8293" y="413"/>
                      <a:pt x="7847" y="285"/>
                      <a:pt x="7403" y="285"/>
                    </a:cubicBezTo>
                    <a:cubicBezTo>
                      <a:pt x="6925" y="285"/>
                      <a:pt x="6451" y="433"/>
                      <a:pt x="6061" y="741"/>
                    </a:cubicBezTo>
                    <a:cubicBezTo>
                      <a:pt x="5704" y="1018"/>
                      <a:pt x="5229" y="1216"/>
                      <a:pt x="4991" y="1652"/>
                    </a:cubicBezTo>
                    <a:cubicBezTo>
                      <a:pt x="4952" y="1692"/>
                      <a:pt x="4872" y="1731"/>
                      <a:pt x="4793" y="1731"/>
                    </a:cubicBezTo>
                    <a:cubicBezTo>
                      <a:pt x="4714" y="1652"/>
                      <a:pt x="4674" y="1612"/>
                      <a:pt x="4714" y="1533"/>
                    </a:cubicBezTo>
                    <a:cubicBezTo>
                      <a:pt x="4793" y="1097"/>
                      <a:pt x="4595" y="662"/>
                      <a:pt x="4199" y="464"/>
                    </a:cubicBezTo>
                    <a:cubicBezTo>
                      <a:pt x="3743" y="147"/>
                      <a:pt x="3235" y="1"/>
                      <a:pt x="27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4"/>
              <p:cNvSpPr/>
              <p:nvPr/>
            </p:nvSpPr>
            <p:spPr>
              <a:xfrm>
                <a:off x="6876846" y="1714285"/>
                <a:ext cx="1230750" cy="1075882"/>
              </a:xfrm>
              <a:custGeom>
                <a:avLst/>
                <a:gdLst/>
                <a:ahLst/>
                <a:cxnLst/>
                <a:rect l="l" t="t" r="r" b="b"/>
                <a:pathLst>
                  <a:path w="10657" h="9316" extrusionOk="0">
                    <a:moveTo>
                      <a:pt x="3253" y="496"/>
                    </a:moveTo>
                    <a:cubicBezTo>
                      <a:pt x="3751" y="496"/>
                      <a:pt x="4259" y="642"/>
                      <a:pt x="4714" y="959"/>
                    </a:cubicBezTo>
                    <a:cubicBezTo>
                      <a:pt x="5110" y="1157"/>
                      <a:pt x="5309" y="1592"/>
                      <a:pt x="5229" y="2028"/>
                    </a:cubicBezTo>
                    <a:cubicBezTo>
                      <a:pt x="5190" y="2107"/>
                      <a:pt x="5229" y="2147"/>
                      <a:pt x="5309" y="2226"/>
                    </a:cubicBezTo>
                    <a:cubicBezTo>
                      <a:pt x="5388" y="2226"/>
                      <a:pt x="5467" y="2187"/>
                      <a:pt x="5507" y="2147"/>
                    </a:cubicBezTo>
                    <a:cubicBezTo>
                      <a:pt x="5744" y="1711"/>
                      <a:pt x="6220" y="1513"/>
                      <a:pt x="6576" y="1236"/>
                    </a:cubicBezTo>
                    <a:cubicBezTo>
                      <a:pt x="6966" y="928"/>
                      <a:pt x="7441" y="780"/>
                      <a:pt x="7918" y="780"/>
                    </a:cubicBezTo>
                    <a:cubicBezTo>
                      <a:pt x="8362" y="780"/>
                      <a:pt x="8809" y="908"/>
                      <a:pt x="9191" y="1157"/>
                    </a:cubicBezTo>
                    <a:cubicBezTo>
                      <a:pt x="9507" y="1355"/>
                      <a:pt x="9706" y="1632"/>
                      <a:pt x="9824" y="1949"/>
                    </a:cubicBezTo>
                    <a:cubicBezTo>
                      <a:pt x="10220" y="3098"/>
                      <a:pt x="9983" y="4405"/>
                      <a:pt x="9191" y="5356"/>
                    </a:cubicBezTo>
                    <a:cubicBezTo>
                      <a:pt x="8279" y="6465"/>
                      <a:pt x="7170" y="7495"/>
                      <a:pt x="5982" y="8327"/>
                    </a:cubicBezTo>
                    <a:cubicBezTo>
                      <a:pt x="5665" y="8525"/>
                      <a:pt x="5348" y="8683"/>
                      <a:pt x="5031" y="8841"/>
                    </a:cubicBezTo>
                    <a:cubicBezTo>
                      <a:pt x="4873" y="8683"/>
                      <a:pt x="4714" y="8564"/>
                      <a:pt x="4556" y="8445"/>
                    </a:cubicBezTo>
                    <a:cubicBezTo>
                      <a:pt x="3526" y="7970"/>
                      <a:pt x="2655" y="7257"/>
                      <a:pt x="1942" y="6425"/>
                    </a:cubicBezTo>
                    <a:cubicBezTo>
                      <a:pt x="1585" y="5989"/>
                      <a:pt x="1268" y="5514"/>
                      <a:pt x="1030" y="5039"/>
                    </a:cubicBezTo>
                    <a:cubicBezTo>
                      <a:pt x="595" y="4167"/>
                      <a:pt x="515" y="3177"/>
                      <a:pt x="832" y="2266"/>
                    </a:cubicBezTo>
                    <a:cubicBezTo>
                      <a:pt x="1183" y="1161"/>
                      <a:pt x="2194" y="496"/>
                      <a:pt x="3253" y="496"/>
                    </a:cubicBezTo>
                    <a:close/>
                    <a:moveTo>
                      <a:pt x="3289" y="1"/>
                    </a:moveTo>
                    <a:cubicBezTo>
                      <a:pt x="2023" y="1"/>
                      <a:pt x="828" y="771"/>
                      <a:pt x="357" y="2068"/>
                    </a:cubicBezTo>
                    <a:cubicBezTo>
                      <a:pt x="1" y="3177"/>
                      <a:pt x="119" y="4405"/>
                      <a:pt x="674" y="5435"/>
                    </a:cubicBezTo>
                    <a:cubicBezTo>
                      <a:pt x="1347" y="6663"/>
                      <a:pt x="2298" y="7693"/>
                      <a:pt x="3526" y="8406"/>
                    </a:cubicBezTo>
                    <a:cubicBezTo>
                      <a:pt x="3883" y="8723"/>
                      <a:pt x="4358" y="8921"/>
                      <a:pt x="4833" y="8960"/>
                    </a:cubicBezTo>
                    <a:cubicBezTo>
                      <a:pt x="4833" y="9201"/>
                      <a:pt x="4887" y="9315"/>
                      <a:pt x="5008" y="9315"/>
                    </a:cubicBezTo>
                    <a:cubicBezTo>
                      <a:pt x="5066" y="9315"/>
                      <a:pt x="5139" y="9289"/>
                      <a:pt x="5229" y="9238"/>
                    </a:cubicBezTo>
                    <a:cubicBezTo>
                      <a:pt x="5586" y="9119"/>
                      <a:pt x="5903" y="8921"/>
                      <a:pt x="6220" y="8723"/>
                    </a:cubicBezTo>
                    <a:cubicBezTo>
                      <a:pt x="7566" y="7851"/>
                      <a:pt x="8755" y="6702"/>
                      <a:pt x="9745" y="5395"/>
                    </a:cubicBezTo>
                    <a:cubicBezTo>
                      <a:pt x="10419" y="4563"/>
                      <a:pt x="10656" y="3454"/>
                      <a:pt x="10419" y="2385"/>
                    </a:cubicBezTo>
                    <a:cubicBezTo>
                      <a:pt x="10339" y="1751"/>
                      <a:pt x="10022" y="1196"/>
                      <a:pt x="9547" y="800"/>
                    </a:cubicBezTo>
                    <a:cubicBezTo>
                      <a:pt x="9079" y="482"/>
                      <a:pt x="8532" y="323"/>
                      <a:pt x="7985" y="323"/>
                    </a:cubicBezTo>
                    <a:cubicBezTo>
                      <a:pt x="7373" y="323"/>
                      <a:pt x="6761" y="522"/>
                      <a:pt x="6259" y="919"/>
                    </a:cubicBezTo>
                    <a:cubicBezTo>
                      <a:pt x="6061" y="1077"/>
                      <a:pt x="5863" y="1196"/>
                      <a:pt x="5665" y="1355"/>
                    </a:cubicBezTo>
                    <a:cubicBezTo>
                      <a:pt x="5427" y="879"/>
                      <a:pt x="5071" y="523"/>
                      <a:pt x="4596" y="285"/>
                    </a:cubicBezTo>
                    <a:cubicBezTo>
                      <a:pt x="4169" y="92"/>
                      <a:pt x="3725" y="1"/>
                      <a:pt x="32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4"/>
              <p:cNvSpPr/>
              <p:nvPr/>
            </p:nvSpPr>
            <p:spPr>
              <a:xfrm>
                <a:off x="7764357" y="2222884"/>
                <a:ext cx="100705" cy="10428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903" extrusionOk="0">
                    <a:moveTo>
                      <a:pt x="872" y="1"/>
                    </a:moveTo>
                    <a:cubicBezTo>
                      <a:pt x="793" y="1"/>
                      <a:pt x="674" y="1"/>
                      <a:pt x="594" y="40"/>
                    </a:cubicBezTo>
                    <a:cubicBezTo>
                      <a:pt x="396" y="199"/>
                      <a:pt x="238" y="397"/>
                      <a:pt x="80" y="595"/>
                    </a:cubicBezTo>
                    <a:cubicBezTo>
                      <a:pt x="0" y="674"/>
                      <a:pt x="0" y="793"/>
                      <a:pt x="80" y="872"/>
                    </a:cubicBezTo>
                    <a:cubicBezTo>
                      <a:pt x="119" y="892"/>
                      <a:pt x="169" y="902"/>
                      <a:pt x="218" y="902"/>
                    </a:cubicBezTo>
                    <a:cubicBezTo>
                      <a:pt x="268" y="902"/>
                      <a:pt x="317" y="892"/>
                      <a:pt x="357" y="872"/>
                    </a:cubicBezTo>
                    <a:cubicBezTo>
                      <a:pt x="555" y="674"/>
                      <a:pt x="713" y="476"/>
                      <a:pt x="872" y="278"/>
                    </a:cubicBezTo>
                    <a:lnTo>
                      <a:pt x="87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4"/>
              <p:cNvSpPr/>
              <p:nvPr/>
            </p:nvSpPr>
            <p:spPr>
              <a:xfrm>
                <a:off x="7595055" y="2437918"/>
                <a:ext cx="146554" cy="12368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071" extrusionOk="0">
                    <a:moveTo>
                      <a:pt x="1268" y="1"/>
                    </a:moveTo>
                    <a:cubicBezTo>
                      <a:pt x="1149" y="40"/>
                      <a:pt x="1031" y="80"/>
                      <a:pt x="951" y="159"/>
                    </a:cubicBezTo>
                    <a:cubicBezTo>
                      <a:pt x="674" y="357"/>
                      <a:pt x="397" y="555"/>
                      <a:pt x="159" y="753"/>
                    </a:cubicBezTo>
                    <a:cubicBezTo>
                      <a:pt x="80" y="833"/>
                      <a:pt x="40" y="912"/>
                      <a:pt x="1" y="991"/>
                    </a:cubicBezTo>
                    <a:cubicBezTo>
                      <a:pt x="80" y="1031"/>
                      <a:pt x="159" y="1070"/>
                      <a:pt x="278" y="1070"/>
                    </a:cubicBezTo>
                    <a:cubicBezTo>
                      <a:pt x="793" y="951"/>
                      <a:pt x="1189" y="516"/>
                      <a:pt x="1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4"/>
              <p:cNvSpPr/>
              <p:nvPr/>
            </p:nvSpPr>
            <p:spPr>
              <a:xfrm>
                <a:off x="7151357" y="2172648"/>
                <a:ext cx="128191" cy="192171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664" extrusionOk="0">
                    <a:moveTo>
                      <a:pt x="436" y="0"/>
                    </a:moveTo>
                    <a:cubicBezTo>
                      <a:pt x="396" y="40"/>
                      <a:pt x="238" y="119"/>
                      <a:pt x="238" y="159"/>
                    </a:cubicBezTo>
                    <a:cubicBezTo>
                      <a:pt x="0" y="832"/>
                      <a:pt x="396" y="1545"/>
                      <a:pt x="1109" y="1664"/>
                    </a:cubicBezTo>
                    <a:cubicBezTo>
                      <a:pt x="951" y="1426"/>
                      <a:pt x="832" y="1189"/>
                      <a:pt x="713" y="951"/>
                    </a:cubicBezTo>
                    <a:cubicBezTo>
                      <a:pt x="634" y="674"/>
                      <a:pt x="594" y="396"/>
                      <a:pt x="555" y="159"/>
                    </a:cubicBezTo>
                    <a:cubicBezTo>
                      <a:pt x="555" y="79"/>
                      <a:pt x="436" y="0"/>
                      <a:pt x="4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4"/>
              <p:cNvSpPr/>
              <p:nvPr/>
            </p:nvSpPr>
            <p:spPr>
              <a:xfrm>
                <a:off x="7096385" y="2264112"/>
                <a:ext cx="114564" cy="165147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430" extrusionOk="0">
                    <a:moveTo>
                      <a:pt x="199" y="0"/>
                    </a:moveTo>
                    <a:cubicBezTo>
                      <a:pt x="120" y="0"/>
                      <a:pt x="41" y="80"/>
                      <a:pt x="41" y="159"/>
                    </a:cubicBezTo>
                    <a:cubicBezTo>
                      <a:pt x="1" y="515"/>
                      <a:pt x="80" y="872"/>
                      <a:pt x="278" y="1189"/>
                    </a:cubicBezTo>
                    <a:cubicBezTo>
                      <a:pt x="381" y="1342"/>
                      <a:pt x="549" y="1430"/>
                      <a:pt x="719" y="1430"/>
                    </a:cubicBezTo>
                    <a:cubicBezTo>
                      <a:pt x="813" y="1430"/>
                      <a:pt x="907" y="1403"/>
                      <a:pt x="991" y="1347"/>
                    </a:cubicBezTo>
                    <a:cubicBezTo>
                      <a:pt x="991" y="1308"/>
                      <a:pt x="952" y="1308"/>
                      <a:pt x="912" y="1268"/>
                    </a:cubicBezTo>
                    <a:cubicBezTo>
                      <a:pt x="635" y="1030"/>
                      <a:pt x="476" y="713"/>
                      <a:pt x="476" y="397"/>
                    </a:cubicBezTo>
                    <a:cubicBezTo>
                      <a:pt x="437" y="278"/>
                      <a:pt x="437" y="198"/>
                      <a:pt x="397" y="80"/>
                    </a:cubicBezTo>
                    <a:cubicBezTo>
                      <a:pt x="318" y="40"/>
                      <a:pt x="278" y="0"/>
                      <a:pt x="1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4"/>
              <p:cNvSpPr/>
              <p:nvPr/>
            </p:nvSpPr>
            <p:spPr>
              <a:xfrm>
                <a:off x="7059892" y="1958768"/>
                <a:ext cx="100705" cy="250608"/>
              </a:xfrm>
              <a:custGeom>
                <a:avLst/>
                <a:gdLst/>
                <a:ahLst/>
                <a:cxnLst/>
                <a:rect l="l" t="t" r="r" b="b"/>
                <a:pathLst>
                  <a:path w="872" h="2170" extrusionOk="0">
                    <a:moveTo>
                      <a:pt x="713" y="0"/>
                    </a:moveTo>
                    <a:cubicBezTo>
                      <a:pt x="673" y="0"/>
                      <a:pt x="634" y="10"/>
                      <a:pt x="594" y="30"/>
                    </a:cubicBezTo>
                    <a:cubicBezTo>
                      <a:pt x="475" y="109"/>
                      <a:pt x="396" y="188"/>
                      <a:pt x="317" y="307"/>
                    </a:cubicBezTo>
                    <a:cubicBezTo>
                      <a:pt x="79" y="783"/>
                      <a:pt x="0" y="1337"/>
                      <a:pt x="79" y="1852"/>
                    </a:cubicBezTo>
                    <a:cubicBezTo>
                      <a:pt x="119" y="1971"/>
                      <a:pt x="158" y="2090"/>
                      <a:pt x="198" y="2169"/>
                    </a:cubicBezTo>
                    <a:lnTo>
                      <a:pt x="317" y="2169"/>
                    </a:lnTo>
                    <a:cubicBezTo>
                      <a:pt x="357" y="2090"/>
                      <a:pt x="357" y="1971"/>
                      <a:pt x="396" y="1852"/>
                    </a:cubicBezTo>
                    <a:cubicBezTo>
                      <a:pt x="436" y="1298"/>
                      <a:pt x="594" y="743"/>
                      <a:pt x="832" y="268"/>
                    </a:cubicBezTo>
                    <a:cubicBezTo>
                      <a:pt x="871" y="188"/>
                      <a:pt x="871" y="109"/>
                      <a:pt x="832" y="30"/>
                    </a:cubicBezTo>
                    <a:cubicBezTo>
                      <a:pt x="792" y="10"/>
                      <a:pt x="753" y="0"/>
                      <a:pt x="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4"/>
              <p:cNvSpPr/>
              <p:nvPr/>
            </p:nvSpPr>
            <p:spPr>
              <a:xfrm>
                <a:off x="7523800" y="1260656"/>
                <a:ext cx="87771" cy="327754"/>
              </a:xfrm>
              <a:custGeom>
                <a:avLst/>
                <a:gdLst/>
                <a:ahLst/>
                <a:cxnLst/>
                <a:rect l="l" t="t" r="r" b="b"/>
                <a:pathLst>
                  <a:path w="760" h="2838" extrusionOk="0">
                    <a:moveTo>
                      <a:pt x="486" y="0"/>
                    </a:moveTo>
                    <a:cubicBezTo>
                      <a:pt x="389" y="0"/>
                      <a:pt x="301" y="53"/>
                      <a:pt x="301" y="173"/>
                    </a:cubicBezTo>
                    <a:cubicBezTo>
                      <a:pt x="222" y="965"/>
                      <a:pt x="142" y="1757"/>
                      <a:pt x="23" y="2549"/>
                    </a:cubicBezTo>
                    <a:cubicBezTo>
                      <a:pt x="0" y="2734"/>
                      <a:pt x="138" y="2838"/>
                      <a:pt x="266" y="2838"/>
                    </a:cubicBezTo>
                    <a:cubicBezTo>
                      <a:pt x="357" y="2838"/>
                      <a:pt x="443" y="2784"/>
                      <a:pt x="459" y="2668"/>
                    </a:cubicBezTo>
                    <a:cubicBezTo>
                      <a:pt x="618" y="1836"/>
                      <a:pt x="697" y="1044"/>
                      <a:pt x="736" y="252"/>
                    </a:cubicBezTo>
                    <a:cubicBezTo>
                      <a:pt x="759" y="94"/>
                      <a:pt x="614" y="0"/>
                      <a:pt x="4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4"/>
              <p:cNvSpPr/>
              <p:nvPr/>
            </p:nvSpPr>
            <p:spPr>
              <a:xfrm>
                <a:off x="7887928" y="1374872"/>
                <a:ext cx="150942" cy="245988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2130" extrusionOk="0">
                    <a:moveTo>
                      <a:pt x="1018" y="1"/>
                    </a:moveTo>
                    <a:cubicBezTo>
                      <a:pt x="944" y="1"/>
                      <a:pt x="872" y="40"/>
                      <a:pt x="832" y="134"/>
                    </a:cubicBezTo>
                    <a:cubicBezTo>
                      <a:pt x="594" y="689"/>
                      <a:pt x="317" y="1244"/>
                      <a:pt x="79" y="1798"/>
                    </a:cubicBezTo>
                    <a:cubicBezTo>
                      <a:pt x="1" y="1981"/>
                      <a:pt x="164" y="2130"/>
                      <a:pt x="318" y="2130"/>
                    </a:cubicBezTo>
                    <a:cubicBezTo>
                      <a:pt x="397" y="2130"/>
                      <a:pt x="474" y="2090"/>
                      <a:pt x="515" y="1996"/>
                    </a:cubicBezTo>
                    <a:cubicBezTo>
                      <a:pt x="752" y="1442"/>
                      <a:pt x="990" y="887"/>
                      <a:pt x="1228" y="332"/>
                    </a:cubicBezTo>
                    <a:cubicBezTo>
                      <a:pt x="1306" y="149"/>
                      <a:pt x="1160" y="1"/>
                      <a:pt x="10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4"/>
              <p:cNvSpPr/>
              <p:nvPr/>
            </p:nvSpPr>
            <p:spPr>
              <a:xfrm>
                <a:off x="8148811" y="1612888"/>
                <a:ext cx="214229" cy="157294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362" extrusionOk="0">
                    <a:moveTo>
                      <a:pt x="1558" y="0"/>
                    </a:moveTo>
                    <a:cubicBezTo>
                      <a:pt x="1516" y="0"/>
                      <a:pt x="1470" y="16"/>
                      <a:pt x="1425" y="54"/>
                    </a:cubicBezTo>
                    <a:cubicBezTo>
                      <a:pt x="1029" y="371"/>
                      <a:pt x="633" y="688"/>
                      <a:pt x="197" y="965"/>
                    </a:cubicBezTo>
                    <a:cubicBezTo>
                      <a:pt x="1" y="1096"/>
                      <a:pt x="128" y="1361"/>
                      <a:pt x="334" y="1361"/>
                    </a:cubicBezTo>
                    <a:cubicBezTo>
                      <a:pt x="378" y="1361"/>
                      <a:pt x="426" y="1349"/>
                      <a:pt x="474" y="1322"/>
                    </a:cubicBezTo>
                    <a:cubicBezTo>
                      <a:pt x="870" y="1044"/>
                      <a:pt x="1306" y="767"/>
                      <a:pt x="1662" y="450"/>
                    </a:cubicBezTo>
                    <a:cubicBezTo>
                      <a:pt x="1855" y="290"/>
                      <a:pt x="1736" y="0"/>
                      <a:pt x="15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4"/>
              <p:cNvSpPr/>
              <p:nvPr/>
            </p:nvSpPr>
            <p:spPr>
              <a:xfrm>
                <a:off x="8194312" y="2076217"/>
                <a:ext cx="309737" cy="73681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638" extrusionOk="0">
                    <a:moveTo>
                      <a:pt x="2375" y="1"/>
                    </a:moveTo>
                    <a:cubicBezTo>
                      <a:pt x="2363" y="1"/>
                      <a:pt x="2351" y="2"/>
                      <a:pt x="2338" y="3"/>
                    </a:cubicBezTo>
                    <a:cubicBezTo>
                      <a:pt x="1665" y="82"/>
                      <a:pt x="991" y="122"/>
                      <a:pt x="318" y="162"/>
                    </a:cubicBezTo>
                    <a:cubicBezTo>
                      <a:pt x="1" y="201"/>
                      <a:pt x="40" y="637"/>
                      <a:pt x="357" y="637"/>
                    </a:cubicBezTo>
                    <a:cubicBezTo>
                      <a:pt x="1031" y="597"/>
                      <a:pt x="1704" y="518"/>
                      <a:pt x="2378" y="479"/>
                    </a:cubicBezTo>
                    <a:cubicBezTo>
                      <a:pt x="2682" y="441"/>
                      <a:pt x="2657" y="1"/>
                      <a:pt x="23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4"/>
              <p:cNvSpPr/>
              <p:nvPr/>
            </p:nvSpPr>
            <p:spPr>
              <a:xfrm>
                <a:off x="8079750" y="2389876"/>
                <a:ext cx="229358" cy="114564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992" extrusionOk="0">
                    <a:moveTo>
                      <a:pt x="372" y="0"/>
                    </a:moveTo>
                    <a:cubicBezTo>
                      <a:pt x="122" y="0"/>
                      <a:pt x="0" y="356"/>
                      <a:pt x="280" y="496"/>
                    </a:cubicBezTo>
                    <a:cubicBezTo>
                      <a:pt x="676" y="654"/>
                      <a:pt x="1072" y="813"/>
                      <a:pt x="1508" y="971"/>
                    </a:cubicBezTo>
                    <a:cubicBezTo>
                      <a:pt x="1541" y="985"/>
                      <a:pt x="1573" y="992"/>
                      <a:pt x="1604" y="992"/>
                    </a:cubicBezTo>
                    <a:cubicBezTo>
                      <a:pt x="1834" y="992"/>
                      <a:pt x="1985" y="645"/>
                      <a:pt x="1706" y="575"/>
                    </a:cubicBezTo>
                    <a:cubicBezTo>
                      <a:pt x="1310" y="417"/>
                      <a:pt x="874" y="219"/>
                      <a:pt x="478" y="21"/>
                    </a:cubicBezTo>
                    <a:cubicBezTo>
                      <a:pt x="441" y="7"/>
                      <a:pt x="405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4"/>
              <p:cNvSpPr/>
              <p:nvPr/>
            </p:nvSpPr>
            <p:spPr>
              <a:xfrm>
                <a:off x="7815518" y="2680785"/>
                <a:ext cx="190670" cy="267123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2313" extrusionOk="0">
                    <a:moveTo>
                      <a:pt x="311" y="0"/>
                    </a:moveTo>
                    <a:cubicBezTo>
                      <a:pt x="163" y="0"/>
                      <a:pt x="1" y="187"/>
                      <a:pt x="112" y="354"/>
                    </a:cubicBezTo>
                    <a:cubicBezTo>
                      <a:pt x="429" y="987"/>
                      <a:pt x="785" y="1621"/>
                      <a:pt x="1181" y="2215"/>
                    </a:cubicBezTo>
                    <a:cubicBezTo>
                      <a:pt x="1227" y="2284"/>
                      <a:pt x="1289" y="2313"/>
                      <a:pt x="1351" y="2313"/>
                    </a:cubicBezTo>
                    <a:cubicBezTo>
                      <a:pt x="1502" y="2313"/>
                      <a:pt x="1651" y="2136"/>
                      <a:pt x="1538" y="1938"/>
                    </a:cubicBezTo>
                    <a:cubicBezTo>
                      <a:pt x="1181" y="1344"/>
                      <a:pt x="825" y="750"/>
                      <a:pt x="468" y="116"/>
                    </a:cubicBezTo>
                    <a:cubicBezTo>
                      <a:pt x="433" y="34"/>
                      <a:pt x="373" y="0"/>
                      <a:pt x="3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4"/>
              <p:cNvSpPr/>
              <p:nvPr/>
            </p:nvSpPr>
            <p:spPr>
              <a:xfrm>
                <a:off x="7521836" y="2870182"/>
                <a:ext cx="57166" cy="247374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142" extrusionOk="0">
                    <a:moveTo>
                      <a:pt x="294" y="0"/>
                    </a:moveTo>
                    <a:cubicBezTo>
                      <a:pt x="175" y="0"/>
                      <a:pt x="40" y="90"/>
                      <a:pt x="40" y="259"/>
                    </a:cubicBezTo>
                    <a:cubicBezTo>
                      <a:pt x="40" y="813"/>
                      <a:pt x="40" y="1368"/>
                      <a:pt x="1" y="1922"/>
                    </a:cubicBezTo>
                    <a:cubicBezTo>
                      <a:pt x="1" y="2071"/>
                      <a:pt x="105" y="2141"/>
                      <a:pt x="216" y="2141"/>
                    </a:cubicBezTo>
                    <a:cubicBezTo>
                      <a:pt x="342" y="2141"/>
                      <a:pt x="476" y="2051"/>
                      <a:pt x="476" y="1883"/>
                    </a:cubicBezTo>
                    <a:lnTo>
                      <a:pt x="476" y="219"/>
                    </a:lnTo>
                    <a:cubicBezTo>
                      <a:pt x="495" y="70"/>
                      <a:pt x="400" y="0"/>
                      <a:pt x="2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4"/>
              <p:cNvSpPr/>
              <p:nvPr/>
            </p:nvSpPr>
            <p:spPr>
              <a:xfrm>
                <a:off x="7060238" y="2794192"/>
                <a:ext cx="209032" cy="239868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2077" extrusionOk="0">
                    <a:moveTo>
                      <a:pt x="1471" y="0"/>
                    </a:moveTo>
                    <a:cubicBezTo>
                      <a:pt x="1413" y="0"/>
                      <a:pt x="1354" y="25"/>
                      <a:pt x="1304" y="85"/>
                    </a:cubicBezTo>
                    <a:lnTo>
                      <a:pt x="116" y="1709"/>
                    </a:lnTo>
                    <a:cubicBezTo>
                      <a:pt x="0" y="1882"/>
                      <a:pt x="159" y="2077"/>
                      <a:pt x="315" y="2077"/>
                    </a:cubicBezTo>
                    <a:cubicBezTo>
                      <a:pt x="372" y="2077"/>
                      <a:pt x="430" y="2050"/>
                      <a:pt x="472" y="1986"/>
                    </a:cubicBezTo>
                    <a:lnTo>
                      <a:pt x="1661" y="402"/>
                    </a:lnTo>
                    <a:cubicBezTo>
                      <a:pt x="1809" y="223"/>
                      <a:pt x="1646" y="0"/>
                      <a:pt x="14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4"/>
              <p:cNvSpPr/>
              <p:nvPr/>
            </p:nvSpPr>
            <p:spPr>
              <a:xfrm>
                <a:off x="6816447" y="2595095"/>
                <a:ext cx="226355" cy="15371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1331" extrusionOk="0">
                    <a:moveTo>
                      <a:pt x="1620" y="0"/>
                    </a:moveTo>
                    <a:cubicBezTo>
                      <a:pt x="1586" y="0"/>
                      <a:pt x="1550" y="8"/>
                      <a:pt x="1514" y="26"/>
                    </a:cubicBezTo>
                    <a:cubicBezTo>
                      <a:pt x="1078" y="343"/>
                      <a:pt x="642" y="620"/>
                      <a:pt x="167" y="898"/>
                    </a:cubicBezTo>
                    <a:cubicBezTo>
                      <a:pt x="1" y="1030"/>
                      <a:pt x="141" y="1330"/>
                      <a:pt x="331" y="1330"/>
                    </a:cubicBezTo>
                    <a:cubicBezTo>
                      <a:pt x="368" y="1330"/>
                      <a:pt x="406" y="1319"/>
                      <a:pt x="444" y="1294"/>
                    </a:cubicBezTo>
                    <a:cubicBezTo>
                      <a:pt x="880" y="1016"/>
                      <a:pt x="1355" y="700"/>
                      <a:pt x="1791" y="422"/>
                    </a:cubicBezTo>
                    <a:cubicBezTo>
                      <a:pt x="1959" y="254"/>
                      <a:pt x="1813" y="0"/>
                      <a:pt x="1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4"/>
              <p:cNvSpPr/>
              <p:nvPr/>
            </p:nvSpPr>
            <p:spPr>
              <a:xfrm>
                <a:off x="6535007" y="2382716"/>
                <a:ext cx="312740" cy="105902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917" extrusionOk="0">
                    <a:moveTo>
                      <a:pt x="2291" y="1"/>
                    </a:moveTo>
                    <a:cubicBezTo>
                      <a:pt x="2277" y="1"/>
                      <a:pt x="2263" y="1"/>
                      <a:pt x="2247" y="3"/>
                    </a:cubicBezTo>
                    <a:cubicBezTo>
                      <a:pt x="1614" y="201"/>
                      <a:pt x="940" y="320"/>
                      <a:pt x="267" y="439"/>
                    </a:cubicBezTo>
                    <a:cubicBezTo>
                      <a:pt x="1" y="477"/>
                      <a:pt x="27" y="917"/>
                      <a:pt x="274" y="917"/>
                    </a:cubicBezTo>
                    <a:cubicBezTo>
                      <a:pt x="285" y="917"/>
                      <a:pt x="295" y="916"/>
                      <a:pt x="306" y="914"/>
                    </a:cubicBezTo>
                    <a:cubicBezTo>
                      <a:pt x="1020" y="796"/>
                      <a:pt x="1733" y="637"/>
                      <a:pt x="2406" y="439"/>
                    </a:cubicBezTo>
                    <a:cubicBezTo>
                      <a:pt x="2708" y="364"/>
                      <a:pt x="2578" y="1"/>
                      <a:pt x="2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4"/>
              <p:cNvSpPr/>
              <p:nvPr/>
            </p:nvSpPr>
            <p:spPr>
              <a:xfrm>
                <a:off x="6652687" y="2090306"/>
                <a:ext cx="178544" cy="59592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516" extrusionOk="0">
                    <a:moveTo>
                      <a:pt x="1228" y="0"/>
                    </a:moveTo>
                    <a:cubicBezTo>
                      <a:pt x="951" y="40"/>
                      <a:pt x="634" y="40"/>
                      <a:pt x="317" y="40"/>
                    </a:cubicBezTo>
                    <a:cubicBezTo>
                      <a:pt x="1" y="40"/>
                      <a:pt x="40" y="515"/>
                      <a:pt x="357" y="515"/>
                    </a:cubicBezTo>
                    <a:cubicBezTo>
                      <a:pt x="674" y="515"/>
                      <a:pt x="951" y="515"/>
                      <a:pt x="1268" y="475"/>
                    </a:cubicBezTo>
                    <a:cubicBezTo>
                      <a:pt x="1545" y="396"/>
                      <a:pt x="1506" y="40"/>
                      <a:pt x="1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4"/>
              <p:cNvSpPr/>
              <p:nvPr/>
            </p:nvSpPr>
            <p:spPr>
              <a:xfrm>
                <a:off x="6528424" y="1685298"/>
                <a:ext cx="358473" cy="160412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1389" extrusionOk="0">
                    <a:moveTo>
                      <a:pt x="386" y="1"/>
                    </a:moveTo>
                    <a:cubicBezTo>
                      <a:pt x="156" y="1"/>
                      <a:pt x="0" y="348"/>
                      <a:pt x="245" y="417"/>
                    </a:cubicBezTo>
                    <a:lnTo>
                      <a:pt x="2621" y="1368"/>
                    </a:lnTo>
                    <a:cubicBezTo>
                      <a:pt x="2659" y="1382"/>
                      <a:pt x="2695" y="1388"/>
                      <a:pt x="2729" y="1388"/>
                    </a:cubicBezTo>
                    <a:cubicBezTo>
                      <a:pt x="2979" y="1388"/>
                      <a:pt x="3103" y="1042"/>
                      <a:pt x="2859" y="972"/>
                    </a:cubicBezTo>
                    <a:lnTo>
                      <a:pt x="482" y="21"/>
                    </a:lnTo>
                    <a:cubicBezTo>
                      <a:pt x="449" y="7"/>
                      <a:pt x="417" y="1"/>
                      <a:pt x="3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4"/>
              <p:cNvSpPr/>
              <p:nvPr/>
            </p:nvSpPr>
            <p:spPr>
              <a:xfrm>
                <a:off x="6920962" y="1439428"/>
                <a:ext cx="157409" cy="228781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1981" extrusionOk="0">
                    <a:moveTo>
                      <a:pt x="270" y="1"/>
                    </a:moveTo>
                    <a:cubicBezTo>
                      <a:pt x="131" y="1"/>
                      <a:pt x="0" y="126"/>
                      <a:pt x="54" y="288"/>
                    </a:cubicBezTo>
                    <a:cubicBezTo>
                      <a:pt x="252" y="843"/>
                      <a:pt x="530" y="1398"/>
                      <a:pt x="886" y="1913"/>
                    </a:cubicBezTo>
                    <a:cubicBezTo>
                      <a:pt x="934" y="1961"/>
                      <a:pt x="989" y="1981"/>
                      <a:pt x="1043" y="1981"/>
                    </a:cubicBezTo>
                    <a:cubicBezTo>
                      <a:pt x="1210" y="1981"/>
                      <a:pt x="1363" y="1785"/>
                      <a:pt x="1243" y="1635"/>
                    </a:cubicBezTo>
                    <a:cubicBezTo>
                      <a:pt x="926" y="1160"/>
                      <a:pt x="648" y="645"/>
                      <a:pt x="450" y="90"/>
                    </a:cubicBezTo>
                    <a:cubicBezTo>
                      <a:pt x="400" y="28"/>
                      <a:pt x="334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4"/>
              <p:cNvSpPr/>
              <p:nvPr/>
            </p:nvSpPr>
            <p:spPr>
              <a:xfrm>
                <a:off x="7245016" y="1392541"/>
                <a:ext cx="85807" cy="178197"/>
              </a:xfrm>
              <a:custGeom>
                <a:avLst/>
                <a:gdLst/>
                <a:ahLst/>
                <a:cxnLst/>
                <a:rect l="l" t="t" r="r" b="b"/>
                <a:pathLst>
                  <a:path w="743" h="1543" extrusionOk="0">
                    <a:moveTo>
                      <a:pt x="236" y="0"/>
                    </a:moveTo>
                    <a:cubicBezTo>
                      <a:pt x="113" y="0"/>
                      <a:pt x="0" y="90"/>
                      <a:pt x="21" y="259"/>
                    </a:cubicBezTo>
                    <a:cubicBezTo>
                      <a:pt x="61" y="615"/>
                      <a:pt x="180" y="1011"/>
                      <a:pt x="259" y="1368"/>
                    </a:cubicBezTo>
                    <a:cubicBezTo>
                      <a:pt x="290" y="1492"/>
                      <a:pt x="375" y="1543"/>
                      <a:pt x="463" y="1543"/>
                    </a:cubicBezTo>
                    <a:cubicBezTo>
                      <a:pt x="600" y="1543"/>
                      <a:pt x="743" y="1418"/>
                      <a:pt x="695" y="1249"/>
                    </a:cubicBezTo>
                    <a:cubicBezTo>
                      <a:pt x="615" y="892"/>
                      <a:pt x="536" y="536"/>
                      <a:pt x="496" y="219"/>
                    </a:cubicBezTo>
                    <a:cubicBezTo>
                      <a:pt x="459" y="70"/>
                      <a:pt x="344" y="0"/>
                      <a:pt x="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2" name="Google Shape;1132;p44"/>
            <p:cNvSpPr/>
            <p:nvPr/>
          </p:nvSpPr>
          <p:spPr>
            <a:xfrm rot="-1325471">
              <a:off x="3340041" y="1654007"/>
              <a:ext cx="547969" cy="406450"/>
            </a:xfrm>
            <a:custGeom>
              <a:avLst/>
              <a:gdLst/>
              <a:ahLst/>
              <a:cxnLst/>
              <a:rect l="l" t="t" r="r" b="b"/>
              <a:pathLst>
                <a:path w="12437" h="9225" extrusionOk="0">
                  <a:moveTo>
                    <a:pt x="1895" y="0"/>
                  </a:moveTo>
                  <a:cubicBezTo>
                    <a:pt x="1313" y="0"/>
                    <a:pt x="705" y="248"/>
                    <a:pt x="197" y="558"/>
                  </a:cubicBezTo>
                  <a:cubicBezTo>
                    <a:pt x="0" y="721"/>
                    <a:pt x="155" y="993"/>
                    <a:pt x="349" y="993"/>
                  </a:cubicBezTo>
                  <a:cubicBezTo>
                    <a:pt x="390" y="993"/>
                    <a:pt x="433" y="981"/>
                    <a:pt x="474" y="954"/>
                  </a:cubicBezTo>
                  <a:cubicBezTo>
                    <a:pt x="915" y="666"/>
                    <a:pt x="1403" y="443"/>
                    <a:pt x="1857" y="443"/>
                  </a:cubicBezTo>
                  <a:cubicBezTo>
                    <a:pt x="2339" y="443"/>
                    <a:pt x="2782" y="695"/>
                    <a:pt x="3088" y="1390"/>
                  </a:cubicBezTo>
                  <a:cubicBezTo>
                    <a:pt x="3247" y="1825"/>
                    <a:pt x="3366" y="2340"/>
                    <a:pt x="3405" y="2816"/>
                  </a:cubicBezTo>
                  <a:cubicBezTo>
                    <a:pt x="3405" y="3331"/>
                    <a:pt x="3564" y="3846"/>
                    <a:pt x="3881" y="4321"/>
                  </a:cubicBezTo>
                  <a:cubicBezTo>
                    <a:pt x="4166" y="4574"/>
                    <a:pt x="4552" y="4701"/>
                    <a:pt x="4939" y="4701"/>
                  </a:cubicBezTo>
                  <a:cubicBezTo>
                    <a:pt x="5036" y="4701"/>
                    <a:pt x="5132" y="4693"/>
                    <a:pt x="5227" y="4677"/>
                  </a:cubicBezTo>
                  <a:cubicBezTo>
                    <a:pt x="5604" y="4638"/>
                    <a:pt x="5802" y="4578"/>
                    <a:pt x="6005" y="4578"/>
                  </a:cubicBezTo>
                  <a:cubicBezTo>
                    <a:pt x="6208" y="4578"/>
                    <a:pt x="6416" y="4638"/>
                    <a:pt x="6812" y="4836"/>
                  </a:cubicBezTo>
                  <a:cubicBezTo>
                    <a:pt x="7248" y="4836"/>
                    <a:pt x="7604" y="5232"/>
                    <a:pt x="7564" y="5707"/>
                  </a:cubicBezTo>
                  <a:cubicBezTo>
                    <a:pt x="7564" y="5905"/>
                    <a:pt x="7604" y="6143"/>
                    <a:pt x="7604" y="6381"/>
                  </a:cubicBezTo>
                  <a:cubicBezTo>
                    <a:pt x="7683" y="7569"/>
                    <a:pt x="8119" y="8599"/>
                    <a:pt x="9466" y="8599"/>
                  </a:cubicBezTo>
                  <a:cubicBezTo>
                    <a:pt x="10535" y="8599"/>
                    <a:pt x="11328" y="7926"/>
                    <a:pt x="11961" y="7133"/>
                  </a:cubicBezTo>
                  <a:lnTo>
                    <a:pt x="11961" y="7133"/>
                  </a:lnTo>
                  <a:cubicBezTo>
                    <a:pt x="11922" y="7728"/>
                    <a:pt x="11882" y="8361"/>
                    <a:pt x="11763" y="8956"/>
                  </a:cubicBezTo>
                  <a:cubicBezTo>
                    <a:pt x="11740" y="9117"/>
                    <a:pt x="11891" y="9224"/>
                    <a:pt x="12029" y="9224"/>
                  </a:cubicBezTo>
                  <a:cubicBezTo>
                    <a:pt x="12129" y="9224"/>
                    <a:pt x="12222" y="9168"/>
                    <a:pt x="12239" y="9035"/>
                  </a:cubicBezTo>
                  <a:cubicBezTo>
                    <a:pt x="12358" y="8282"/>
                    <a:pt x="12397" y="7490"/>
                    <a:pt x="12437" y="6698"/>
                  </a:cubicBezTo>
                  <a:cubicBezTo>
                    <a:pt x="12437" y="6618"/>
                    <a:pt x="12397" y="6579"/>
                    <a:pt x="12358" y="6539"/>
                  </a:cubicBezTo>
                  <a:cubicBezTo>
                    <a:pt x="12414" y="6371"/>
                    <a:pt x="12272" y="6203"/>
                    <a:pt x="12127" y="6203"/>
                  </a:cubicBezTo>
                  <a:cubicBezTo>
                    <a:pt x="12068" y="6203"/>
                    <a:pt x="12008" y="6232"/>
                    <a:pt x="11961" y="6302"/>
                  </a:cubicBezTo>
                  <a:lnTo>
                    <a:pt x="11961" y="6341"/>
                  </a:lnTo>
                  <a:cubicBezTo>
                    <a:pt x="11922" y="6302"/>
                    <a:pt x="11882" y="6302"/>
                    <a:pt x="11843" y="6302"/>
                  </a:cubicBezTo>
                  <a:cubicBezTo>
                    <a:pt x="11130" y="6302"/>
                    <a:pt x="10417" y="6222"/>
                    <a:pt x="9704" y="6024"/>
                  </a:cubicBezTo>
                  <a:cubicBezTo>
                    <a:pt x="9681" y="6018"/>
                    <a:pt x="9659" y="6015"/>
                    <a:pt x="9639" y="6015"/>
                  </a:cubicBezTo>
                  <a:cubicBezTo>
                    <a:pt x="9416" y="6015"/>
                    <a:pt x="9370" y="6387"/>
                    <a:pt x="9624" y="6460"/>
                  </a:cubicBezTo>
                  <a:cubicBezTo>
                    <a:pt x="10298" y="6658"/>
                    <a:pt x="10971" y="6737"/>
                    <a:pt x="11645" y="6737"/>
                  </a:cubicBezTo>
                  <a:cubicBezTo>
                    <a:pt x="11146" y="7449"/>
                    <a:pt x="10456" y="8193"/>
                    <a:pt x="9574" y="8193"/>
                  </a:cubicBezTo>
                  <a:cubicBezTo>
                    <a:pt x="9474" y="8193"/>
                    <a:pt x="9372" y="8183"/>
                    <a:pt x="9268" y="8163"/>
                  </a:cubicBezTo>
                  <a:cubicBezTo>
                    <a:pt x="7763" y="7886"/>
                    <a:pt x="8277" y="6341"/>
                    <a:pt x="8000" y="5311"/>
                  </a:cubicBezTo>
                  <a:cubicBezTo>
                    <a:pt x="7742" y="4439"/>
                    <a:pt x="7167" y="4067"/>
                    <a:pt x="6405" y="4067"/>
                  </a:cubicBezTo>
                  <a:cubicBezTo>
                    <a:pt x="6233" y="4067"/>
                    <a:pt x="6051" y="4086"/>
                    <a:pt x="5861" y="4123"/>
                  </a:cubicBezTo>
                  <a:cubicBezTo>
                    <a:pt x="5573" y="4157"/>
                    <a:pt x="5292" y="4234"/>
                    <a:pt x="5025" y="4234"/>
                  </a:cubicBezTo>
                  <a:cubicBezTo>
                    <a:pt x="4667" y="4234"/>
                    <a:pt x="4334" y="4096"/>
                    <a:pt x="4039" y="3529"/>
                  </a:cubicBezTo>
                  <a:cubicBezTo>
                    <a:pt x="3801" y="3093"/>
                    <a:pt x="3841" y="2301"/>
                    <a:pt x="3722" y="1825"/>
                  </a:cubicBezTo>
                  <a:cubicBezTo>
                    <a:pt x="3643" y="1350"/>
                    <a:pt x="3445" y="914"/>
                    <a:pt x="3167" y="558"/>
                  </a:cubicBezTo>
                  <a:cubicBezTo>
                    <a:pt x="2800" y="155"/>
                    <a:pt x="2355" y="0"/>
                    <a:pt x="18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4"/>
            <p:cNvSpPr/>
            <p:nvPr/>
          </p:nvSpPr>
          <p:spPr>
            <a:xfrm rot="1397105">
              <a:off x="4111950" y="1001098"/>
              <a:ext cx="174855" cy="184494"/>
            </a:xfrm>
            <a:custGeom>
              <a:avLst/>
              <a:gdLst/>
              <a:ahLst/>
              <a:cxnLst/>
              <a:rect l="l" t="t" r="r" b="b"/>
              <a:pathLst>
                <a:path w="4517" h="4766" extrusionOk="0">
                  <a:moveTo>
                    <a:pt x="1687" y="1"/>
                  </a:moveTo>
                  <a:cubicBezTo>
                    <a:pt x="1549" y="1"/>
                    <a:pt x="1405" y="121"/>
                    <a:pt x="1453" y="315"/>
                  </a:cubicBezTo>
                  <a:cubicBezTo>
                    <a:pt x="1612" y="790"/>
                    <a:pt x="1730" y="1305"/>
                    <a:pt x="1889" y="1741"/>
                  </a:cubicBezTo>
                  <a:cubicBezTo>
                    <a:pt x="1612" y="1582"/>
                    <a:pt x="1334" y="1384"/>
                    <a:pt x="1057" y="1186"/>
                  </a:cubicBezTo>
                  <a:cubicBezTo>
                    <a:pt x="1009" y="1158"/>
                    <a:pt x="960" y="1147"/>
                    <a:pt x="914" y="1147"/>
                  </a:cubicBezTo>
                  <a:cubicBezTo>
                    <a:pt x="698" y="1147"/>
                    <a:pt x="544" y="1412"/>
                    <a:pt x="740" y="1543"/>
                  </a:cubicBezTo>
                  <a:cubicBezTo>
                    <a:pt x="1097" y="1780"/>
                    <a:pt x="1453" y="2018"/>
                    <a:pt x="1810" y="2256"/>
                  </a:cubicBezTo>
                  <a:cubicBezTo>
                    <a:pt x="1295" y="2414"/>
                    <a:pt x="780" y="2573"/>
                    <a:pt x="265" y="2731"/>
                  </a:cubicBezTo>
                  <a:cubicBezTo>
                    <a:pt x="1" y="2807"/>
                    <a:pt x="132" y="3170"/>
                    <a:pt x="385" y="3170"/>
                  </a:cubicBezTo>
                  <a:cubicBezTo>
                    <a:pt x="397" y="3170"/>
                    <a:pt x="410" y="3169"/>
                    <a:pt x="423" y="3167"/>
                  </a:cubicBezTo>
                  <a:lnTo>
                    <a:pt x="1730" y="2771"/>
                  </a:lnTo>
                  <a:lnTo>
                    <a:pt x="1730" y="2771"/>
                  </a:lnTo>
                  <a:cubicBezTo>
                    <a:pt x="1532" y="3127"/>
                    <a:pt x="1334" y="3444"/>
                    <a:pt x="1097" y="3801"/>
                  </a:cubicBezTo>
                  <a:cubicBezTo>
                    <a:pt x="989" y="3963"/>
                    <a:pt x="1156" y="4106"/>
                    <a:pt x="1324" y="4106"/>
                  </a:cubicBezTo>
                  <a:cubicBezTo>
                    <a:pt x="1403" y="4106"/>
                    <a:pt x="1482" y="4075"/>
                    <a:pt x="1532" y="3999"/>
                  </a:cubicBezTo>
                  <a:cubicBezTo>
                    <a:pt x="1770" y="3642"/>
                    <a:pt x="1968" y="3246"/>
                    <a:pt x="2206" y="2890"/>
                  </a:cubicBezTo>
                  <a:cubicBezTo>
                    <a:pt x="2364" y="3444"/>
                    <a:pt x="2523" y="4038"/>
                    <a:pt x="2642" y="4593"/>
                  </a:cubicBezTo>
                  <a:cubicBezTo>
                    <a:pt x="2672" y="4714"/>
                    <a:pt x="2754" y="4766"/>
                    <a:pt x="2840" y="4766"/>
                  </a:cubicBezTo>
                  <a:cubicBezTo>
                    <a:pt x="2979" y="4766"/>
                    <a:pt x="3126" y="4630"/>
                    <a:pt x="3077" y="4434"/>
                  </a:cubicBezTo>
                  <a:cubicBezTo>
                    <a:pt x="2958" y="3880"/>
                    <a:pt x="2800" y="3286"/>
                    <a:pt x="2642" y="2731"/>
                  </a:cubicBezTo>
                  <a:lnTo>
                    <a:pt x="2642" y="2731"/>
                  </a:lnTo>
                  <a:cubicBezTo>
                    <a:pt x="2998" y="2929"/>
                    <a:pt x="3315" y="3127"/>
                    <a:pt x="3671" y="3286"/>
                  </a:cubicBezTo>
                  <a:cubicBezTo>
                    <a:pt x="3713" y="3310"/>
                    <a:pt x="3753" y="3320"/>
                    <a:pt x="3790" y="3320"/>
                  </a:cubicBezTo>
                  <a:cubicBezTo>
                    <a:pt x="3998" y="3320"/>
                    <a:pt x="4105" y="2990"/>
                    <a:pt x="3870" y="2890"/>
                  </a:cubicBezTo>
                  <a:cubicBezTo>
                    <a:pt x="3553" y="2731"/>
                    <a:pt x="3236" y="2573"/>
                    <a:pt x="2958" y="2375"/>
                  </a:cubicBezTo>
                  <a:cubicBezTo>
                    <a:pt x="3394" y="2256"/>
                    <a:pt x="3790" y="2137"/>
                    <a:pt x="4226" y="1978"/>
                  </a:cubicBezTo>
                  <a:cubicBezTo>
                    <a:pt x="4517" y="1869"/>
                    <a:pt x="4407" y="1494"/>
                    <a:pt x="4143" y="1494"/>
                  </a:cubicBezTo>
                  <a:cubicBezTo>
                    <a:pt x="4119" y="1494"/>
                    <a:pt x="4094" y="1497"/>
                    <a:pt x="4068" y="1503"/>
                  </a:cubicBezTo>
                  <a:cubicBezTo>
                    <a:pt x="3632" y="1662"/>
                    <a:pt x="3196" y="1820"/>
                    <a:pt x="2721" y="1939"/>
                  </a:cubicBezTo>
                  <a:cubicBezTo>
                    <a:pt x="2919" y="1622"/>
                    <a:pt x="3077" y="1305"/>
                    <a:pt x="3236" y="949"/>
                  </a:cubicBezTo>
                  <a:cubicBezTo>
                    <a:pt x="3340" y="765"/>
                    <a:pt x="3186" y="617"/>
                    <a:pt x="3035" y="617"/>
                  </a:cubicBezTo>
                  <a:cubicBezTo>
                    <a:pt x="2957" y="617"/>
                    <a:pt x="2880" y="656"/>
                    <a:pt x="2840" y="750"/>
                  </a:cubicBezTo>
                  <a:cubicBezTo>
                    <a:pt x="2681" y="1067"/>
                    <a:pt x="2523" y="1384"/>
                    <a:pt x="2364" y="1701"/>
                  </a:cubicBezTo>
                  <a:cubicBezTo>
                    <a:pt x="2206" y="1186"/>
                    <a:pt x="2047" y="671"/>
                    <a:pt x="1889" y="156"/>
                  </a:cubicBezTo>
                  <a:cubicBezTo>
                    <a:pt x="1858" y="49"/>
                    <a:pt x="1774" y="1"/>
                    <a:pt x="1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4"/>
            <p:cNvSpPr/>
            <p:nvPr/>
          </p:nvSpPr>
          <p:spPr>
            <a:xfrm rot="1397105">
              <a:off x="3909942" y="1056814"/>
              <a:ext cx="105951" cy="97744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4"/>
            <p:cNvSpPr/>
            <p:nvPr/>
          </p:nvSpPr>
          <p:spPr>
            <a:xfrm rot="1397105">
              <a:off x="3697288" y="1241348"/>
              <a:ext cx="277748" cy="274999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4"/>
            <p:cNvSpPr/>
            <p:nvPr/>
          </p:nvSpPr>
          <p:spPr>
            <a:xfrm>
              <a:off x="4914925" y="858349"/>
              <a:ext cx="479501" cy="451726"/>
            </a:xfrm>
            <a:custGeom>
              <a:avLst/>
              <a:gdLst/>
              <a:ahLst/>
              <a:cxnLst/>
              <a:rect l="l" t="t" r="r" b="b"/>
              <a:pathLst>
                <a:path w="7924" h="7465" extrusionOk="0">
                  <a:moveTo>
                    <a:pt x="2382" y="628"/>
                  </a:moveTo>
                  <a:cubicBezTo>
                    <a:pt x="2532" y="628"/>
                    <a:pt x="2620" y="776"/>
                    <a:pt x="2774" y="1007"/>
                  </a:cubicBezTo>
                  <a:lnTo>
                    <a:pt x="3843" y="2790"/>
                  </a:lnTo>
                  <a:cubicBezTo>
                    <a:pt x="3903" y="2849"/>
                    <a:pt x="3972" y="2879"/>
                    <a:pt x="4036" y="2879"/>
                  </a:cubicBezTo>
                  <a:cubicBezTo>
                    <a:pt x="4101" y="2879"/>
                    <a:pt x="4160" y="2849"/>
                    <a:pt x="4200" y="2790"/>
                  </a:cubicBezTo>
                  <a:cubicBezTo>
                    <a:pt x="4239" y="2790"/>
                    <a:pt x="4279" y="2750"/>
                    <a:pt x="4318" y="2750"/>
                  </a:cubicBezTo>
                  <a:lnTo>
                    <a:pt x="5705" y="1562"/>
                  </a:lnTo>
                  <a:cubicBezTo>
                    <a:pt x="5863" y="1364"/>
                    <a:pt x="6061" y="1205"/>
                    <a:pt x="6299" y="1047"/>
                  </a:cubicBezTo>
                  <a:cubicBezTo>
                    <a:pt x="6436" y="956"/>
                    <a:pt x="6515" y="911"/>
                    <a:pt x="6573" y="911"/>
                  </a:cubicBezTo>
                  <a:cubicBezTo>
                    <a:pt x="6666" y="911"/>
                    <a:pt x="6707" y="1025"/>
                    <a:pt x="6854" y="1245"/>
                  </a:cubicBezTo>
                  <a:cubicBezTo>
                    <a:pt x="6933" y="1364"/>
                    <a:pt x="7408" y="1918"/>
                    <a:pt x="7329" y="2037"/>
                  </a:cubicBezTo>
                  <a:cubicBezTo>
                    <a:pt x="7289" y="2156"/>
                    <a:pt x="6774" y="2354"/>
                    <a:pt x="6695" y="2394"/>
                  </a:cubicBezTo>
                  <a:lnTo>
                    <a:pt x="5150" y="3344"/>
                  </a:lnTo>
                  <a:cubicBezTo>
                    <a:pt x="5111" y="3384"/>
                    <a:pt x="5111" y="3384"/>
                    <a:pt x="5071" y="3424"/>
                  </a:cubicBezTo>
                  <a:cubicBezTo>
                    <a:pt x="4952" y="3463"/>
                    <a:pt x="4873" y="3503"/>
                    <a:pt x="4754" y="3582"/>
                  </a:cubicBezTo>
                  <a:cubicBezTo>
                    <a:pt x="4675" y="3622"/>
                    <a:pt x="4635" y="3741"/>
                    <a:pt x="4675" y="3820"/>
                  </a:cubicBezTo>
                  <a:cubicBezTo>
                    <a:pt x="4517" y="3899"/>
                    <a:pt x="4437" y="4097"/>
                    <a:pt x="4596" y="4216"/>
                  </a:cubicBezTo>
                  <a:lnTo>
                    <a:pt x="5824" y="5444"/>
                  </a:lnTo>
                  <a:cubicBezTo>
                    <a:pt x="5982" y="5642"/>
                    <a:pt x="6180" y="5800"/>
                    <a:pt x="6339" y="5998"/>
                  </a:cubicBezTo>
                  <a:cubicBezTo>
                    <a:pt x="6656" y="6315"/>
                    <a:pt x="6339" y="6355"/>
                    <a:pt x="6022" y="6553"/>
                  </a:cubicBezTo>
                  <a:cubicBezTo>
                    <a:pt x="5943" y="6593"/>
                    <a:pt x="5467" y="6989"/>
                    <a:pt x="5388" y="6989"/>
                  </a:cubicBezTo>
                  <a:cubicBezTo>
                    <a:pt x="5269" y="6949"/>
                    <a:pt x="5031" y="6474"/>
                    <a:pt x="4952" y="6434"/>
                  </a:cubicBezTo>
                  <a:cubicBezTo>
                    <a:pt x="4596" y="5959"/>
                    <a:pt x="4239" y="5523"/>
                    <a:pt x="3883" y="5048"/>
                  </a:cubicBezTo>
                  <a:cubicBezTo>
                    <a:pt x="3843" y="5008"/>
                    <a:pt x="3803" y="4969"/>
                    <a:pt x="3764" y="4969"/>
                  </a:cubicBezTo>
                  <a:cubicBezTo>
                    <a:pt x="3737" y="4863"/>
                    <a:pt x="3641" y="4792"/>
                    <a:pt x="3544" y="4792"/>
                  </a:cubicBezTo>
                  <a:cubicBezTo>
                    <a:pt x="3495" y="4792"/>
                    <a:pt x="3447" y="4810"/>
                    <a:pt x="3407" y="4850"/>
                  </a:cubicBezTo>
                  <a:cubicBezTo>
                    <a:pt x="3011" y="5167"/>
                    <a:pt x="2615" y="5483"/>
                    <a:pt x="2219" y="5800"/>
                  </a:cubicBezTo>
                  <a:cubicBezTo>
                    <a:pt x="1958" y="6029"/>
                    <a:pt x="1562" y="6553"/>
                    <a:pt x="1209" y="6553"/>
                  </a:cubicBezTo>
                  <a:cubicBezTo>
                    <a:pt x="1134" y="6553"/>
                    <a:pt x="1061" y="6530"/>
                    <a:pt x="991" y="6474"/>
                  </a:cubicBezTo>
                  <a:cubicBezTo>
                    <a:pt x="357" y="5998"/>
                    <a:pt x="991" y="5602"/>
                    <a:pt x="1427" y="5246"/>
                  </a:cubicBezTo>
                  <a:lnTo>
                    <a:pt x="2813" y="4137"/>
                  </a:lnTo>
                  <a:cubicBezTo>
                    <a:pt x="2853" y="4097"/>
                    <a:pt x="2892" y="4018"/>
                    <a:pt x="2892" y="3939"/>
                  </a:cubicBezTo>
                  <a:cubicBezTo>
                    <a:pt x="3051" y="3899"/>
                    <a:pt x="3090" y="3741"/>
                    <a:pt x="3011" y="3622"/>
                  </a:cubicBezTo>
                  <a:lnTo>
                    <a:pt x="1229" y="1324"/>
                  </a:lnTo>
                  <a:lnTo>
                    <a:pt x="2061" y="770"/>
                  </a:lnTo>
                  <a:cubicBezTo>
                    <a:pt x="2200" y="672"/>
                    <a:pt x="2300" y="628"/>
                    <a:pt x="2382" y="628"/>
                  </a:cubicBezTo>
                  <a:close/>
                  <a:moveTo>
                    <a:pt x="2487" y="1"/>
                  </a:moveTo>
                  <a:cubicBezTo>
                    <a:pt x="2463" y="1"/>
                    <a:pt x="2440" y="5"/>
                    <a:pt x="2417" y="17"/>
                  </a:cubicBezTo>
                  <a:cubicBezTo>
                    <a:pt x="1902" y="255"/>
                    <a:pt x="1427" y="572"/>
                    <a:pt x="991" y="928"/>
                  </a:cubicBezTo>
                  <a:cubicBezTo>
                    <a:pt x="912" y="968"/>
                    <a:pt x="872" y="1047"/>
                    <a:pt x="912" y="1126"/>
                  </a:cubicBezTo>
                  <a:cubicBezTo>
                    <a:pt x="753" y="1166"/>
                    <a:pt x="674" y="1324"/>
                    <a:pt x="793" y="1483"/>
                  </a:cubicBezTo>
                  <a:lnTo>
                    <a:pt x="2536" y="3741"/>
                  </a:lnTo>
                  <a:cubicBezTo>
                    <a:pt x="1783" y="4295"/>
                    <a:pt x="1031" y="4889"/>
                    <a:pt x="357" y="5563"/>
                  </a:cubicBezTo>
                  <a:cubicBezTo>
                    <a:pt x="1" y="5919"/>
                    <a:pt x="318" y="6315"/>
                    <a:pt x="595" y="6672"/>
                  </a:cubicBezTo>
                  <a:cubicBezTo>
                    <a:pt x="792" y="6925"/>
                    <a:pt x="969" y="7159"/>
                    <a:pt x="1211" y="7159"/>
                  </a:cubicBezTo>
                  <a:cubicBezTo>
                    <a:pt x="1310" y="7159"/>
                    <a:pt x="1420" y="7120"/>
                    <a:pt x="1546" y="7028"/>
                  </a:cubicBezTo>
                  <a:cubicBezTo>
                    <a:pt x="1942" y="6751"/>
                    <a:pt x="2219" y="6395"/>
                    <a:pt x="2576" y="6117"/>
                  </a:cubicBezTo>
                  <a:cubicBezTo>
                    <a:pt x="2932" y="5840"/>
                    <a:pt x="3209" y="5642"/>
                    <a:pt x="3566" y="5365"/>
                  </a:cubicBezTo>
                  <a:lnTo>
                    <a:pt x="4477" y="6513"/>
                  </a:lnTo>
                  <a:cubicBezTo>
                    <a:pt x="4675" y="6791"/>
                    <a:pt x="4913" y="7266"/>
                    <a:pt x="5230" y="7424"/>
                  </a:cubicBezTo>
                  <a:cubicBezTo>
                    <a:pt x="5285" y="7452"/>
                    <a:pt x="5343" y="7464"/>
                    <a:pt x="5405" y="7464"/>
                  </a:cubicBezTo>
                  <a:cubicBezTo>
                    <a:pt x="5785" y="7464"/>
                    <a:pt x="6264" y="6995"/>
                    <a:pt x="6537" y="6791"/>
                  </a:cubicBezTo>
                  <a:cubicBezTo>
                    <a:pt x="6933" y="6553"/>
                    <a:pt x="7250" y="6315"/>
                    <a:pt x="6893" y="5880"/>
                  </a:cubicBezTo>
                  <a:cubicBezTo>
                    <a:pt x="6299" y="5206"/>
                    <a:pt x="5665" y="4572"/>
                    <a:pt x="5031" y="3978"/>
                  </a:cubicBezTo>
                  <a:lnTo>
                    <a:pt x="5071" y="3978"/>
                  </a:lnTo>
                  <a:cubicBezTo>
                    <a:pt x="5150" y="3939"/>
                    <a:pt x="5269" y="3899"/>
                    <a:pt x="5388" y="3859"/>
                  </a:cubicBezTo>
                  <a:cubicBezTo>
                    <a:pt x="5507" y="3859"/>
                    <a:pt x="5586" y="3780"/>
                    <a:pt x="5626" y="3661"/>
                  </a:cubicBezTo>
                  <a:lnTo>
                    <a:pt x="6972" y="2829"/>
                  </a:lnTo>
                  <a:cubicBezTo>
                    <a:pt x="7210" y="2671"/>
                    <a:pt x="7725" y="2473"/>
                    <a:pt x="7804" y="2196"/>
                  </a:cubicBezTo>
                  <a:cubicBezTo>
                    <a:pt x="7923" y="1918"/>
                    <a:pt x="7685" y="1760"/>
                    <a:pt x="7606" y="1601"/>
                  </a:cubicBezTo>
                  <a:cubicBezTo>
                    <a:pt x="7369" y="1126"/>
                    <a:pt x="7091" y="730"/>
                    <a:pt x="6774" y="373"/>
                  </a:cubicBezTo>
                  <a:cubicBezTo>
                    <a:pt x="6728" y="327"/>
                    <a:pt x="6682" y="308"/>
                    <a:pt x="6635" y="308"/>
                  </a:cubicBezTo>
                  <a:cubicBezTo>
                    <a:pt x="6602" y="308"/>
                    <a:pt x="6570" y="317"/>
                    <a:pt x="6537" y="334"/>
                  </a:cubicBezTo>
                  <a:cubicBezTo>
                    <a:pt x="6141" y="572"/>
                    <a:pt x="5784" y="849"/>
                    <a:pt x="5467" y="1205"/>
                  </a:cubicBezTo>
                  <a:lnTo>
                    <a:pt x="4120" y="2354"/>
                  </a:lnTo>
                  <a:lnTo>
                    <a:pt x="3407" y="1166"/>
                  </a:lnTo>
                  <a:cubicBezTo>
                    <a:pt x="3209" y="770"/>
                    <a:pt x="2932" y="413"/>
                    <a:pt x="2655" y="57"/>
                  </a:cubicBezTo>
                  <a:cubicBezTo>
                    <a:pt x="2599" y="29"/>
                    <a:pt x="2543" y="1"/>
                    <a:pt x="2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7" name="Google Shape;1137;p44"/>
            <p:cNvGrpSpPr/>
            <p:nvPr/>
          </p:nvGrpSpPr>
          <p:grpSpPr>
            <a:xfrm>
              <a:off x="5707932" y="2014906"/>
              <a:ext cx="352434" cy="363596"/>
              <a:chOff x="6109266" y="2958701"/>
              <a:chExt cx="158099" cy="163114"/>
            </a:xfrm>
          </p:grpSpPr>
          <p:sp>
            <p:nvSpPr>
              <p:cNvPr id="1138" name="Google Shape;1138;p44"/>
              <p:cNvSpPr/>
              <p:nvPr/>
            </p:nvSpPr>
            <p:spPr>
              <a:xfrm>
                <a:off x="6180824" y="2958701"/>
                <a:ext cx="86541" cy="69751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044" extrusionOk="0">
                    <a:moveTo>
                      <a:pt x="1330" y="444"/>
                    </a:moveTo>
                    <a:cubicBezTo>
                      <a:pt x="1362" y="444"/>
                      <a:pt x="1394" y="446"/>
                      <a:pt x="1426" y="450"/>
                    </a:cubicBezTo>
                    <a:cubicBezTo>
                      <a:pt x="1783" y="529"/>
                      <a:pt x="2100" y="886"/>
                      <a:pt x="1902" y="1242"/>
                    </a:cubicBezTo>
                    <a:cubicBezTo>
                      <a:pt x="1728" y="1485"/>
                      <a:pt x="1464" y="1606"/>
                      <a:pt x="1162" y="1606"/>
                    </a:cubicBezTo>
                    <a:cubicBezTo>
                      <a:pt x="1119" y="1606"/>
                      <a:pt x="1075" y="1604"/>
                      <a:pt x="1030" y="1599"/>
                    </a:cubicBezTo>
                    <a:cubicBezTo>
                      <a:pt x="713" y="1559"/>
                      <a:pt x="515" y="1163"/>
                      <a:pt x="674" y="886"/>
                    </a:cubicBezTo>
                    <a:cubicBezTo>
                      <a:pt x="781" y="601"/>
                      <a:pt x="1047" y="444"/>
                      <a:pt x="1330" y="444"/>
                    </a:cubicBezTo>
                    <a:close/>
                    <a:moveTo>
                      <a:pt x="1309" y="0"/>
                    </a:moveTo>
                    <a:cubicBezTo>
                      <a:pt x="911" y="0"/>
                      <a:pt x="531" y="202"/>
                      <a:pt x="317" y="569"/>
                    </a:cubicBezTo>
                    <a:lnTo>
                      <a:pt x="278" y="608"/>
                    </a:lnTo>
                    <a:cubicBezTo>
                      <a:pt x="0" y="1123"/>
                      <a:pt x="238" y="1797"/>
                      <a:pt x="832" y="1995"/>
                    </a:cubicBezTo>
                    <a:cubicBezTo>
                      <a:pt x="947" y="2028"/>
                      <a:pt x="1064" y="2043"/>
                      <a:pt x="1182" y="2043"/>
                    </a:cubicBezTo>
                    <a:cubicBezTo>
                      <a:pt x="1633" y="2043"/>
                      <a:pt x="2078" y="1809"/>
                      <a:pt x="2298" y="1401"/>
                    </a:cubicBezTo>
                    <a:cubicBezTo>
                      <a:pt x="2535" y="846"/>
                      <a:pt x="2258" y="212"/>
                      <a:pt x="1664" y="54"/>
                    </a:cubicBezTo>
                    <a:cubicBezTo>
                      <a:pt x="1547" y="18"/>
                      <a:pt x="1427" y="0"/>
                      <a:pt x="13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4"/>
              <p:cNvSpPr/>
              <p:nvPr/>
            </p:nvSpPr>
            <p:spPr>
              <a:xfrm>
                <a:off x="6109266" y="3049675"/>
                <a:ext cx="54020" cy="42349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241" extrusionOk="0">
                    <a:moveTo>
                      <a:pt x="847" y="1"/>
                    </a:moveTo>
                    <a:cubicBezTo>
                      <a:pt x="735" y="1"/>
                      <a:pt x="622" y="27"/>
                      <a:pt x="513" y="82"/>
                    </a:cubicBezTo>
                    <a:cubicBezTo>
                      <a:pt x="473" y="82"/>
                      <a:pt x="434" y="121"/>
                      <a:pt x="434" y="161"/>
                    </a:cubicBezTo>
                    <a:lnTo>
                      <a:pt x="394" y="161"/>
                    </a:lnTo>
                    <a:cubicBezTo>
                      <a:pt x="1" y="619"/>
                      <a:pt x="393" y="1240"/>
                      <a:pt x="899" y="1240"/>
                    </a:cubicBezTo>
                    <a:cubicBezTo>
                      <a:pt x="1005" y="1240"/>
                      <a:pt x="1116" y="1213"/>
                      <a:pt x="1226" y="1151"/>
                    </a:cubicBezTo>
                    <a:cubicBezTo>
                      <a:pt x="1503" y="953"/>
                      <a:pt x="1582" y="597"/>
                      <a:pt x="1424" y="280"/>
                    </a:cubicBezTo>
                    <a:cubicBezTo>
                      <a:pt x="1268" y="97"/>
                      <a:pt x="1060" y="1"/>
                      <a:pt x="8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4"/>
              <p:cNvSpPr/>
              <p:nvPr/>
            </p:nvSpPr>
            <p:spPr>
              <a:xfrm>
                <a:off x="6194337" y="3081137"/>
                <a:ext cx="43714" cy="406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192" extrusionOk="0">
                    <a:moveTo>
                      <a:pt x="520" y="1"/>
                    </a:moveTo>
                    <a:cubicBezTo>
                      <a:pt x="349" y="1"/>
                      <a:pt x="193" y="77"/>
                      <a:pt x="119" y="269"/>
                    </a:cubicBezTo>
                    <a:cubicBezTo>
                      <a:pt x="40" y="308"/>
                      <a:pt x="40" y="388"/>
                      <a:pt x="0" y="467"/>
                    </a:cubicBezTo>
                    <a:cubicBezTo>
                      <a:pt x="0" y="704"/>
                      <a:pt x="119" y="942"/>
                      <a:pt x="317" y="1101"/>
                    </a:cubicBezTo>
                    <a:cubicBezTo>
                      <a:pt x="416" y="1164"/>
                      <a:pt x="521" y="1192"/>
                      <a:pt x="623" y="1192"/>
                    </a:cubicBezTo>
                    <a:cubicBezTo>
                      <a:pt x="970" y="1192"/>
                      <a:pt x="1281" y="865"/>
                      <a:pt x="1189" y="467"/>
                    </a:cubicBezTo>
                    <a:cubicBezTo>
                      <a:pt x="1139" y="218"/>
                      <a:pt x="808" y="1"/>
                      <a:pt x="5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41" name="Google Shape;1141;p44"/>
            <p:cNvSpPr/>
            <p:nvPr/>
          </p:nvSpPr>
          <p:spPr>
            <a:xfrm>
              <a:off x="5322015" y="2208612"/>
              <a:ext cx="107523" cy="99195"/>
            </a:xfrm>
            <a:custGeom>
              <a:avLst/>
              <a:gdLst/>
              <a:ahLst/>
              <a:cxnLst/>
              <a:rect l="l" t="t" r="r" b="b"/>
              <a:pathLst>
                <a:path w="2737" h="2525" extrusionOk="0">
                  <a:moveTo>
                    <a:pt x="514" y="0"/>
                  </a:moveTo>
                  <a:cubicBezTo>
                    <a:pt x="329" y="0"/>
                    <a:pt x="187" y="258"/>
                    <a:pt x="344" y="415"/>
                  </a:cubicBezTo>
                  <a:cubicBezTo>
                    <a:pt x="502" y="573"/>
                    <a:pt x="621" y="692"/>
                    <a:pt x="780" y="811"/>
                  </a:cubicBezTo>
                  <a:lnTo>
                    <a:pt x="304" y="851"/>
                  </a:lnTo>
                  <a:cubicBezTo>
                    <a:pt x="0" y="889"/>
                    <a:pt x="25" y="1328"/>
                    <a:pt x="307" y="1328"/>
                  </a:cubicBezTo>
                  <a:cubicBezTo>
                    <a:pt x="319" y="1328"/>
                    <a:pt x="331" y="1328"/>
                    <a:pt x="344" y="1326"/>
                  </a:cubicBezTo>
                  <a:lnTo>
                    <a:pt x="740" y="1286"/>
                  </a:lnTo>
                  <a:lnTo>
                    <a:pt x="740" y="1286"/>
                  </a:lnTo>
                  <a:cubicBezTo>
                    <a:pt x="582" y="1484"/>
                    <a:pt x="423" y="1722"/>
                    <a:pt x="265" y="1960"/>
                  </a:cubicBezTo>
                  <a:cubicBezTo>
                    <a:pt x="130" y="2121"/>
                    <a:pt x="288" y="2283"/>
                    <a:pt x="453" y="2283"/>
                  </a:cubicBezTo>
                  <a:cubicBezTo>
                    <a:pt x="531" y="2283"/>
                    <a:pt x="610" y="2247"/>
                    <a:pt x="661" y="2158"/>
                  </a:cubicBezTo>
                  <a:lnTo>
                    <a:pt x="1017" y="1603"/>
                  </a:lnTo>
                  <a:cubicBezTo>
                    <a:pt x="1057" y="1841"/>
                    <a:pt x="1097" y="2118"/>
                    <a:pt x="1097" y="2316"/>
                  </a:cubicBezTo>
                  <a:cubicBezTo>
                    <a:pt x="1116" y="2455"/>
                    <a:pt x="1225" y="2524"/>
                    <a:pt x="1334" y="2524"/>
                  </a:cubicBezTo>
                  <a:cubicBezTo>
                    <a:pt x="1443" y="2524"/>
                    <a:pt x="1552" y="2455"/>
                    <a:pt x="1572" y="2316"/>
                  </a:cubicBezTo>
                  <a:cubicBezTo>
                    <a:pt x="1572" y="2039"/>
                    <a:pt x="1493" y="1762"/>
                    <a:pt x="1493" y="1484"/>
                  </a:cubicBezTo>
                  <a:lnTo>
                    <a:pt x="1493" y="1484"/>
                  </a:lnTo>
                  <a:lnTo>
                    <a:pt x="1849" y="1762"/>
                  </a:lnTo>
                  <a:cubicBezTo>
                    <a:pt x="1898" y="1802"/>
                    <a:pt x="1949" y="1820"/>
                    <a:pt x="1996" y="1820"/>
                  </a:cubicBezTo>
                  <a:cubicBezTo>
                    <a:pt x="2179" y="1820"/>
                    <a:pt x="2315" y="1562"/>
                    <a:pt x="2127" y="1405"/>
                  </a:cubicBezTo>
                  <a:cubicBezTo>
                    <a:pt x="2008" y="1326"/>
                    <a:pt x="1929" y="1247"/>
                    <a:pt x="1810" y="1128"/>
                  </a:cubicBezTo>
                  <a:lnTo>
                    <a:pt x="2443" y="1049"/>
                  </a:lnTo>
                  <a:cubicBezTo>
                    <a:pt x="2736" y="975"/>
                    <a:pt x="2725" y="564"/>
                    <a:pt x="2503" y="564"/>
                  </a:cubicBezTo>
                  <a:cubicBezTo>
                    <a:pt x="2484" y="564"/>
                    <a:pt x="2465" y="567"/>
                    <a:pt x="2443" y="573"/>
                  </a:cubicBezTo>
                  <a:lnTo>
                    <a:pt x="1691" y="653"/>
                  </a:lnTo>
                  <a:lnTo>
                    <a:pt x="1849" y="415"/>
                  </a:lnTo>
                  <a:cubicBezTo>
                    <a:pt x="1994" y="241"/>
                    <a:pt x="1843" y="47"/>
                    <a:pt x="1674" y="47"/>
                  </a:cubicBezTo>
                  <a:cubicBezTo>
                    <a:pt x="1611" y="47"/>
                    <a:pt x="1546" y="73"/>
                    <a:pt x="1493" y="138"/>
                  </a:cubicBezTo>
                  <a:lnTo>
                    <a:pt x="1374" y="336"/>
                  </a:lnTo>
                  <a:lnTo>
                    <a:pt x="1374" y="296"/>
                  </a:lnTo>
                  <a:cubicBezTo>
                    <a:pt x="1355" y="143"/>
                    <a:pt x="1234" y="73"/>
                    <a:pt x="1118" y="73"/>
                  </a:cubicBezTo>
                  <a:cubicBezTo>
                    <a:pt x="995" y="73"/>
                    <a:pt x="878" y="153"/>
                    <a:pt x="899" y="296"/>
                  </a:cubicBezTo>
                  <a:lnTo>
                    <a:pt x="661" y="58"/>
                  </a:lnTo>
                  <a:cubicBezTo>
                    <a:pt x="612" y="18"/>
                    <a:pt x="561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5347088" y="2410537"/>
              <a:ext cx="281870" cy="279081"/>
            </a:xfrm>
            <a:custGeom>
              <a:avLst/>
              <a:gdLst/>
              <a:ahLst/>
              <a:cxnLst/>
              <a:rect l="l" t="t" r="r" b="b"/>
              <a:pathLst>
                <a:path w="7175" h="7104" extrusionOk="0">
                  <a:moveTo>
                    <a:pt x="1980" y="0"/>
                  </a:moveTo>
                  <a:cubicBezTo>
                    <a:pt x="1831" y="0"/>
                    <a:pt x="1685" y="128"/>
                    <a:pt x="1760" y="303"/>
                  </a:cubicBezTo>
                  <a:cubicBezTo>
                    <a:pt x="2116" y="1016"/>
                    <a:pt x="2433" y="1729"/>
                    <a:pt x="2750" y="2482"/>
                  </a:cubicBezTo>
                  <a:cubicBezTo>
                    <a:pt x="1958" y="2284"/>
                    <a:pt x="1126" y="2086"/>
                    <a:pt x="334" y="1888"/>
                  </a:cubicBezTo>
                  <a:cubicBezTo>
                    <a:pt x="311" y="1881"/>
                    <a:pt x="289" y="1878"/>
                    <a:pt x="269" y="1878"/>
                  </a:cubicBezTo>
                  <a:cubicBezTo>
                    <a:pt x="46" y="1878"/>
                    <a:pt x="0" y="2251"/>
                    <a:pt x="255" y="2324"/>
                  </a:cubicBezTo>
                  <a:lnTo>
                    <a:pt x="2631" y="2918"/>
                  </a:lnTo>
                  <a:lnTo>
                    <a:pt x="1364" y="3552"/>
                  </a:lnTo>
                  <a:cubicBezTo>
                    <a:pt x="1159" y="3688"/>
                    <a:pt x="1307" y="3972"/>
                    <a:pt x="1529" y="3972"/>
                  </a:cubicBezTo>
                  <a:cubicBezTo>
                    <a:pt x="1565" y="3972"/>
                    <a:pt x="1603" y="3964"/>
                    <a:pt x="1641" y="3948"/>
                  </a:cubicBezTo>
                  <a:lnTo>
                    <a:pt x="2909" y="3314"/>
                  </a:lnTo>
                  <a:lnTo>
                    <a:pt x="2909" y="3314"/>
                  </a:lnTo>
                  <a:cubicBezTo>
                    <a:pt x="2552" y="4067"/>
                    <a:pt x="2275" y="4819"/>
                    <a:pt x="1958" y="5611"/>
                  </a:cubicBezTo>
                  <a:cubicBezTo>
                    <a:pt x="1906" y="5795"/>
                    <a:pt x="2060" y="5943"/>
                    <a:pt x="2206" y="5943"/>
                  </a:cubicBezTo>
                  <a:cubicBezTo>
                    <a:pt x="2281" y="5943"/>
                    <a:pt x="2353" y="5904"/>
                    <a:pt x="2394" y="5809"/>
                  </a:cubicBezTo>
                  <a:cubicBezTo>
                    <a:pt x="2671" y="5057"/>
                    <a:pt x="2988" y="4304"/>
                    <a:pt x="3305" y="3591"/>
                  </a:cubicBezTo>
                  <a:cubicBezTo>
                    <a:pt x="3780" y="4700"/>
                    <a:pt x="4255" y="5809"/>
                    <a:pt x="4691" y="6958"/>
                  </a:cubicBezTo>
                  <a:cubicBezTo>
                    <a:pt x="4735" y="7060"/>
                    <a:pt x="4810" y="7103"/>
                    <a:pt x="4887" y="7103"/>
                  </a:cubicBezTo>
                  <a:cubicBezTo>
                    <a:pt x="5018" y="7103"/>
                    <a:pt x="5152" y="6975"/>
                    <a:pt x="5127" y="6800"/>
                  </a:cubicBezTo>
                  <a:cubicBezTo>
                    <a:pt x="4651" y="5572"/>
                    <a:pt x="4137" y="4344"/>
                    <a:pt x="3582" y="3155"/>
                  </a:cubicBezTo>
                  <a:lnTo>
                    <a:pt x="3582" y="3155"/>
                  </a:lnTo>
                  <a:cubicBezTo>
                    <a:pt x="4651" y="3393"/>
                    <a:pt x="5721" y="3631"/>
                    <a:pt x="6830" y="3868"/>
                  </a:cubicBezTo>
                  <a:cubicBezTo>
                    <a:pt x="6842" y="3870"/>
                    <a:pt x="6854" y="3871"/>
                    <a:pt x="6865" y="3871"/>
                  </a:cubicBezTo>
                  <a:cubicBezTo>
                    <a:pt x="7114" y="3871"/>
                    <a:pt x="7175" y="3469"/>
                    <a:pt x="6909" y="3393"/>
                  </a:cubicBezTo>
                  <a:cubicBezTo>
                    <a:pt x="5919" y="3195"/>
                    <a:pt x="4929" y="2957"/>
                    <a:pt x="3978" y="2759"/>
                  </a:cubicBezTo>
                  <a:lnTo>
                    <a:pt x="5483" y="1927"/>
                  </a:lnTo>
                  <a:cubicBezTo>
                    <a:pt x="5722" y="1825"/>
                    <a:pt x="5550" y="1547"/>
                    <a:pt x="5346" y="1547"/>
                  </a:cubicBezTo>
                  <a:cubicBezTo>
                    <a:pt x="5313" y="1547"/>
                    <a:pt x="5279" y="1554"/>
                    <a:pt x="5246" y="1571"/>
                  </a:cubicBezTo>
                  <a:lnTo>
                    <a:pt x="3859" y="2284"/>
                  </a:lnTo>
                  <a:cubicBezTo>
                    <a:pt x="4176" y="1690"/>
                    <a:pt x="4453" y="1096"/>
                    <a:pt x="4770" y="501"/>
                  </a:cubicBezTo>
                  <a:cubicBezTo>
                    <a:pt x="4849" y="318"/>
                    <a:pt x="4703" y="170"/>
                    <a:pt x="4549" y="170"/>
                  </a:cubicBezTo>
                  <a:cubicBezTo>
                    <a:pt x="4470" y="170"/>
                    <a:pt x="4388" y="209"/>
                    <a:pt x="4335" y="303"/>
                  </a:cubicBezTo>
                  <a:cubicBezTo>
                    <a:pt x="3978" y="1016"/>
                    <a:pt x="3622" y="1729"/>
                    <a:pt x="3265" y="2482"/>
                  </a:cubicBezTo>
                  <a:cubicBezTo>
                    <a:pt x="2909" y="1690"/>
                    <a:pt x="2552" y="898"/>
                    <a:pt x="2196" y="145"/>
                  </a:cubicBezTo>
                  <a:cubicBezTo>
                    <a:pt x="2152" y="43"/>
                    <a:pt x="2066" y="0"/>
                    <a:pt x="1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43" name="Google Shape;1143;p44"/>
            <p:cNvGrpSpPr/>
            <p:nvPr/>
          </p:nvGrpSpPr>
          <p:grpSpPr>
            <a:xfrm>
              <a:off x="3300665" y="2126817"/>
              <a:ext cx="536954" cy="517299"/>
              <a:chOff x="2000186" y="2928424"/>
              <a:chExt cx="561785" cy="541052"/>
            </a:xfrm>
          </p:grpSpPr>
          <p:sp>
            <p:nvSpPr>
              <p:cNvPr id="1144" name="Google Shape;1144;p44"/>
              <p:cNvSpPr/>
              <p:nvPr/>
            </p:nvSpPr>
            <p:spPr>
              <a:xfrm>
                <a:off x="2059317" y="2978930"/>
                <a:ext cx="450158" cy="459944"/>
              </a:xfrm>
              <a:custGeom>
                <a:avLst/>
                <a:gdLst/>
                <a:ahLst/>
                <a:cxnLst/>
                <a:rect l="l" t="t" r="r" b="b"/>
                <a:pathLst>
                  <a:path w="5428" h="5546" extrusionOk="0">
                    <a:moveTo>
                      <a:pt x="5070" y="5060"/>
                    </a:moveTo>
                    <a:lnTo>
                      <a:pt x="5070" y="5060"/>
                    </a:lnTo>
                    <a:cubicBezTo>
                      <a:pt x="5083" y="5067"/>
                      <a:pt x="5094" y="5071"/>
                      <a:pt x="5103" y="5071"/>
                    </a:cubicBezTo>
                    <a:cubicBezTo>
                      <a:pt x="5106" y="5071"/>
                      <a:pt x="5108" y="5071"/>
                      <a:pt x="5110" y="5071"/>
                    </a:cubicBezTo>
                    <a:cubicBezTo>
                      <a:pt x="5097" y="5067"/>
                      <a:pt x="5084" y="5064"/>
                      <a:pt x="5070" y="5060"/>
                    </a:cubicBezTo>
                    <a:close/>
                    <a:moveTo>
                      <a:pt x="2298" y="0"/>
                    </a:moveTo>
                    <a:cubicBezTo>
                      <a:pt x="2100" y="555"/>
                      <a:pt x="1902" y="1109"/>
                      <a:pt x="1704" y="1704"/>
                    </a:cubicBezTo>
                    <a:cubicBezTo>
                      <a:pt x="1676" y="1760"/>
                      <a:pt x="1608" y="1816"/>
                      <a:pt x="1529" y="1816"/>
                    </a:cubicBezTo>
                    <a:cubicBezTo>
                      <a:pt x="1496" y="1816"/>
                      <a:pt x="1461" y="1806"/>
                      <a:pt x="1426" y="1783"/>
                    </a:cubicBezTo>
                    <a:cubicBezTo>
                      <a:pt x="1387" y="1783"/>
                      <a:pt x="1347" y="1822"/>
                      <a:pt x="1307" y="1822"/>
                    </a:cubicBezTo>
                    <a:lnTo>
                      <a:pt x="0" y="1862"/>
                    </a:lnTo>
                    <a:cubicBezTo>
                      <a:pt x="396" y="2337"/>
                      <a:pt x="832" y="2773"/>
                      <a:pt x="1307" y="3209"/>
                    </a:cubicBezTo>
                    <a:cubicBezTo>
                      <a:pt x="1454" y="3355"/>
                      <a:pt x="1363" y="3570"/>
                      <a:pt x="1192" y="3570"/>
                    </a:cubicBezTo>
                    <a:cubicBezTo>
                      <a:pt x="1178" y="3570"/>
                      <a:pt x="1164" y="3568"/>
                      <a:pt x="1149" y="3565"/>
                    </a:cubicBezTo>
                    <a:lnTo>
                      <a:pt x="1149" y="3565"/>
                    </a:lnTo>
                    <a:cubicBezTo>
                      <a:pt x="1189" y="3645"/>
                      <a:pt x="1228" y="3684"/>
                      <a:pt x="1189" y="3763"/>
                    </a:cubicBezTo>
                    <a:cubicBezTo>
                      <a:pt x="1070" y="4160"/>
                      <a:pt x="951" y="4516"/>
                      <a:pt x="832" y="4912"/>
                    </a:cubicBezTo>
                    <a:cubicBezTo>
                      <a:pt x="793" y="5071"/>
                      <a:pt x="753" y="5229"/>
                      <a:pt x="713" y="5388"/>
                    </a:cubicBezTo>
                    <a:cubicBezTo>
                      <a:pt x="660" y="5493"/>
                      <a:pt x="643" y="5546"/>
                      <a:pt x="660" y="5546"/>
                    </a:cubicBezTo>
                    <a:cubicBezTo>
                      <a:pt x="669" y="5546"/>
                      <a:pt x="687" y="5533"/>
                      <a:pt x="713" y="5506"/>
                    </a:cubicBezTo>
                    <a:cubicBezTo>
                      <a:pt x="753" y="5427"/>
                      <a:pt x="832" y="5348"/>
                      <a:pt x="951" y="5348"/>
                    </a:cubicBezTo>
                    <a:cubicBezTo>
                      <a:pt x="1506" y="4991"/>
                      <a:pt x="2060" y="4595"/>
                      <a:pt x="2575" y="4120"/>
                    </a:cubicBezTo>
                    <a:cubicBezTo>
                      <a:pt x="2617" y="4092"/>
                      <a:pt x="2659" y="4079"/>
                      <a:pt x="2700" y="4079"/>
                    </a:cubicBezTo>
                    <a:cubicBezTo>
                      <a:pt x="2773" y="4079"/>
                      <a:pt x="2841" y="4122"/>
                      <a:pt x="2892" y="4199"/>
                    </a:cubicBezTo>
                    <a:cubicBezTo>
                      <a:pt x="2915" y="4153"/>
                      <a:pt x="2966" y="4134"/>
                      <a:pt x="3019" y="4134"/>
                    </a:cubicBezTo>
                    <a:cubicBezTo>
                      <a:pt x="3057" y="4134"/>
                      <a:pt x="3097" y="4143"/>
                      <a:pt x="3130" y="4160"/>
                    </a:cubicBezTo>
                    <a:lnTo>
                      <a:pt x="4199" y="4635"/>
                    </a:lnTo>
                    <a:lnTo>
                      <a:pt x="4635" y="4833"/>
                    </a:lnTo>
                    <a:cubicBezTo>
                      <a:pt x="4780" y="4942"/>
                      <a:pt x="4925" y="5017"/>
                      <a:pt x="5070" y="5060"/>
                    </a:cubicBezTo>
                    <a:lnTo>
                      <a:pt x="5070" y="5060"/>
                    </a:lnTo>
                    <a:cubicBezTo>
                      <a:pt x="4852" y="4927"/>
                      <a:pt x="4186" y="3697"/>
                      <a:pt x="4001" y="3328"/>
                    </a:cubicBezTo>
                    <a:cubicBezTo>
                      <a:pt x="3843" y="3248"/>
                      <a:pt x="3843" y="3050"/>
                      <a:pt x="3962" y="2971"/>
                    </a:cubicBezTo>
                    <a:lnTo>
                      <a:pt x="4754" y="2258"/>
                    </a:lnTo>
                    <a:cubicBezTo>
                      <a:pt x="4833" y="2219"/>
                      <a:pt x="5229" y="1941"/>
                      <a:pt x="5427" y="1743"/>
                    </a:cubicBezTo>
                    <a:cubicBezTo>
                      <a:pt x="5189" y="1743"/>
                      <a:pt x="4833" y="1822"/>
                      <a:pt x="4675" y="1822"/>
                    </a:cubicBezTo>
                    <a:lnTo>
                      <a:pt x="3526" y="1902"/>
                    </a:lnTo>
                    <a:cubicBezTo>
                      <a:pt x="3447" y="1902"/>
                      <a:pt x="3367" y="1862"/>
                      <a:pt x="3328" y="1783"/>
                    </a:cubicBezTo>
                    <a:cubicBezTo>
                      <a:pt x="3286" y="1824"/>
                      <a:pt x="3240" y="1842"/>
                      <a:pt x="3194" y="1842"/>
                    </a:cubicBezTo>
                    <a:cubicBezTo>
                      <a:pt x="3108" y="1842"/>
                      <a:pt x="3023" y="1781"/>
                      <a:pt x="2971" y="1704"/>
                    </a:cubicBezTo>
                    <a:lnTo>
                      <a:pt x="2575" y="713"/>
                    </a:lnTo>
                    <a:cubicBezTo>
                      <a:pt x="2535" y="594"/>
                      <a:pt x="2417" y="238"/>
                      <a:pt x="2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4"/>
              <p:cNvSpPr/>
              <p:nvPr/>
            </p:nvSpPr>
            <p:spPr>
              <a:xfrm>
                <a:off x="2000186" y="2928424"/>
                <a:ext cx="561785" cy="541052"/>
              </a:xfrm>
              <a:custGeom>
                <a:avLst/>
                <a:gdLst/>
                <a:ahLst/>
                <a:cxnLst/>
                <a:rect l="l" t="t" r="r" b="b"/>
                <a:pathLst>
                  <a:path w="6774" h="6524" extrusionOk="0">
                    <a:moveTo>
                      <a:pt x="3050" y="609"/>
                    </a:moveTo>
                    <a:cubicBezTo>
                      <a:pt x="3169" y="847"/>
                      <a:pt x="3248" y="1203"/>
                      <a:pt x="3288" y="1322"/>
                    </a:cubicBezTo>
                    <a:lnTo>
                      <a:pt x="3684" y="2313"/>
                    </a:lnTo>
                    <a:cubicBezTo>
                      <a:pt x="3737" y="2418"/>
                      <a:pt x="3825" y="2471"/>
                      <a:pt x="3913" y="2471"/>
                    </a:cubicBezTo>
                    <a:cubicBezTo>
                      <a:pt x="3957" y="2471"/>
                      <a:pt x="4001" y="2458"/>
                      <a:pt x="4041" y="2431"/>
                    </a:cubicBezTo>
                    <a:cubicBezTo>
                      <a:pt x="4080" y="2471"/>
                      <a:pt x="4160" y="2511"/>
                      <a:pt x="4239" y="2511"/>
                    </a:cubicBezTo>
                    <a:lnTo>
                      <a:pt x="5388" y="2431"/>
                    </a:lnTo>
                    <a:cubicBezTo>
                      <a:pt x="5546" y="2431"/>
                      <a:pt x="5902" y="2352"/>
                      <a:pt x="6140" y="2352"/>
                    </a:cubicBezTo>
                    <a:cubicBezTo>
                      <a:pt x="5942" y="2511"/>
                      <a:pt x="5546" y="2828"/>
                      <a:pt x="5467" y="2867"/>
                    </a:cubicBezTo>
                    <a:lnTo>
                      <a:pt x="4635" y="3580"/>
                    </a:lnTo>
                    <a:cubicBezTo>
                      <a:pt x="4516" y="3699"/>
                      <a:pt x="4556" y="3897"/>
                      <a:pt x="4714" y="3976"/>
                    </a:cubicBezTo>
                    <a:cubicBezTo>
                      <a:pt x="4892" y="4333"/>
                      <a:pt x="5488" y="5491"/>
                      <a:pt x="5720" y="5662"/>
                    </a:cubicBezTo>
                    <a:lnTo>
                      <a:pt x="5720" y="5662"/>
                    </a:lnTo>
                    <a:cubicBezTo>
                      <a:pt x="5584" y="5619"/>
                      <a:pt x="5451" y="5550"/>
                      <a:pt x="5348" y="5482"/>
                    </a:cubicBezTo>
                    <a:lnTo>
                      <a:pt x="4873" y="5283"/>
                    </a:lnTo>
                    <a:lnTo>
                      <a:pt x="3803" y="4769"/>
                    </a:lnTo>
                    <a:cubicBezTo>
                      <a:pt x="3780" y="4757"/>
                      <a:pt x="3757" y="4752"/>
                      <a:pt x="3733" y="4752"/>
                    </a:cubicBezTo>
                    <a:cubicBezTo>
                      <a:pt x="3677" y="4752"/>
                      <a:pt x="3621" y="4780"/>
                      <a:pt x="3565" y="4808"/>
                    </a:cubicBezTo>
                    <a:cubicBezTo>
                      <a:pt x="3542" y="4739"/>
                      <a:pt x="3479" y="4697"/>
                      <a:pt x="3415" y="4697"/>
                    </a:cubicBezTo>
                    <a:cubicBezTo>
                      <a:pt x="3368" y="4697"/>
                      <a:pt x="3321" y="4719"/>
                      <a:pt x="3288" y="4769"/>
                    </a:cubicBezTo>
                    <a:cubicBezTo>
                      <a:pt x="2773" y="5204"/>
                      <a:pt x="2219" y="5600"/>
                      <a:pt x="1624" y="5957"/>
                    </a:cubicBezTo>
                    <a:cubicBezTo>
                      <a:pt x="1506" y="5957"/>
                      <a:pt x="1426" y="6036"/>
                      <a:pt x="1387" y="6115"/>
                    </a:cubicBezTo>
                    <a:cubicBezTo>
                      <a:pt x="1372" y="6160"/>
                      <a:pt x="1363" y="6182"/>
                      <a:pt x="1359" y="6182"/>
                    </a:cubicBezTo>
                    <a:cubicBezTo>
                      <a:pt x="1353" y="6182"/>
                      <a:pt x="1362" y="6120"/>
                      <a:pt x="1387" y="5997"/>
                    </a:cubicBezTo>
                    <a:cubicBezTo>
                      <a:pt x="1426" y="5838"/>
                      <a:pt x="1466" y="5680"/>
                      <a:pt x="1545" y="5521"/>
                    </a:cubicBezTo>
                    <a:cubicBezTo>
                      <a:pt x="1664" y="5165"/>
                      <a:pt x="1783" y="4769"/>
                      <a:pt x="1862" y="4412"/>
                    </a:cubicBezTo>
                    <a:cubicBezTo>
                      <a:pt x="1902" y="4333"/>
                      <a:pt x="1902" y="4254"/>
                      <a:pt x="1822" y="4214"/>
                    </a:cubicBezTo>
                    <a:cubicBezTo>
                      <a:pt x="2020" y="4214"/>
                      <a:pt x="2139" y="3976"/>
                      <a:pt x="1981" y="3818"/>
                    </a:cubicBezTo>
                    <a:cubicBezTo>
                      <a:pt x="1545" y="3422"/>
                      <a:pt x="1109" y="2946"/>
                      <a:pt x="713" y="2471"/>
                    </a:cubicBezTo>
                    <a:lnTo>
                      <a:pt x="2060" y="2431"/>
                    </a:lnTo>
                    <a:cubicBezTo>
                      <a:pt x="2100" y="2431"/>
                      <a:pt x="2139" y="2431"/>
                      <a:pt x="2179" y="2392"/>
                    </a:cubicBezTo>
                    <a:cubicBezTo>
                      <a:pt x="2207" y="2420"/>
                      <a:pt x="2240" y="2433"/>
                      <a:pt x="2273" y="2433"/>
                    </a:cubicBezTo>
                    <a:cubicBezTo>
                      <a:pt x="2332" y="2433"/>
                      <a:pt x="2391" y="2389"/>
                      <a:pt x="2417" y="2313"/>
                    </a:cubicBezTo>
                    <a:cubicBezTo>
                      <a:pt x="2654" y="1758"/>
                      <a:pt x="2852" y="1203"/>
                      <a:pt x="3050" y="609"/>
                    </a:cubicBezTo>
                    <a:close/>
                    <a:moveTo>
                      <a:pt x="2963" y="0"/>
                    </a:moveTo>
                    <a:cubicBezTo>
                      <a:pt x="2877" y="0"/>
                      <a:pt x="2803" y="45"/>
                      <a:pt x="2773" y="134"/>
                    </a:cubicBezTo>
                    <a:cubicBezTo>
                      <a:pt x="2535" y="768"/>
                      <a:pt x="2298" y="1401"/>
                      <a:pt x="2060" y="2035"/>
                    </a:cubicBezTo>
                    <a:lnTo>
                      <a:pt x="2020" y="2035"/>
                    </a:lnTo>
                    <a:lnTo>
                      <a:pt x="238" y="2075"/>
                    </a:lnTo>
                    <a:cubicBezTo>
                      <a:pt x="79" y="2075"/>
                      <a:pt x="0" y="2233"/>
                      <a:pt x="79" y="2392"/>
                    </a:cubicBezTo>
                    <a:cubicBezTo>
                      <a:pt x="594" y="3026"/>
                      <a:pt x="1109" y="3620"/>
                      <a:pt x="1743" y="4174"/>
                    </a:cubicBezTo>
                    <a:cubicBezTo>
                      <a:pt x="1722" y="4167"/>
                      <a:pt x="1701" y="4164"/>
                      <a:pt x="1680" y="4164"/>
                    </a:cubicBezTo>
                    <a:cubicBezTo>
                      <a:pt x="1585" y="4164"/>
                      <a:pt x="1499" y="4235"/>
                      <a:pt x="1466" y="4333"/>
                    </a:cubicBezTo>
                    <a:cubicBezTo>
                      <a:pt x="1307" y="4848"/>
                      <a:pt x="1109" y="5402"/>
                      <a:pt x="991" y="5917"/>
                    </a:cubicBezTo>
                    <a:cubicBezTo>
                      <a:pt x="911" y="6195"/>
                      <a:pt x="872" y="6472"/>
                      <a:pt x="1228" y="6511"/>
                    </a:cubicBezTo>
                    <a:cubicBezTo>
                      <a:pt x="1263" y="6520"/>
                      <a:pt x="1298" y="6524"/>
                      <a:pt x="1334" y="6524"/>
                    </a:cubicBezTo>
                    <a:cubicBezTo>
                      <a:pt x="1629" y="6524"/>
                      <a:pt x="1971" y="6257"/>
                      <a:pt x="2219" y="6115"/>
                    </a:cubicBezTo>
                    <a:cubicBezTo>
                      <a:pt x="2654" y="5798"/>
                      <a:pt x="3090" y="5482"/>
                      <a:pt x="3526" y="5125"/>
                    </a:cubicBezTo>
                    <a:cubicBezTo>
                      <a:pt x="3565" y="5125"/>
                      <a:pt x="3565" y="5165"/>
                      <a:pt x="3605" y="5204"/>
                    </a:cubicBezTo>
                    <a:cubicBezTo>
                      <a:pt x="4120" y="5442"/>
                      <a:pt x="4595" y="5680"/>
                      <a:pt x="5150" y="5917"/>
                    </a:cubicBezTo>
                    <a:cubicBezTo>
                      <a:pt x="5318" y="5973"/>
                      <a:pt x="5565" y="6148"/>
                      <a:pt x="5779" y="6148"/>
                    </a:cubicBezTo>
                    <a:cubicBezTo>
                      <a:pt x="5868" y="6148"/>
                      <a:pt x="5952" y="6118"/>
                      <a:pt x="6021" y="6036"/>
                    </a:cubicBezTo>
                    <a:cubicBezTo>
                      <a:pt x="6219" y="5759"/>
                      <a:pt x="6021" y="5402"/>
                      <a:pt x="5863" y="5165"/>
                    </a:cubicBezTo>
                    <a:cubicBezTo>
                      <a:pt x="5586" y="4729"/>
                      <a:pt x="5348" y="4254"/>
                      <a:pt x="5071" y="3818"/>
                    </a:cubicBezTo>
                    <a:lnTo>
                      <a:pt x="6180" y="2867"/>
                    </a:lnTo>
                    <a:cubicBezTo>
                      <a:pt x="6338" y="2669"/>
                      <a:pt x="6774" y="2431"/>
                      <a:pt x="6695" y="2154"/>
                    </a:cubicBezTo>
                    <a:cubicBezTo>
                      <a:pt x="6649" y="1973"/>
                      <a:pt x="6488" y="1934"/>
                      <a:pt x="6321" y="1934"/>
                    </a:cubicBezTo>
                    <a:cubicBezTo>
                      <a:pt x="6195" y="1934"/>
                      <a:pt x="6067" y="1956"/>
                      <a:pt x="5982" y="1956"/>
                    </a:cubicBezTo>
                    <a:lnTo>
                      <a:pt x="4199" y="2075"/>
                    </a:lnTo>
                    <a:cubicBezTo>
                      <a:pt x="4160" y="2075"/>
                      <a:pt x="4120" y="2114"/>
                      <a:pt x="4080" y="2114"/>
                    </a:cubicBezTo>
                    <a:lnTo>
                      <a:pt x="3526" y="807"/>
                    </a:lnTo>
                    <a:cubicBezTo>
                      <a:pt x="3407" y="530"/>
                      <a:pt x="3328" y="173"/>
                      <a:pt x="3050" y="15"/>
                    </a:cubicBezTo>
                    <a:cubicBezTo>
                      <a:pt x="3021" y="5"/>
                      <a:pt x="2991" y="0"/>
                      <a:pt x="29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46" name="Google Shape;1146;p44"/>
          <p:cNvSpPr/>
          <p:nvPr/>
        </p:nvSpPr>
        <p:spPr>
          <a:xfrm>
            <a:off x="4176868" y="1310074"/>
            <a:ext cx="790263" cy="1404611"/>
          </a:xfrm>
          <a:custGeom>
            <a:avLst/>
            <a:gdLst/>
            <a:ahLst/>
            <a:cxnLst/>
            <a:rect l="l" t="t" r="r" b="b"/>
            <a:pathLst>
              <a:path w="20509" h="36455" extrusionOk="0">
                <a:moveTo>
                  <a:pt x="14877" y="841"/>
                </a:moveTo>
                <a:cubicBezTo>
                  <a:pt x="14971" y="841"/>
                  <a:pt x="15065" y="843"/>
                  <a:pt x="15160" y="849"/>
                </a:cubicBezTo>
                <a:cubicBezTo>
                  <a:pt x="17853" y="2140"/>
                  <a:pt x="18111" y="5755"/>
                  <a:pt x="17816" y="8521"/>
                </a:cubicBezTo>
                <a:cubicBezTo>
                  <a:pt x="17521" y="11066"/>
                  <a:pt x="17115" y="13611"/>
                  <a:pt x="17004" y="16156"/>
                </a:cubicBezTo>
                <a:cubicBezTo>
                  <a:pt x="16857" y="18849"/>
                  <a:pt x="16930" y="21541"/>
                  <a:pt x="17152" y="24234"/>
                </a:cubicBezTo>
                <a:cubicBezTo>
                  <a:pt x="17262" y="25562"/>
                  <a:pt x="17410" y="26927"/>
                  <a:pt x="17594" y="28218"/>
                </a:cubicBezTo>
                <a:cubicBezTo>
                  <a:pt x="17779" y="29545"/>
                  <a:pt x="18295" y="30984"/>
                  <a:pt x="18295" y="32312"/>
                </a:cubicBezTo>
                <a:cubicBezTo>
                  <a:pt x="18295" y="33308"/>
                  <a:pt x="17484" y="34673"/>
                  <a:pt x="16635" y="35078"/>
                </a:cubicBezTo>
                <a:cubicBezTo>
                  <a:pt x="15898" y="35300"/>
                  <a:pt x="15160" y="35447"/>
                  <a:pt x="14385" y="35484"/>
                </a:cubicBezTo>
                <a:cubicBezTo>
                  <a:pt x="13941" y="35551"/>
                  <a:pt x="13486" y="35591"/>
                  <a:pt x="13033" y="35591"/>
                </a:cubicBezTo>
                <a:cubicBezTo>
                  <a:pt x="11981" y="35591"/>
                  <a:pt x="10935" y="35376"/>
                  <a:pt x="10033" y="34783"/>
                </a:cubicBezTo>
                <a:cubicBezTo>
                  <a:pt x="6971" y="32718"/>
                  <a:pt x="9738" y="28660"/>
                  <a:pt x="10476" y="25968"/>
                </a:cubicBezTo>
                <a:cubicBezTo>
                  <a:pt x="11803" y="21099"/>
                  <a:pt x="11398" y="15935"/>
                  <a:pt x="11029" y="10955"/>
                </a:cubicBezTo>
                <a:cubicBezTo>
                  <a:pt x="11005" y="10722"/>
                  <a:pt x="10805" y="10577"/>
                  <a:pt x="10604" y="10577"/>
                </a:cubicBezTo>
                <a:cubicBezTo>
                  <a:pt x="10488" y="10577"/>
                  <a:pt x="10372" y="10626"/>
                  <a:pt x="10291" y="10734"/>
                </a:cubicBezTo>
                <a:cubicBezTo>
                  <a:pt x="10227" y="10670"/>
                  <a:pt x="10138" y="10630"/>
                  <a:pt x="10052" y="10630"/>
                </a:cubicBezTo>
                <a:cubicBezTo>
                  <a:pt x="9991" y="10630"/>
                  <a:pt x="9932" y="10651"/>
                  <a:pt x="9885" y="10697"/>
                </a:cubicBezTo>
                <a:cubicBezTo>
                  <a:pt x="9074" y="11472"/>
                  <a:pt x="8262" y="12283"/>
                  <a:pt x="7451" y="13095"/>
                </a:cubicBezTo>
                <a:lnTo>
                  <a:pt x="6381" y="14164"/>
                </a:lnTo>
                <a:cubicBezTo>
                  <a:pt x="5722" y="14823"/>
                  <a:pt x="5711" y="14982"/>
                  <a:pt x="4874" y="14982"/>
                </a:cubicBezTo>
                <a:cubicBezTo>
                  <a:pt x="4774" y="14982"/>
                  <a:pt x="4663" y="14980"/>
                  <a:pt x="4537" y="14976"/>
                </a:cubicBezTo>
                <a:cubicBezTo>
                  <a:pt x="3246" y="14939"/>
                  <a:pt x="2951" y="14459"/>
                  <a:pt x="2287" y="13464"/>
                </a:cubicBezTo>
                <a:cubicBezTo>
                  <a:pt x="1955" y="12910"/>
                  <a:pt x="1660" y="12357"/>
                  <a:pt x="1439" y="11767"/>
                </a:cubicBezTo>
                <a:cubicBezTo>
                  <a:pt x="775" y="10144"/>
                  <a:pt x="1180" y="8410"/>
                  <a:pt x="2693" y="7451"/>
                </a:cubicBezTo>
                <a:lnTo>
                  <a:pt x="8373" y="3910"/>
                </a:lnTo>
                <a:cubicBezTo>
                  <a:pt x="10362" y="2632"/>
                  <a:pt x="12453" y="841"/>
                  <a:pt x="14877" y="841"/>
                </a:cubicBezTo>
                <a:close/>
                <a:moveTo>
                  <a:pt x="14053" y="0"/>
                </a:moveTo>
                <a:cubicBezTo>
                  <a:pt x="13906" y="0"/>
                  <a:pt x="13795" y="111"/>
                  <a:pt x="13795" y="222"/>
                </a:cubicBezTo>
                <a:cubicBezTo>
                  <a:pt x="11176" y="591"/>
                  <a:pt x="8705" y="2767"/>
                  <a:pt x="6639" y="4095"/>
                </a:cubicBezTo>
                <a:cubicBezTo>
                  <a:pt x="4869" y="5201"/>
                  <a:pt x="2914" y="6197"/>
                  <a:pt x="1291" y="7451"/>
                </a:cubicBezTo>
                <a:cubicBezTo>
                  <a:pt x="295" y="8226"/>
                  <a:pt x="0" y="8705"/>
                  <a:pt x="148" y="9996"/>
                </a:cubicBezTo>
                <a:cubicBezTo>
                  <a:pt x="332" y="11877"/>
                  <a:pt x="1992" y="15714"/>
                  <a:pt x="4057" y="16267"/>
                </a:cubicBezTo>
                <a:cubicBezTo>
                  <a:pt x="4223" y="16306"/>
                  <a:pt x="4375" y="16325"/>
                  <a:pt x="4517" y="16325"/>
                </a:cubicBezTo>
                <a:cubicBezTo>
                  <a:pt x="5168" y="16325"/>
                  <a:pt x="5608" y="15940"/>
                  <a:pt x="6123" y="15455"/>
                </a:cubicBezTo>
                <a:cubicBezTo>
                  <a:pt x="7562" y="14127"/>
                  <a:pt x="8889" y="12578"/>
                  <a:pt x="10217" y="11103"/>
                </a:cubicBezTo>
                <a:cubicBezTo>
                  <a:pt x="10512" y="15013"/>
                  <a:pt x="10807" y="18996"/>
                  <a:pt x="10254" y="22906"/>
                </a:cubicBezTo>
                <a:cubicBezTo>
                  <a:pt x="9959" y="24824"/>
                  <a:pt x="9443" y="26705"/>
                  <a:pt x="8742" y="28513"/>
                </a:cubicBezTo>
                <a:cubicBezTo>
                  <a:pt x="8299" y="29693"/>
                  <a:pt x="7746" y="30910"/>
                  <a:pt x="7746" y="32201"/>
                </a:cubicBezTo>
                <a:cubicBezTo>
                  <a:pt x="7820" y="34488"/>
                  <a:pt x="9627" y="36000"/>
                  <a:pt x="11767" y="36332"/>
                </a:cubicBezTo>
                <a:cubicBezTo>
                  <a:pt x="12237" y="36408"/>
                  <a:pt x="12836" y="36454"/>
                  <a:pt x="13488" y="36454"/>
                </a:cubicBezTo>
                <a:cubicBezTo>
                  <a:pt x="15396" y="36454"/>
                  <a:pt x="17757" y="36057"/>
                  <a:pt x="18664" y="34820"/>
                </a:cubicBezTo>
                <a:cubicBezTo>
                  <a:pt x="19291" y="33972"/>
                  <a:pt x="19217" y="32976"/>
                  <a:pt x="19107" y="31980"/>
                </a:cubicBezTo>
                <a:cubicBezTo>
                  <a:pt x="18848" y="30173"/>
                  <a:pt x="18443" y="28402"/>
                  <a:pt x="18221" y="26595"/>
                </a:cubicBezTo>
                <a:cubicBezTo>
                  <a:pt x="17742" y="22611"/>
                  <a:pt x="17631" y="18591"/>
                  <a:pt x="17926" y="14570"/>
                </a:cubicBezTo>
                <a:cubicBezTo>
                  <a:pt x="18221" y="10660"/>
                  <a:pt x="20508" y="2066"/>
                  <a:pt x="15381" y="332"/>
                </a:cubicBezTo>
                <a:cubicBezTo>
                  <a:pt x="15344" y="259"/>
                  <a:pt x="15271" y="185"/>
                  <a:pt x="15197" y="185"/>
                </a:cubicBezTo>
                <a:lnTo>
                  <a:pt x="14976" y="185"/>
                </a:lnTo>
                <a:cubicBezTo>
                  <a:pt x="14644" y="111"/>
                  <a:pt x="14348" y="37"/>
                  <a:pt x="14053" y="0"/>
                </a:cubicBezTo>
                <a:close/>
              </a:path>
            </a:pathLst>
          </a:custGeom>
          <a:solidFill>
            <a:schemeClr val="dk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45"/>
          <p:cNvSpPr txBox="1">
            <a:spLocks noGrp="1"/>
          </p:cNvSpPr>
          <p:nvPr>
            <p:ph type="title"/>
          </p:nvPr>
        </p:nvSpPr>
        <p:spPr>
          <a:xfrm>
            <a:off x="713250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1152" name="Google Shape;1152;p45"/>
          <p:cNvSpPr txBox="1">
            <a:spLocks noGrp="1"/>
          </p:cNvSpPr>
          <p:nvPr>
            <p:ph type="subTitle" idx="1"/>
          </p:nvPr>
        </p:nvSpPr>
        <p:spPr>
          <a:xfrm>
            <a:off x="4567950" y="1358400"/>
            <a:ext cx="3862800" cy="29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Do you know what helps you make your point clear? Lists like this one: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● They’re simple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● You can organize your ideas clearly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● You’ll never forget to buy milk!</a:t>
            </a:r>
            <a:endParaRPr sz="1600"/>
          </a:p>
        </p:txBody>
      </p:sp>
      <p:sp>
        <p:nvSpPr>
          <p:cNvPr id="1153" name="Google Shape;1153;p45"/>
          <p:cNvSpPr/>
          <p:nvPr/>
        </p:nvSpPr>
        <p:spPr>
          <a:xfrm>
            <a:off x="2696076" y="2855121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45"/>
          <p:cNvSpPr/>
          <p:nvPr/>
        </p:nvSpPr>
        <p:spPr>
          <a:xfrm>
            <a:off x="2156401" y="2693709"/>
            <a:ext cx="154143" cy="162640"/>
          </a:xfrm>
          <a:custGeom>
            <a:avLst/>
            <a:gdLst/>
            <a:ahLst/>
            <a:cxnLst/>
            <a:rect l="l" t="t" r="r" b="b"/>
            <a:pathLst>
              <a:path w="4517" h="4766" extrusionOk="0">
                <a:moveTo>
                  <a:pt x="1687" y="1"/>
                </a:moveTo>
                <a:cubicBezTo>
                  <a:pt x="1549" y="1"/>
                  <a:pt x="1405" y="121"/>
                  <a:pt x="1453" y="315"/>
                </a:cubicBezTo>
                <a:cubicBezTo>
                  <a:pt x="1612" y="790"/>
                  <a:pt x="1730" y="1305"/>
                  <a:pt x="1889" y="1741"/>
                </a:cubicBezTo>
                <a:cubicBezTo>
                  <a:pt x="1612" y="1582"/>
                  <a:pt x="1334" y="1384"/>
                  <a:pt x="1057" y="1186"/>
                </a:cubicBezTo>
                <a:cubicBezTo>
                  <a:pt x="1009" y="1158"/>
                  <a:pt x="960" y="1147"/>
                  <a:pt x="914" y="1147"/>
                </a:cubicBezTo>
                <a:cubicBezTo>
                  <a:pt x="698" y="1147"/>
                  <a:pt x="544" y="1412"/>
                  <a:pt x="740" y="1543"/>
                </a:cubicBezTo>
                <a:cubicBezTo>
                  <a:pt x="1097" y="1780"/>
                  <a:pt x="1453" y="2018"/>
                  <a:pt x="1810" y="2256"/>
                </a:cubicBezTo>
                <a:cubicBezTo>
                  <a:pt x="1295" y="2414"/>
                  <a:pt x="780" y="2573"/>
                  <a:pt x="265" y="2731"/>
                </a:cubicBezTo>
                <a:cubicBezTo>
                  <a:pt x="1" y="2807"/>
                  <a:pt x="132" y="3170"/>
                  <a:pt x="385" y="3170"/>
                </a:cubicBezTo>
                <a:cubicBezTo>
                  <a:pt x="397" y="3170"/>
                  <a:pt x="410" y="3169"/>
                  <a:pt x="423" y="3167"/>
                </a:cubicBezTo>
                <a:lnTo>
                  <a:pt x="1730" y="2771"/>
                </a:lnTo>
                <a:lnTo>
                  <a:pt x="1730" y="2771"/>
                </a:lnTo>
                <a:cubicBezTo>
                  <a:pt x="1532" y="3127"/>
                  <a:pt x="1334" y="3444"/>
                  <a:pt x="1097" y="3801"/>
                </a:cubicBezTo>
                <a:cubicBezTo>
                  <a:pt x="989" y="3963"/>
                  <a:pt x="1156" y="4106"/>
                  <a:pt x="1324" y="4106"/>
                </a:cubicBezTo>
                <a:cubicBezTo>
                  <a:pt x="1403" y="4106"/>
                  <a:pt x="1482" y="4075"/>
                  <a:pt x="1532" y="3999"/>
                </a:cubicBezTo>
                <a:cubicBezTo>
                  <a:pt x="1770" y="3642"/>
                  <a:pt x="1968" y="3246"/>
                  <a:pt x="2206" y="2890"/>
                </a:cubicBezTo>
                <a:cubicBezTo>
                  <a:pt x="2364" y="3444"/>
                  <a:pt x="2523" y="4038"/>
                  <a:pt x="2642" y="4593"/>
                </a:cubicBezTo>
                <a:cubicBezTo>
                  <a:pt x="2672" y="4714"/>
                  <a:pt x="2754" y="4766"/>
                  <a:pt x="2840" y="4766"/>
                </a:cubicBezTo>
                <a:cubicBezTo>
                  <a:pt x="2979" y="4766"/>
                  <a:pt x="3126" y="4630"/>
                  <a:pt x="3077" y="4434"/>
                </a:cubicBezTo>
                <a:cubicBezTo>
                  <a:pt x="2958" y="3880"/>
                  <a:pt x="2800" y="3286"/>
                  <a:pt x="2642" y="2731"/>
                </a:cubicBezTo>
                <a:lnTo>
                  <a:pt x="2642" y="2731"/>
                </a:lnTo>
                <a:cubicBezTo>
                  <a:pt x="2998" y="2929"/>
                  <a:pt x="3315" y="3127"/>
                  <a:pt x="3671" y="3286"/>
                </a:cubicBezTo>
                <a:cubicBezTo>
                  <a:pt x="3713" y="3310"/>
                  <a:pt x="3753" y="3320"/>
                  <a:pt x="3790" y="3320"/>
                </a:cubicBezTo>
                <a:cubicBezTo>
                  <a:pt x="3998" y="3320"/>
                  <a:pt x="4105" y="2990"/>
                  <a:pt x="3870" y="2890"/>
                </a:cubicBezTo>
                <a:cubicBezTo>
                  <a:pt x="3553" y="2731"/>
                  <a:pt x="3236" y="2573"/>
                  <a:pt x="2958" y="2375"/>
                </a:cubicBezTo>
                <a:cubicBezTo>
                  <a:pt x="3394" y="2256"/>
                  <a:pt x="3790" y="2137"/>
                  <a:pt x="4226" y="1978"/>
                </a:cubicBezTo>
                <a:cubicBezTo>
                  <a:pt x="4517" y="1869"/>
                  <a:pt x="4407" y="1494"/>
                  <a:pt x="4143" y="1494"/>
                </a:cubicBezTo>
                <a:cubicBezTo>
                  <a:pt x="4119" y="1494"/>
                  <a:pt x="4094" y="1497"/>
                  <a:pt x="4068" y="1503"/>
                </a:cubicBezTo>
                <a:cubicBezTo>
                  <a:pt x="3632" y="1662"/>
                  <a:pt x="3196" y="1820"/>
                  <a:pt x="2721" y="1939"/>
                </a:cubicBezTo>
                <a:cubicBezTo>
                  <a:pt x="2919" y="1622"/>
                  <a:pt x="3077" y="1305"/>
                  <a:pt x="3236" y="949"/>
                </a:cubicBezTo>
                <a:cubicBezTo>
                  <a:pt x="3340" y="765"/>
                  <a:pt x="3186" y="617"/>
                  <a:pt x="3035" y="617"/>
                </a:cubicBezTo>
                <a:cubicBezTo>
                  <a:pt x="2957" y="617"/>
                  <a:pt x="2880" y="656"/>
                  <a:pt x="2840" y="750"/>
                </a:cubicBezTo>
                <a:cubicBezTo>
                  <a:pt x="2681" y="1067"/>
                  <a:pt x="2523" y="1384"/>
                  <a:pt x="2364" y="1701"/>
                </a:cubicBezTo>
                <a:cubicBezTo>
                  <a:pt x="2206" y="1186"/>
                  <a:pt x="2047" y="671"/>
                  <a:pt x="1889" y="156"/>
                </a:cubicBezTo>
                <a:cubicBezTo>
                  <a:pt x="1858" y="49"/>
                  <a:pt x="1774" y="1"/>
                  <a:pt x="16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45"/>
          <p:cNvSpPr/>
          <p:nvPr/>
        </p:nvSpPr>
        <p:spPr>
          <a:xfrm>
            <a:off x="1952989" y="2928384"/>
            <a:ext cx="93400" cy="86166"/>
          </a:xfrm>
          <a:custGeom>
            <a:avLst/>
            <a:gdLst/>
            <a:ahLst/>
            <a:cxnLst/>
            <a:rect l="l" t="t" r="r" b="b"/>
            <a:pathLst>
              <a:path w="2737" h="2525" extrusionOk="0">
                <a:moveTo>
                  <a:pt x="514" y="0"/>
                </a:moveTo>
                <a:cubicBezTo>
                  <a:pt x="329" y="0"/>
                  <a:pt x="187" y="258"/>
                  <a:pt x="344" y="415"/>
                </a:cubicBezTo>
                <a:cubicBezTo>
                  <a:pt x="502" y="573"/>
                  <a:pt x="621" y="692"/>
                  <a:pt x="780" y="811"/>
                </a:cubicBezTo>
                <a:lnTo>
                  <a:pt x="304" y="851"/>
                </a:lnTo>
                <a:cubicBezTo>
                  <a:pt x="0" y="889"/>
                  <a:pt x="25" y="1328"/>
                  <a:pt x="307" y="1328"/>
                </a:cubicBezTo>
                <a:cubicBezTo>
                  <a:pt x="319" y="1328"/>
                  <a:pt x="331" y="1328"/>
                  <a:pt x="344" y="1326"/>
                </a:cubicBezTo>
                <a:lnTo>
                  <a:pt x="740" y="1286"/>
                </a:lnTo>
                <a:lnTo>
                  <a:pt x="740" y="1286"/>
                </a:lnTo>
                <a:cubicBezTo>
                  <a:pt x="582" y="1484"/>
                  <a:pt x="423" y="1722"/>
                  <a:pt x="265" y="1960"/>
                </a:cubicBezTo>
                <a:cubicBezTo>
                  <a:pt x="130" y="2121"/>
                  <a:pt x="288" y="2283"/>
                  <a:pt x="453" y="2283"/>
                </a:cubicBezTo>
                <a:cubicBezTo>
                  <a:pt x="531" y="2283"/>
                  <a:pt x="610" y="2247"/>
                  <a:pt x="661" y="2158"/>
                </a:cubicBezTo>
                <a:lnTo>
                  <a:pt x="1017" y="1603"/>
                </a:lnTo>
                <a:cubicBezTo>
                  <a:pt x="1057" y="1841"/>
                  <a:pt x="1097" y="2118"/>
                  <a:pt x="1097" y="2316"/>
                </a:cubicBezTo>
                <a:cubicBezTo>
                  <a:pt x="1116" y="2455"/>
                  <a:pt x="1225" y="2524"/>
                  <a:pt x="1334" y="2524"/>
                </a:cubicBezTo>
                <a:cubicBezTo>
                  <a:pt x="1443" y="2524"/>
                  <a:pt x="1552" y="2455"/>
                  <a:pt x="1572" y="2316"/>
                </a:cubicBezTo>
                <a:cubicBezTo>
                  <a:pt x="1572" y="2039"/>
                  <a:pt x="1493" y="1762"/>
                  <a:pt x="1493" y="1484"/>
                </a:cubicBezTo>
                <a:lnTo>
                  <a:pt x="1493" y="1484"/>
                </a:lnTo>
                <a:lnTo>
                  <a:pt x="1849" y="1762"/>
                </a:lnTo>
                <a:cubicBezTo>
                  <a:pt x="1898" y="1802"/>
                  <a:pt x="1949" y="1820"/>
                  <a:pt x="1996" y="1820"/>
                </a:cubicBezTo>
                <a:cubicBezTo>
                  <a:pt x="2179" y="1820"/>
                  <a:pt x="2315" y="1562"/>
                  <a:pt x="2127" y="1405"/>
                </a:cubicBezTo>
                <a:cubicBezTo>
                  <a:pt x="2008" y="1326"/>
                  <a:pt x="1929" y="1247"/>
                  <a:pt x="1810" y="1128"/>
                </a:cubicBezTo>
                <a:lnTo>
                  <a:pt x="2443" y="1049"/>
                </a:lnTo>
                <a:cubicBezTo>
                  <a:pt x="2736" y="975"/>
                  <a:pt x="2725" y="564"/>
                  <a:pt x="2503" y="564"/>
                </a:cubicBezTo>
                <a:cubicBezTo>
                  <a:pt x="2484" y="564"/>
                  <a:pt x="2465" y="567"/>
                  <a:pt x="2443" y="573"/>
                </a:cubicBezTo>
                <a:lnTo>
                  <a:pt x="1691" y="653"/>
                </a:lnTo>
                <a:lnTo>
                  <a:pt x="1849" y="415"/>
                </a:lnTo>
                <a:cubicBezTo>
                  <a:pt x="1994" y="241"/>
                  <a:pt x="1843" y="47"/>
                  <a:pt x="1674" y="47"/>
                </a:cubicBezTo>
                <a:cubicBezTo>
                  <a:pt x="1611" y="47"/>
                  <a:pt x="1546" y="73"/>
                  <a:pt x="1493" y="138"/>
                </a:cubicBezTo>
                <a:lnTo>
                  <a:pt x="1374" y="336"/>
                </a:lnTo>
                <a:lnTo>
                  <a:pt x="1374" y="296"/>
                </a:lnTo>
                <a:cubicBezTo>
                  <a:pt x="1355" y="143"/>
                  <a:pt x="1234" y="73"/>
                  <a:pt x="1118" y="73"/>
                </a:cubicBezTo>
                <a:cubicBezTo>
                  <a:pt x="995" y="73"/>
                  <a:pt x="878" y="153"/>
                  <a:pt x="899" y="296"/>
                </a:cubicBezTo>
                <a:lnTo>
                  <a:pt x="661" y="58"/>
                </a:lnTo>
                <a:cubicBezTo>
                  <a:pt x="612" y="18"/>
                  <a:pt x="561" y="0"/>
                  <a:pt x="5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6" name="Google Shape;1156;p45"/>
          <p:cNvGrpSpPr/>
          <p:nvPr/>
        </p:nvGrpSpPr>
        <p:grpSpPr>
          <a:xfrm>
            <a:off x="1229700" y="2028840"/>
            <a:ext cx="877924" cy="914396"/>
            <a:chOff x="4022111" y="879761"/>
            <a:chExt cx="1373687" cy="1426738"/>
          </a:xfrm>
        </p:grpSpPr>
        <p:sp>
          <p:nvSpPr>
            <p:cNvPr id="1157" name="Google Shape;1157;p45"/>
            <p:cNvSpPr/>
            <p:nvPr/>
          </p:nvSpPr>
          <p:spPr>
            <a:xfrm>
              <a:off x="4154389" y="1027899"/>
              <a:ext cx="1198123" cy="1190500"/>
            </a:xfrm>
            <a:custGeom>
              <a:avLst/>
              <a:gdLst/>
              <a:ahLst/>
              <a:cxnLst/>
              <a:rect l="l" t="t" r="r" b="b"/>
              <a:pathLst>
                <a:path w="18658" h="18540" extrusionOk="0">
                  <a:moveTo>
                    <a:pt x="7719" y="3321"/>
                  </a:moveTo>
                  <a:cubicBezTo>
                    <a:pt x="7793" y="3321"/>
                    <a:pt x="7881" y="3380"/>
                    <a:pt x="8042" y="3487"/>
                  </a:cubicBezTo>
                  <a:lnTo>
                    <a:pt x="10379" y="5150"/>
                  </a:lnTo>
                  <a:cubicBezTo>
                    <a:pt x="10537" y="5269"/>
                    <a:pt x="10696" y="5388"/>
                    <a:pt x="10854" y="5507"/>
                  </a:cubicBezTo>
                  <a:cubicBezTo>
                    <a:pt x="10973" y="5586"/>
                    <a:pt x="10973" y="5784"/>
                    <a:pt x="10894" y="5903"/>
                  </a:cubicBezTo>
                  <a:cubicBezTo>
                    <a:pt x="10022" y="7210"/>
                    <a:pt x="9151" y="8518"/>
                    <a:pt x="8279" y="9825"/>
                  </a:cubicBezTo>
                  <a:cubicBezTo>
                    <a:pt x="7883" y="10379"/>
                    <a:pt x="7527" y="11013"/>
                    <a:pt x="7131" y="11607"/>
                  </a:cubicBezTo>
                  <a:cubicBezTo>
                    <a:pt x="7051" y="11687"/>
                    <a:pt x="6972" y="11726"/>
                    <a:pt x="6893" y="11766"/>
                  </a:cubicBezTo>
                  <a:cubicBezTo>
                    <a:pt x="6893" y="11726"/>
                    <a:pt x="6893" y="11726"/>
                    <a:pt x="6893" y="11687"/>
                  </a:cubicBezTo>
                  <a:cubicBezTo>
                    <a:pt x="6853" y="11607"/>
                    <a:pt x="6853" y="11528"/>
                    <a:pt x="6893" y="11449"/>
                  </a:cubicBezTo>
                  <a:cubicBezTo>
                    <a:pt x="7051" y="11092"/>
                    <a:pt x="7249" y="10736"/>
                    <a:pt x="7447" y="10419"/>
                  </a:cubicBezTo>
                  <a:cubicBezTo>
                    <a:pt x="8319" y="9033"/>
                    <a:pt x="9230" y="7686"/>
                    <a:pt x="10141" y="6339"/>
                  </a:cubicBezTo>
                  <a:cubicBezTo>
                    <a:pt x="10260" y="6180"/>
                    <a:pt x="10339" y="5982"/>
                    <a:pt x="10458" y="5784"/>
                  </a:cubicBezTo>
                  <a:lnTo>
                    <a:pt x="7844" y="3804"/>
                  </a:lnTo>
                  <a:cubicBezTo>
                    <a:pt x="6259" y="5586"/>
                    <a:pt x="4912" y="7567"/>
                    <a:pt x="3486" y="9468"/>
                  </a:cubicBezTo>
                  <a:lnTo>
                    <a:pt x="5744" y="10974"/>
                  </a:lnTo>
                  <a:cubicBezTo>
                    <a:pt x="5982" y="11132"/>
                    <a:pt x="6259" y="11251"/>
                    <a:pt x="6457" y="11409"/>
                  </a:cubicBezTo>
                  <a:cubicBezTo>
                    <a:pt x="6576" y="11528"/>
                    <a:pt x="6774" y="11607"/>
                    <a:pt x="6774" y="11726"/>
                  </a:cubicBezTo>
                  <a:cubicBezTo>
                    <a:pt x="6774" y="11766"/>
                    <a:pt x="6774" y="11845"/>
                    <a:pt x="6734" y="11885"/>
                  </a:cubicBezTo>
                  <a:cubicBezTo>
                    <a:pt x="6694" y="11953"/>
                    <a:pt x="6639" y="11979"/>
                    <a:pt x="6580" y="11979"/>
                  </a:cubicBezTo>
                  <a:cubicBezTo>
                    <a:pt x="6466" y="11979"/>
                    <a:pt x="6337" y="11883"/>
                    <a:pt x="6259" y="11805"/>
                  </a:cubicBezTo>
                  <a:cubicBezTo>
                    <a:pt x="5546" y="11370"/>
                    <a:pt x="4833" y="10894"/>
                    <a:pt x="4120" y="10419"/>
                  </a:cubicBezTo>
                  <a:cubicBezTo>
                    <a:pt x="3803" y="10181"/>
                    <a:pt x="3447" y="9983"/>
                    <a:pt x="3130" y="9746"/>
                  </a:cubicBezTo>
                  <a:cubicBezTo>
                    <a:pt x="3051" y="9666"/>
                    <a:pt x="3011" y="9587"/>
                    <a:pt x="2971" y="9508"/>
                  </a:cubicBezTo>
                  <a:cubicBezTo>
                    <a:pt x="2932" y="9508"/>
                    <a:pt x="3051" y="9429"/>
                    <a:pt x="3090" y="9389"/>
                  </a:cubicBezTo>
                  <a:cubicBezTo>
                    <a:pt x="3169" y="9349"/>
                    <a:pt x="3209" y="9310"/>
                    <a:pt x="3249" y="9270"/>
                  </a:cubicBezTo>
                  <a:cubicBezTo>
                    <a:pt x="4477" y="7290"/>
                    <a:pt x="5863" y="5388"/>
                    <a:pt x="7408" y="3606"/>
                  </a:cubicBezTo>
                  <a:cubicBezTo>
                    <a:pt x="7561" y="3409"/>
                    <a:pt x="7629" y="3321"/>
                    <a:pt x="7719" y="3321"/>
                  </a:cubicBezTo>
                  <a:close/>
                  <a:moveTo>
                    <a:pt x="6655" y="1"/>
                  </a:moveTo>
                  <a:cubicBezTo>
                    <a:pt x="6497" y="239"/>
                    <a:pt x="6299" y="437"/>
                    <a:pt x="6140" y="635"/>
                  </a:cubicBezTo>
                  <a:cubicBezTo>
                    <a:pt x="5031" y="2259"/>
                    <a:pt x="3962" y="3883"/>
                    <a:pt x="2813" y="5507"/>
                  </a:cubicBezTo>
                  <a:cubicBezTo>
                    <a:pt x="1862" y="6893"/>
                    <a:pt x="951" y="8240"/>
                    <a:pt x="0" y="9627"/>
                  </a:cubicBezTo>
                  <a:cubicBezTo>
                    <a:pt x="4160" y="12281"/>
                    <a:pt x="8161" y="15291"/>
                    <a:pt x="11924" y="18539"/>
                  </a:cubicBezTo>
                  <a:cubicBezTo>
                    <a:pt x="12478" y="17826"/>
                    <a:pt x="13112" y="17113"/>
                    <a:pt x="13627" y="16361"/>
                  </a:cubicBezTo>
                  <a:cubicBezTo>
                    <a:pt x="14697" y="14935"/>
                    <a:pt x="15687" y="13469"/>
                    <a:pt x="16677" y="12003"/>
                  </a:cubicBezTo>
                  <a:cubicBezTo>
                    <a:pt x="17390" y="11013"/>
                    <a:pt x="18024" y="9944"/>
                    <a:pt x="18658" y="9033"/>
                  </a:cubicBezTo>
                  <a:cubicBezTo>
                    <a:pt x="18024" y="8597"/>
                    <a:pt x="17390" y="8201"/>
                    <a:pt x="16836" y="7725"/>
                  </a:cubicBezTo>
                  <a:cubicBezTo>
                    <a:pt x="14697" y="5943"/>
                    <a:pt x="12557" y="4160"/>
                    <a:pt x="10260" y="2576"/>
                  </a:cubicBezTo>
                  <a:lnTo>
                    <a:pt x="8319" y="1189"/>
                  </a:lnTo>
                  <a:cubicBezTo>
                    <a:pt x="8002" y="991"/>
                    <a:pt x="7685" y="833"/>
                    <a:pt x="7408" y="595"/>
                  </a:cubicBezTo>
                  <a:cubicBezTo>
                    <a:pt x="7131" y="397"/>
                    <a:pt x="6933" y="199"/>
                    <a:pt x="6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5"/>
            <p:cNvSpPr/>
            <p:nvPr/>
          </p:nvSpPr>
          <p:spPr>
            <a:xfrm>
              <a:off x="4022111" y="879761"/>
              <a:ext cx="1373687" cy="1426738"/>
            </a:xfrm>
            <a:custGeom>
              <a:avLst/>
              <a:gdLst/>
              <a:ahLst/>
              <a:cxnLst/>
              <a:rect l="l" t="t" r="r" b="b"/>
              <a:pathLst>
                <a:path w="21392" h="22219" extrusionOk="0">
                  <a:moveTo>
                    <a:pt x="5705" y="763"/>
                  </a:moveTo>
                  <a:cubicBezTo>
                    <a:pt x="6457" y="1278"/>
                    <a:pt x="7250" y="1833"/>
                    <a:pt x="8002" y="2347"/>
                  </a:cubicBezTo>
                  <a:lnTo>
                    <a:pt x="2417" y="10587"/>
                  </a:lnTo>
                  <a:cubicBezTo>
                    <a:pt x="2457" y="10112"/>
                    <a:pt x="5150" y="1476"/>
                    <a:pt x="5705" y="763"/>
                  </a:cubicBezTo>
                  <a:close/>
                  <a:moveTo>
                    <a:pt x="2615" y="525"/>
                  </a:moveTo>
                  <a:lnTo>
                    <a:pt x="3090" y="961"/>
                  </a:lnTo>
                  <a:cubicBezTo>
                    <a:pt x="3566" y="1357"/>
                    <a:pt x="4001" y="1753"/>
                    <a:pt x="4437" y="2110"/>
                  </a:cubicBezTo>
                  <a:cubicBezTo>
                    <a:pt x="4556" y="2189"/>
                    <a:pt x="4596" y="2308"/>
                    <a:pt x="4556" y="2427"/>
                  </a:cubicBezTo>
                  <a:cubicBezTo>
                    <a:pt x="3724" y="5041"/>
                    <a:pt x="2892" y="7695"/>
                    <a:pt x="2060" y="10349"/>
                  </a:cubicBezTo>
                  <a:cubicBezTo>
                    <a:pt x="1981" y="10666"/>
                    <a:pt x="1902" y="10983"/>
                    <a:pt x="1823" y="11300"/>
                  </a:cubicBezTo>
                  <a:lnTo>
                    <a:pt x="1743" y="11260"/>
                  </a:lnTo>
                  <a:cubicBezTo>
                    <a:pt x="2060" y="7695"/>
                    <a:pt x="2338" y="4170"/>
                    <a:pt x="2615" y="525"/>
                  </a:cubicBezTo>
                  <a:close/>
                  <a:moveTo>
                    <a:pt x="2060" y="1872"/>
                  </a:moveTo>
                  <a:cubicBezTo>
                    <a:pt x="1981" y="3259"/>
                    <a:pt x="1862" y="4605"/>
                    <a:pt x="1783" y="5952"/>
                  </a:cubicBezTo>
                  <a:cubicBezTo>
                    <a:pt x="1664" y="7656"/>
                    <a:pt x="1506" y="9359"/>
                    <a:pt x="1427" y="11023"/>
                  </a:cubicBezTo>
                  <a:cubicBezTo>
                    <a:pt x="1427" y="11260"/>
                    <a:pt x="1427" y="11498"/>
                    <a:pt x="1466" y="11696"/>
                  </a:cubicBezTo>
                  <a:cubicBezTo>
                    <a:pt x="1354" y="11752"/>
                    <a:pt x="1242" y="11778"/>
                    <a:pt x="1133" y="11778"/>
                  </a:cubicBezTo>
                  <a:cubicBezTo>
                    <a:pt x="935" y="11778"/>
                    <a:pt x="748" y="11691"/>
                    <a:pt x="595" y="11538"/>
                  </a:cubicBezTo>
                  <a:cubicBezTo>
                    <a:pt x="516" y="11458"/>
                    <a:pt x="516" y="11379"/>
                    <a:pt x="516" y="11300"/>
                  </a:cubicBezTo>
                  <a:cubicBezTo>
                    <a:pt x="753" y="9240"/>
                    <a:pt x="991" y="7141"/>
                    <a:pt x="1268" y="5081"/>
                  </a:cubicBezTo>
                  <a:cubicBezTo>
                    <a:pt x="1387" y="4011"/>
                    <a:pt x="1545" y="2981"/>
                    <a:pt x="1704" y="1912"/>
                  </a:cubicBezTo>
                  <a:lnTo>
                    <a:pt x="2060" y="1872"/>
                  </a:lnTo>
                  <a:close/>
                  <a:moveTo>
                    <a:pt x="8715" y="2347"/>
                  </a:moveTo>
                  <a:cubicBezTo>
                    <a:pt x="8953" y="2546"/>
                    <a:pt x="9191" y="2744"/>
                    <a:pt x="9468" y="2942"/>
                  </a:cubicBezTo>
                  <a:cubicBezTo>
                    <a:pt x="9706" y="3100"/>
                    <a:pt x="10062" y="3338"/>
                    <a:pt x="10379" y="3536"/>
                  </a:cubicBezTo>
                  <a:lnTo>
                    <a:pt x="12320" y="4883"/>
                  </a:lnTo>
                  <a:cubicBezTo>
                    <a:pt x="14578" y="6467"/>
                    <a:pt x="16757" y="8250"/>
                    <a:pt x="18896" y="10072"/>
                  </a:cubicBezTo>
                  <a:cubicBezTo>
                    <a:pt x="19450" y="10508"/>
                    <a:pt x="20084" y="10904"/>
                    <a:pt x="20718" y="11340"/>
                  </a:cubicBezTo>
                  <a:cubicBezTo>
                    <a:pt x="20084" y="12290"/>
                    <a:pt x="19450" y="13281"/>
                    <a:pt x="18737" y="14310"/>
                  </a:cubicBezTo>
                  <a:cubicBezTo>
                    <a:pt x="17747" y="15776"/>
                    <a:pt x="16757" y="17242"/>
                    <a:pt x="15687" y="18707"/>
                  </a:cubicBezTo>
                  <a:cubicBezTo>
                    <a:pt x="15172" y="19460"/>
                    <a:pt x="14538" y="20133"/>
                    <a:pt x="13984" y="20846"/>
                  </a:cubicBezTo>
                  <a:cubicBezTo>
                    <a:pt x="10221" y="17598"/>
                    <a:pt x="6220" y="14627"/>
                    <a:pt x="2060" y="11934"/>
                  </a:cubicBezTo>
                  <a:cubicBezTo>
                    <a:pt x="3011" y="10547"/>
                    <a:pt x="3922" y="9200"/>
                    <a:pt x="4873" y="7814"/>
                  </a:cubicBezTo>
                  <a:cubicBezTo>
                    <a:pt x="5982" y="6229"/>
                    <a:pt x="7091" y="4566"/>
                    <a:pt x="8200" y="2981"/>
                  </a:cubicBezTo>
                  <a:cubicBezTo>
                    <a:pt x="8359" y="2744"/>
                    <a:pt x="8557" y="2546"/>
                    <a:pt x="8715" y="2347"/>
                  </a:cubicBezTo>
                  <a:close/>
                  <a:moveTo>
                    <a:pt x="2501" y="0"/>
                  </a:moveTo>
                  <a:cubicBezTo>
                    <a:pt x="2473" y="0"/>
                    <a:pt x="2445" y="3"/>
                    <a:pt x="2417" y="10"/>
                  </a:cubicBezTo>
                  <a:cubicBezTo>
                    <a:pt x="2298" y="50"/>
                    <a:pt x="2219" y="248"/>
                    <a:pt x="2219" y="367"/>
                  </a:cubicBezTo>
                  <a:cubicBezTo>
                    <a:pt x="2140" y="723"/>
                    <a:pt x="2100" y="1040"/>
                    <a:pt x="2060" y="1436"/>
                  </a:cubicBezTo>
                  <a:cubicBezTo>
                    <a:pt x="1961" y="1456"/>
                    <a:pt x="1872" y="1466"/>
                    <a:pt x="1788" y="1466"/>
                  </a:cubicBezTo>
                  <a:cubicBezTo>
                    <a:pt x="1704" y="1466"/>
                    <a:pt x="1625" y="1456"/>
                    <a:pt x="1545" y="1436"/>
                  </a:cubicBezTo>
                  <a:cubicBezTo>
                    <a:pt x="1465" y="1413"/>
                    <a:pt x="1401" y="1400"/>
                    <a:pt x="1350" y="1400"/>
                  </a:cubicBezTo>
                  <a:cubicBezTo>
                    <a:pt x="1225" y="1400"/>
                    <a:pt x="1177" y="1477"/>
                    <a:pt x="1149" y="1674"/>
                  </a:cubicBezTo>
                  <a:cubicBezTo>
                    <a:pt x="1110" y="2625"/>
                    <a:pt x="1030" y="3575"/>
                    <a:pt x="872" y="4487"/>
                  </a:cubicBezTo>
                  <a:cubicBezTo>
                    <a:pt x="634" y="5992"/>
                    <a:pt x="516" y="7457"/>
                    <a:pt x="357" y="8963"/>
                  </a:cubicBezTo>
                  <a:cubicBezTo>
                    <a:pt x="238" y="9795"/>
                    <a:pt x="199" y="10666"/>
                    <a:pt x="40" y="11538"/>
                  </a:cubicBezTo>
                  <a:cubicBezTo>
                    <a:pt x="1" y="11815"/>
                    <a:pt x="80" y="12092"/>
                    <a:pt x="278" y="12290"/>
                  </a:cubicBezTo>
                  <a:cubicBezTo>
                    <a:pt x="357" y="12369"/>
                    <a:pt x="436" y="12488"/>
                    <a:pt x="555" y="12567"/>
                  </a:cubicBezTo>
                  <a:cubicBezTo>
                    <a:pt x="1981" y="13716"/>
                    <a:pt x="3368" y="14905"/>
                    <a:pt x="4794" y="16014"/>
                  </a:cubicBezTo>
                  <a:cubicBezTo>
                    <a:pt x="6457" y="17361"/>
                    <a:pt x="8121" y="18668"/>
                    <a:pt x="9745" y="19935"/>
                  </a:cubicBezTo>
                  <a:cubicBezTo>
                    <a:pt x="10696" y="20648"/>
                    <a:pt x="11647" y="21322"/>
                    <a:pt x="12558" y="21995"/>
                  </a:cubicBezTo>
                  <a:cubicBezTo>
                    <a:pt x="12710" y="22148"/>
                    <a:pt x="12895" y="22219"/>
                    <a:pt x="13092" y="22219"/>
                  </a:cubicBezTo>
                  <a:cubicBezTo>
                    <a:pt x="13202" y="22219"/>
                    <a:pt x="13315" y="22196"/>
                    <a:pt x="13429" y="22154"/>
                  </a:cubicBezTo>
                  <a:cubicBezTo>
                    <a:pt x="13667" y="22035"/>
                    <a:pt x="13904" y="21876"/>
                    <a:pt x="14142" y="21718"/>
                  </a:cubicBezTo>
                  <a:cubicBezTo>
                    <a:pt x="14340" y="21560"/>
                    <a:pt x="14380" y="21282"/>
                    <a:pt x="14301" y="21084"/>
                  </a:cubicBezTo>
                  <a:cubicBezTo>
                    <a:pt x="14301" y="20965"/>
                    <a:pt x="14301" y="20886"/>
                    <a:pt x="14380" y="20807"/>
                  </a:cubicBezTo>
                  <a:cubicBezTo>
                    <a:pt x="14895" y="20292"/>
                    <a:pt x="15410" y="19777"/>
                    <a:pt x="15885" y="19183"/>
                  </a:cubicBezTo>
                  <a:cubicBezTo>
                    <a:pt x="16479" y="18430"/>
                    <a:pt x="17034" y="17598"/>
                    <a:pt x="17588" y="16766"/>
                  </a:cubicBezTo>
                  <a:cubicBezTo>
                    <a:pt x="18816" y="14944"/>
                    <a:pt x="20044" y="13122"/>
                    <a:pt x="21312" y="11260"/>
                  </a:cubicBezTo>
                  <a:cubicBezTo>
                    <a:pt x="21312" y="11260"/>
                    <a:pt x="21352" y="11221"/>
                    <a:pt x="21352" y="11181"/>
                  </a:cubicBezTo>
                  <a:cubicBezTo>
                    <a:pt x="21391" y="11062"/>
                    <a:pt x="21272" y="10904"/>
                    <a:pt x="21114" y="10904"/>
                  </a:cubicBezTo>
                  <a:lnTo>
                    <a:pt x="20955" y="10904"/>
                  </a:lnTo>
                  <a:cubicBezTo>
                    <a:pt x="20401" y="10547"/>
                    <a:pt x="19807" y="10191"/>
                    <a:pt x="19292" y="9755"/>
                  </a:cubicBezTo>
                  <a:cubicBezTo>
                    <a:pt x="17905" y="8646"/>
                    <a:pt x="16519" y="7537"/>
                    <a:pt x="15132" y="6388"/>
                  </a:cubicBezTo>
                  <a:cubicBezTo>
                    <a:pt x="14103" y="5596"/>
                    <a:pt x="13073" y="4803"/>
                    <a:pt x="12003" y="4051"/>
                  </a:cubicBezTo>
                  <a:cubicBezTo>
                    <a:pt x="10934" y="3298"/>
                    <a:pt x="9983" y="2664"/>
                    <a:pt x="8993" y="1991"/>
                  </a:cubicBezTo>
                  <a:cubicBezTo>
                    <a:pt x="8903" y="1902"/>
                    <a:pt x="8790" y="1861"/>
                    <a:pt x="8681" y="1861"/>
                  </a:cubicBezTo>
                  <a:cubicBezTo>
                    <a:pt x="8549" y="1861"/>
                    <a:pt x="8424" y="1922"/>
                    <a:pt x="8359" y="2031"/>
                  </a:cubicBezTo>
                  <a:cubicBezTo>
                    <a:pt x="8002" y="1793"/>
                    <a:pt x="7685" y="1595"/>
                    <a:pt x="7368" y="1397"/>
                  </a:cubicBezTo>
                  <a:cubicBezTo>
                    <a:pt x="6893" y="1080"/>
                    <a:pt x="6457" y="723"/>
                    <a:pt x="5942" y="446"/>
                  </a:cubicBezTo>
                  <a:cubicBezTo>
                    <a:pt x="5794" y="357"/>
                    <a:pt x="5679" y="312"/>
                    <a:pt x="5582" y="312"/>
                  </a:cubicBezTo>
                  <a:cubicBezTo>
                    <a:pt x="5422" y="312"/>
                    <a:pt x="5314" y="436"/>
                    <a:pt x="5190" y="684"/>
                  </a:cubicBezTo>
                  <a:cubicBezTo>
                    <a:pt x="5031" y="1119"/>
                    <a:pt x="4912" y="1397"/>
                    <a:pt x="4754" y="1753"/>
                  </a:cubicBezTo>
                  <a:lnTo>
                    <a:pt x="4596" y="1634"/>
                  </a:lnTo>
                  <a:cubicBezTo>
                    <a:pt x="4001" y="1159"/>
                    <a:pt x="3447" y="644"/>
                    <a:pt x="2853" y="169"/>
                  </a:cubicBezTo>
                  <a:cubicBezTo>
                    <a:pt x="2755" y="71"/>
                    <a:pt x="2630" y="0"/>
                    <a:pt x="2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5"/>
            <p:cNvSpPr/>
            <p:nvPr/>
          </p:nvSpPr>
          <p:spPr>
            <a:xfrm>
              <a:off x="4342597" y="1241148"/>
              <a:ext cx="521554" cy="556851"/>
            </a:xfrm>
            <a:custGeom>
              <a:avLst/>
              <a:gdLst/>
              <a:ahLst/>
              <a:cxnLst/>
              <a:rect l="l" t="t" r="r" b="b"/>
              <a:pathLst>
                <a:path w="8122" h="8672" extrusionOk="0">
                  <a:moveTo>
                    <a:pt x="4788" y="0"/>
                  </a:moveTo>
                  <a:cubicBezTo>
                    <a:pt x="4698" y="0"/>
                    <a:pt x="4630" y="88"/>
                    <a:pt x="4477" y="285"/>
                  </a:cubicBezTo>
                  <a:cubicBezTo>
                    <a:pt x="2972" y="2067"/>
                    <a:pt x="1585" y="3969"/>
                    <a:pt x="318" y="5949"/>
                  </a:cubicBezTo>
                  <a:cubicBezTo>
                    <a:pt x="278" y="5989"/>
                    <a:pt x="238" y="6028"/>
                    <a:pt x="199" y="6068"/>
                  </a:cubicBezTo>
                  <a:cubicBezTo>
                    <a:pt x="120" y="6108"/>
                    <a:pt x="1" y="6187"/>
                    <a:pt x="1" y="6226"/>
                  </a:cubicBezTo>
                  <a:cubicBezTo>
                    <a:pt x="40" y="6306"/>
                    <a:pt x="80" y="6385"/>
                    <a:pt x="159" y="6425"/>
                  </a:cubicBezTo>
                  <a:cubicBezTo>
                    <a:pt x="476" y="6662"/>
                    <a:pt x="833" y="6900"/>
                    <a:pt x="1149" y="7138"/>
                  </a:cubicBezTo>
                  <a:cubicBezTo>
                    <a:pt x="1862" y="7613"/>
                    <a:pt x="2575" y="8049"/>
                    <a:pt x="3289" y="8524"/>
                  </a:cubicBezTo>
                  <a:cubicBezTo>
                    <a:pt x="3370" y="8579"/>
                    <a:pt x="3490" y="8671"/>
                    <a:pt x="3609" y="8671"/>
                  </a:cubicBezTo>
                  <a:cubicBezTo>
                    <a:pt x="3662" y="8671"/>
                    <a:pt x="3715" y="8652"/>
                    <a:pt x="3764" y="8603"/>
                  </a:cubicBezTo>
                  <a:cubicBezTo>
                    <a:pt x="3784" y="8623"/>
                    <a:pt x="3803" y="8633"/>
                    <a:pt x="3823" y="8633"/>
                  </a:cubicBezTo>
                  <a:cubicBezTo>
                    <a:pt x="3843" y="8633"/>
                    <a:pt x="3863" y="8623"/>
                    <a:pt x="3883" y="8603"/>
                  </a:cubicBezTo>
                  <a:lnTo>
                    <a:pt x="3962" y="8603"/>
                  </a:lnTo>
                  <a:cubicBezTo>
                    <a:pt x="4041" y="8524"/>
                    <a:pt x="4120" y="8445"/>
                    <a:pt x="4200" y="8326"/>
                  </a:cubicBezTo>
                  <a:lnTo>
                    <a:pt x="4239" y="8286"/>
                  </a:lnTo>
                  <a:cubicBezTo>
                    <a:pt x="4635" y="7692"/>
                    <a:pt x="4992" y="7098"/>
                    <a:pt x="5388" y="6504"/>
                  </a:cubicBezTo>
                  <a:cubicBezTo>
                    <a:pt x="6259" y="5197"/>
                    <a:pt x="7131" y="3889"/>
                    <a:pt x="8002" y="2582"/>
                  </a:cubicBezTo>
                  <a:cubicBezTo>
                    <a:pt x="8121" y="2463"/>
                    <a:pt x="8082" y="2265"/>
                    <a:pt x="7923" y="2186"/>
                  </a:cubicBezTo>
                  <a:cubicBezTo>
                    <a:pt x="7765" y="2067"/>
                    <a:pt x="7606" y="1948"/>
                    <a:pt x="7487" y="1829"/>
                  </a:cubicBezTo>
                  <a:lnTo>
                    <a:pt x="5111" y="166"/>
                  </a:lnTo>
                  <a:cubicBezTo>
                    <a:pt x="4950" y="59"/>
                    <a:pt x="4862" y="0"/>
                    <a:pt x="4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45"/>
          <p:cNvGrpSpPr/>
          <p:nvPr/>
        </p:nvGrpSpPr>
        <p:grpSpPr>
          <a:xfrm rot="506022">
            <a:off x="2678128" y="2092617"/>
            <a:ext cx="914345" cy="605774"/>
            <a:chOff x="7328322" y="3673510"/>
            <a:chExt cx="1126909" cy="745122"/>
          </a:xfrm>
        </p:grpSpPr>
        <p:sp>
          <p:nvSpPr>
            <p:cNvPr id="1161" name="Google Shape;1161;p45"/>
            <p:cNvSpPr/>
            <p:nvPr/>
          </p:nvSpPr>
          <p:spPr>
            <a:xfrm>
              <a:off x="7394461" y="3703818"/>
              <a:ext cx="1030265" cy="689385"/>
            </a:xfrm>
            <a:custGeom>
              <a:avLst/>
              <a:gdLst/>
              <a:ahLst/>
              <a:cxnLst/>
              <a:rect l="l" t="t" r="r" b="b"/>
              <a:pathLst>
                <a:path w="16044" h="10736" extrusionOk="0">
                  <a:moveTo>
                    <a:pt x="11587" y="2580"/>
                  </a:moveTo>
                  <a:cubicBezTo>
                    <a:pt x="11642" y="2580"/>
                    <a:pt x="11688" y="2622"/>
                    <a:pt x="11726" y="2734"/>
                  </a:cubicBezTo>
                  <a:cubicBezTo>
                    <a:pt x="11844" y="2972"/>
                    <a:pt x="11924" y="3130"/>
                    <a:pt x="12003" y="3328"/>
                  </a:cubicBezTo>
                  <a:cubicBezTo>
                    <a:pt x="12439" y="4715"/>
                    <a:pt x="12835" y="6062"/>
                    <a:pt x="13231" y="7448"/>
                  </a:cubicBezTo>
                  <a:cubicBezTo>
                    <a:pt x="13350" y="7844"/>
                    <a:pt x="13468" y="8240"/>
                    <a:pt x="13587" y="8636"/>
                  </a:cubicBezTo>
                  <a:cubicBezTo>
                    <a:pt x="13587" y="8676"/>
                    <a:pt x="13667" y="8716"/>
                    <a:pt x="13706" y="8755"/>
                  </a:cubicBezTo>
                  <a:cubicBezTo>
                    <a:pt x="13746" y="8795"/>
                    <a:pt x="13865" y="8914"/>
                    <a:pt x="13825" y="8914"/>
                  </a:cubicBezTo>
                  <a:cubicBezTo>
                    <a:pt x="13825" y="8953"/>
                    <a:pt x="13706" y="9112"/>
                    <a:pt x="13627" y="9112"/>
                  </a:cubicBezTo>
                  <a:cubicBezTo>
                    <a:pt x="13270" y="9151"/>
                    <a:pt x="12874" y="9191"/>
                    <a:pt x="12518" y="9191"/>
                  </a:cubicBezTo>
                  <a:lnTo>
                    <a:pt x="12201" y="9191"/>
                  </a:lnTo>
                  <a:lnTo>
                    <a:pt x="10022" y="9151"/>
                  </a:lnTo>
                  <a:lnTo>
                    <a:pt x="8240" y="9112"/>
                  </a:lnTo>
                  <a:lnTo>
                    <a:pt x="5506" y="9112"/>
                  </a:lnTo>
                  <a:cubicBezTo>
                    <a:pt x="5110" y="9072"/>
                    <a:pt x="4714" y="9072"/>
                    <a:pt x="4318" y="9032"/>
                  </a:cubicBezTo>
                  <a:cubicBezTo>
                    <a:pt x="4041" y="9032"/>
                    <a:pt x="3922" y="8795"/>
                    <a:pt x="4120" y="8478"/>
                  </a:cubicBezTo>
                  <a:cubicBezTo>
                    <a:pt x="4278" y="8359"/>
                    <a:pt x="4476" y="8161"/>
                    <a:pt x="4714" y="8003"/>
                  </a:cubicBezTo>
                  <a:cubicBezTo>
                    <a:pt x="6378" y="6695"/>
                    <a:pt x="8042" y="5428"/>
                    <a:pt x="9745" y="4121"/>
                  </a:cubicBezTo>
                  <a:cubicBezTo>
                    <a:pt x="10299" y="3645"/>
                    <a:pt x="10814" y="3170"/>
                    <a:pt x="11369" y="2694"/>
                  </a:cubicBezTo>
                  <a:cubicBezTo>
                    <a:pt x="11453" y="2632"/>
                    <a:pt x="11525" y="2580"/>
                    <a:pt x="11587" y="2580"/>
                  </a:cubicBezTo>
                  <a:close/>
                  <a:moveTo>
                    <a:pt x="12439" y="1"/>
                  </a:moveTo>
                  <a:cubicBezTo>
                    <a:pt x="12003" y="437"/>
                    <a:pt x="11527" y="952"/>
                    <a:pt x="11052" y="1348"/>
                  </a:cubicBezTo>
                  <a:cubicBezTo>
                    <a:pt x="9626" y="2576"/>
                    <a:pt x="8160" y="3724"/>
                    <a:pt x="6734" y="4913"/>
                  </a:cubicBezTo>
                  <a:cubicBezTo>
                    <a:pt x="4595" y="6695"/>
                    <a:pt x="2535" y="8478"/>
                    <a:pt x="436" y="10260"/>
                  </a:cubicBezTo>
                  <a:lnTo>
                    <a:pt x="0" y="10617"/>
                  </a:lnTo>
                  <a:lnTo>
                    <a:pt x="2417" y="10577"/>
                  </a:lnTo>
                  <a:cubicBezTo>
                    <a:pt x="2417" y="10340"/>
                    <a:pt x="2456" y="10142"/>
                    <a:pt x="2496" y="9944"/>
                  </a:cubicBezTo>
                  <a:cubicBezTo>
                    <a:pt x="2496" y="9864"/>
                    <a:pt x="2615" y="9785"/>
                    <a:pt x="2694" y="9666"/>
                  </a:cubicBezTo>
                  <a:cubicBezTo>
                    <a:pt x="2773" y="9785"/>
                    <a:pt x="2852" y="9864"/>
                    <a:pt x="2892" y="9983"/>
                  </a:cubicBezTo>
                  <a:cubicBezTo>
                    <a:pt x="2932" y="10181"/>
                    <a:pt x="2932" y="10379"/>
                    <a:pt x="2932" y="10577"/>
                  </a:cubicBezTo>
                  <a:lnTo>
                    <a:pt x="4358" y="10538"/>
                  </a:lnTo>
                  <a:cubicBezTo>
                    <a:pt x="4358" y="10379"/>
                    <a:pt x="4358" y="10221"/>
                    <a:pt x="4358" y="10102"/>
                  </a:cubicBezTo>
                  <a:cubicBezTo>
                    <a:pt x="4397" y="9983"/>
                    <a:pt x="4437" y="9904"/>
                    <a:pt x="4516" y="9785"/>
                  </a:cubicBezTo>
                  <a:cubicBezTo>
                    <a:pt x="4595" y="9864"/>
                    <a:pt x="4714" y="9944"/>
                    <a:pt x="4754" y="10062"/>
                  </a:cubicBezTo>
                  <a:cubicBezTo>
                    <a:pt x="4793" y="10221"/>
                    <a:pt x="4833" y="10379"/>
                    <a:pt x="4833" y="10538"/>
                  </a:cubicBezTo>
                  <a:lnTo>
                    <a:pt x="6219" y="10538"/>
                  </a:lnTo>
                  <a:cubicBezTo>
                    <a:pt x="6180" y="10340"/>
                    <a:pt x="6180" y="10142"/>
                    <a:pt x="6219" y="9944"/>
                  </a:cubicBezTo>
                  <a:cubicBezTo>
                    <a:pt x="6219" y="9864"/>
                    <a:pt x="6299" y="9785"/>
                    <a:pt x="6378" y="9706"/>
                  </a:cubicBezTo>
                  <a:cubicBezTo>
                    <a:pt x="6457" y="9785"/>
                    <a:pt x="6576" y="9825"/>
                    <a:pt x="6616" y="9944"/>
                  </a:cubicBezTo>
                  <a:cubicBezTo>
                    <a:pt x="6655" y="10142"/>
                    <a:pt x="6695" y="10340"/>
                    <a:pt x="6734" y="10538"/>
                  </a:cubicBezTo>
                  <a:lnTo>
                    <a:pt x="8042" y="10538"/>
                  </a:lnTo>
                  <a:cubicBezTo>
                    <a:pt x="8002" y="10379"/>
                    <a:pt x="8002" y="10181"/>
                    <a:pt x="8042" y="10023"/>
                  </a:cubicBezTo>
                  <a:cubicBezTo>
                    <a:pt x="8081" y="9904"/>
                    <a:pt x="8121" y="9785"/>
                    <a:pt x="8200" y="9666"/>
                  </a:cubicBezTo>
                  <a:cubicBezTo>
                    <a:pt x="8279" y="9785"/>
                    <a:pt x="8438" y="9864"/>
                    <a:pt x="8477" y="9983"/>
                  </a:cubicBezTo>
                  <a:cubicBezTo>
                    <a:pt x="8517" y="10181"/>
                    <a:pt x="8517" y="10379"/>
                    <a:pt x="8517" y="10577"/>
                  </a:cubicBezTo>
                  <a:lnTo>
                    <a:pt x="9943" y="10577"/>
                  </a:lnTo>
                  <a:cubicBezTo>
                    <a:pt x="9903" y="10340"/>
                    <a:pt x="9903" y="10142"/>
                    <a:pt x="9903" y="9944"/>
                  </a:cubicBezTo>
                  <a:cubicBezTo>
                    <a:pt x="9903" y="9864"/>
                    <a:pt x="9943" y="9706"/>
                    <a:pt x="9983" y="9706"/>
                  </a:cubicBezTo>
                  <a:lnTo>
                    <a:pt x="10062" y="9706"/>
                  </a:lnTo>
                  <a:cubicBezTo>
                    <a:pt x="10141" y="9706"/>
                    <a:pt x="10181" y="9706"/>
                    <a:pt x="10260" y="9746"/>
                  </a:cubicBezTo>
                  <a:cubicBezTo>
                    <a:pt x="10339" y="9864"/>
                    <a:pt x="10379" y="9983"/>
                    <a:pt x="10418" y="10102"/>
                  </a:cubicBezTo>
                  <a:cubicBezTo>
                    <a:pt x="10458" y="10260"/>
                    <a:pt x="10458" y="10379"/>
                    <a:pt x="10458" y="10538"/>
                  </a:cubicBezTo>
                  <a:lnTo>
                    <a:pt x="12082" y="10617"/>
                  </a:lnTo>
                  <a:cubicBezTo>
                    <a:pt x="12042" y="10459"/>
                    <a:pt x="12042" y="10260"/>
                    <a:pt x="12042" y="10062"/>
                  </a:cubicBezTo>
                  <a:cubicBezTo>
                    <a:pt x="12082" y="9944"/>
                    <a:pt x="12122" y="9825"/>
                    <a:pt x="12201" y="9746"/>
                  </a:cubicBezTo>
                  <a:cubicBezTo>
                    <a:pt x="12320" y="9825"/>
                    <a:pt x="12399" y="9944"/>
                    <a:pt x="12439" y="10062"/>
                  </a:cubicBezTo>
                  <a:cubicBezTo>
                    <a:pt x="12518" y="10260"/>
                    <a:pt x="12557" y="10459"/>
                    <a:pt x="12557" y="10657"/>
                  </a:cubicBezTo>
                  <a:lnTo>
                    <a:pt x="14221" y="10696"/>
                  </a:lnTo>
                  <a:cubicBezTo>
                    <a:pt x="14181" y="10538"/>
                    <a:pt x="14181" y="10379"/>
                    <a:pt x="14181" y="10221"/>
                  </a:cubicBezTo>
                  <a:cubicBezTo>
                    <a:pt x="14221" y="10102"/>
                    <a:pt x="14300" y="9983"/>
                    <a:pt x="14380" y="9904"/>
                  </a:cubicBezTo>
                  <a:cubicBezTo>
                    <a:pt x="14459" y="9983"/>
                    <a:pt x="14578" y="10062"/>
                    <a:pt x="14617" y="10181"/>
                  </a:cubicBezTo>
                  <a:cubicBezTo>
                    <a:pt x="14657" y="10340"/>
                    <a:pt x="14736" y="10538"/>
                    <a:pt x="14776" y="10736"/>
                  </a:cubicBezTo>
                  <a:lnTo>
                    <a:pt x="16043" y="10736"/>
                  </a:lnTo>
                  <a:cubicBezTo>
                    <a:pt x="14815" y="7171"/>
                    <a:pt x="13627" y="3566"/>
                    <a:pt x="12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5"/>
            <p:cNvSpPr/>
            <p:nvPr/>
          </p:nvSpPr>
          <p:spPr>
            <a:xfrm>
              <a:off x="7328322" y="3673510"/>
              <a:ext cx="1126909" cy="745122"/>
            </a:xfrm>
            <a:custGeom>
              <a:avLst/>
              <a:gdLst/>
              <a:ahLst/>
              <a:cxnLst/>
              <a:rect l="l" t="t" r="r" b="b"/>
              <a:pathLst>
                <a:path w="17549" h="11604" extrusionOk="0">
                  <a:moveTo>
                    <a:pt x="13469" y="473"/>
                  </a:moveTo>
                  <a:cubicBezTo>
                    <a:pt x="14657" y="4038"/>
                    <a:pt x="15845" y="7643"/>
                    <a:pt x="17034" y="11208"/>
                  </a:cubicBezTo>
                  <a:lnTo>
                    <a:pt x="15766" y="11208"/>
                  </a:lnTo>
                  <a:cubicBezTo>
                    <a:pt x="15726" y="11010"/>
                    <a:pt x="15687" y="10812"/>
                    <a:pt x="15608" y="10614"/>
                  </a:cubicBezTo>
                  <a:cubicBezTo>
                    <a:pt x="15568" y="10534"/>
                    <a:pt x="15449" y="10455"/>
                    <a:pt x="15370" y="10376"/>
                  </a:cubicBezTo>
                  <a:cubicBezTo>
                    <a:pt x="15291" y="10455"/>
                    <a:pt x="15251" y="10534"/>
                    <a:pt x="15211" y="10653"/>
                  </a:cubicBezTo>
                  <a:cubicBezTo>
                    <a:pt x="15172" y="10812"/>
                    <a:pt x="15211" y="11010"/>
                    <a:pt x="15211" y="11168"/>
                  </a:cubicBezTo>
                  <a:lnTo>
                    <a:pt x="13587" y="11089"/>
                  </a:lnTo>
                  <a:cubicBezTo>
                    <a:pt x="13548" y="10891"/>
                    <a:pt x="13508" y="10693"/>
                    <a:pt x="13469" y="10495"/>
                  </a:cubicBezTo>
                  <a:cubicBezTo>
                    <a:pt x="13389" y="10376"/>
                    <a:pt x="13310" y="10257"/>
                    <a:pt x="13231" y="10178"/>
                  </a:cubicBezTo>
                  <a:cubicBezTo>
                    <a:pt x="13152" y="10297"/>
                    <a:pt x="13072" y="10416"/>
                    <a:pt x="13033" y="10534"/>
                  </a:cubicBezTo>
                  <a:cubicBezTo>
                    <a:pt x="13033" y="10693"/>
                    <a:pt x="13072" y="10891"/>
                    <a:pt x="13072" y="11089"/>
                  </a:cubicBezTo>
                  <a:lnTo>
                    <a:pt x="11488" y="11010"/>
                  </a:lnTo>
                  <a:cubicBezTo>
                    <a:pt x="11488" y="10851"/>
                    <a:pt x="11448" y="10693"/>
                    <a:pt x="11448" y="10534"/>
                  </a:cubicBezTo>
                  <a:cubicBezTo>
                    <a:pt x="11409" y="10416"/>
                    <a:pt x="11369" y="10297"/>
                    <a:pt x="11290" y="10218"/>
                  </a:cubicBezTo>
                  <a:cubicBezTo>
                    <a:pt x="11211" y="10178"/>
                    <a:pt x="11131" y="10138"/>
                    <a:pt x="11052" y="10138"/>
                  </a:cubicBezTo>
                  <a:lnTo>
                    <a:pt x="11013" y="10138"/>
                  </a:lnTo>
                  <a:cubicBezTo>
                    <a:pt x="10933" y="10138"/>
                    <a:pt x="10894" y="10297"/>
                    <a:pt x="10933" y="10376"/>
                  </a:cubicBezTo>
                  <a:cubicBezTo>
                    <a:pt x="10933" y="10574"/>
                    <a:pt x="10973" y="10772"/>
                    <a:pt x="10973" y="11010"/>
                  </a:cubicBezTo>
                  <a:lnTo>
                    <a:pt x="9587" y="11010"/>
                  </a:lnTo>
                  <a:cubicBezTo>
                    <a:pt x="9587" y="10812"/>
                    <a:pt x="9547" y="10614"/>
                    <a:pt x="9507" y="10416"/>
                  </a:cubicBezTo>
                  <a:cubicBezTo>
                    <a:pt x="9468" y="10297"/>
                    <a:pt x="9349" y="10178"/>
                    <a:pt x="9230" y="10059"/>
                  </a:cubicBezTo>
                  <a:cubicBezTo>
                    <a:pt x="9190" y="10178"/>
                    <a:pt x="9111" y="10297"/>
                    <a:pt x="9072" y="10416"/>
                  </a:cubicBezTo>
                  <a:cubicBezTo>
                    <a:pt x="9072" y="10614"/>
                    <a:pt x="9072" y="10772"/>
                    <a:pt x="9072" y="10970"/>
                  </a:cubicBezTo>
                  <a:lnTo>
                    <a:pt x="7764" y="10970"/>
                  </a:lnTo>
                  <a:cubicBezTo>
                    <a:pt x="7725" y="10772"/>
                    <a:pt x="7685" y="10534"/>
                    <a:pt x="7646" y="10336"/>
                  </a:cubicBezTo>
                  <a:cubicBezTo>
                    <a:pt x="7606" y="10257"/>
                    <a:pt x="7487" y="10178"/>
                    <a:pt x="7408" y="10138"/>
                  </a:cubicBezTo>
                  <a:cubicBezTo>
                    <a:pt x="7368" y="10218"/>
                    <a:pt x="7249" y="10297"/>
                    <a:pt x="7249" y="10376"/>
                  </a:cubicBezTo>
                  <a:cubicBezTo>
                    <a:pt x="7249" y="10574"/>
                    <a:pt x="7249" y="10772"/>
                    <a:pt x="7249" y="10970"/>
                  </a:cubicBezTo>
                  <a:lnTo>
                    <a:pt x="5903" y="10970"/>
                  </a:lnTo>
                  <a:cubicBezTo>
                    <a:pt x="5863" y="10812"/>
                    <a:pt x="5863" y="10614"/>
                    <a:pt x="5823" y="10455"/>
                  </a:cubicBezTo>
                  <a:cubicBezTo>
                    <a:pt x="5784" y="10376"/>
                    <a:pt x="5625" y="10297"/>
                    <a:pt x="5546" y="10218"/>
                  </a:cubicBezTo>
                  <a:cubicBezTo>
                    <a:pt x="5506" y="10336"/>
                    <a:pt x="5427" y="10455"/>
                    <a:pt x="5427" y="10574"/>
                  </a:cubicBezTo>
                  <a:cubicBezTo>
                    <a:pt x="5388" y="10732"/>
                    <a:pt x="5388" y="10891"/>
                    <a:pt x="5427" y="11049"/>
                  </a:cubicBezTo>
                  <a:lnTo>
                    <a:pt x="3962" y="11049"/>
                  </a:lnTo>
                  <a:cubicBezTo>
                    <a:pt x="3962" y="10851"/>
                    <a:pt x="3962" y="10653"/>
                    <a:pt x="3922" y="10455"/>
                  </a:cubicBezTo>
                  <a:cubicBezTo>
                    <a:pt x="3922" y="10336"/>
                    <a:pt x="3803" y="10257"/>
                    <a:pt x="3724" y="10178"/>
                  </a:cubicBezTo>
                  <a:cubicBezTo>
                    <a:pt x="3645" y="10257"/>
                    <a:pt x="3565" y="10336"/>
                    <a:pt x="3526" y="10455"/>
                  </a:cubicBezTo>
                  <a:cubicBezTo>
                    <a:pt x="3486" y="10653"/>
                    <a:pt x="3486" y="10851"/>
                    <a:pt x="3486" y="11049"/>
                  </a:cubicBezTo>
                  <a:lnTo>
                    <a:pt x="1030" y="11089"/>
                  </a:lnTo>
                  <a:lnTo>
                    <a:pt x="1426" y="10732"/>
                  </a:lnTo>
                  <a:cubicBezTo>
                    <a:pt x="3526" y="8950"/>
                    <a:pt x="5625" y="7167"/>
                    <a:pt x="7725" y="5385"/>
                  </a:cubicBezTo>
                  <a:cubicBezTo>
                    <a:pt x="9151" y="4196"/>
                    <a:pt x="10616" y="3048"/>
                    <a:pt x="12043" y="1820"/>
                  </a:cubicBezTo>
                  <a:cubicBezTo>
                    <a:pt x="12557" y="1424"/>
                    <a:pt x="12993" y="909"/>
                    <a:pt x="13469" y="473"/>
                  </a:cubicBezTo>
                  <a:close/>
                  <a:moveTo>
                    <a:pt x="13605" y="0"/>
                  </a:moveTo>
                  <a:cubicBezTo>
                    <a:pt x="13505" y="0"/>
                    <a:pt x="13428" y="78"/>
                    <a:pt x="13350" y="156"/>
                  </a:cubicBezTo>
                  <a:cubicBezTo>
                    <a:pt x="12439" y="948"/>
                    <a:pt x="11528" y="1820"/>
                    <a:pt x="10577" y="2572"/>
                  </a:cubicBezTo>
                  <a:cubicBezTo>
                    <a:pt x="7210" y="5345"/>
                    <a:pt x="3764" y="8118"/>
                    <a:pt x="515" y="11049"/>
                  </a:cubicBezTo>
                  <a:cubicBezTo>
                    <a:pt x="436" y="11089"/>
                    <a:pt x="397" y="11089"/>
                    <a:pt x="317" y="11129"/>
                  </a:cubicBezTo>
                  <a:cubicBezTo>
                    <a:pt x="198" y="11168"/>
                    <a:pt x="0" y="11168"/>
                    <a:pt x="40" y="11366"/>
                  </a:cubicBezTo>
                  <a:cubicBezTo>
                    <a:pt x="119" y="11485"/>
                    <a:pt x="238" y="11564"/>
                    <a:pt x="397" y="11564"/>
                  </a:cubicBezTo>
                  <a:cubicBezTo>
                    <a:pt x="2179" y="11564"/>
                    <a:pt x="3962" y="11525"/>
                    <a:pt x="5705" y="11525"/>
                  </a:cubicBezTo>
                  <a:cubicBezTo>
                    <a:pt x="8240" y="11525"/>
                    <a:pt x="10775" y="11564"/>
                    <a:pt x="13310" y="11564"/>
                  </a:cubicBezTo>
                  <a:lnTo>
                    <a:pt x="17192" y="11604"/>
                  </a:lnTo>
                  <a:cubicBezTo>
                    <a:pt x="17509" y="11604"/>
                    <a:pt x="17549" y="11525"/>
                    <a:pt x="17509" y="11247"/>
                  </a:cubicBezTo>
                  <a:cubicBezTo>
                    <a:pt x="17469" y="11010"/>
                    <a:pt x="17390" y="10772"/>
                    <a:pt x="17351" y="10534"/>
                  </a:cubicBezTo>
                  <a:cubicBezTo>
                    <a:pt x="17152" y="9940"/>
                    <a:pt x="16954" y="9386"/>
                    <a:pt x="16717" y="8791"/>
                  </a:cubicBezTo>
                  <a:cubicBezTo>
                    <a:pt x="16162" y="7207"/>
                    <a:pt x="15608" y="5622"/>
                    <a:pt x="15093" y="3998"/>
                  </a:cubicBezTo>
                  <a:cubicBezTo>
                    <a:pt x="14657" y="2770"/>
                    <a:pt x="14300" y="1542"/>
                    <a:pt x="13944" y="275"/>
                  </a:cubicBezTo>
                  <a:cubicBezTo>
                    <a:pt x="13904" y="196"/>
                    <a:pt x="13865" y="116"/>
                    <a:pt x="13785" y="77"/>
                  </a:cubicBezTo>
                  <a:cubicBezTo>
                    <a:pt x="13717" y="22"/>
                    <a:pt x="13658" y="0"/>
                    <a:pt x="13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5"/>
            <p:cNvSpPr/>
            <p:nvPr/>
          </p:nvSpPr>
          <p:spPr>
            <a:xfrm>
              <a:off x="7646239" y="3868202"/>
              <a:ext cx="641123" cy="425793"/>
            </a:xfrm>
            <a:custGeom>
              <a:avLst/>
              <a:gdLst/>
              <a:ahLst/>
              <a:cxnLst/>
              <a:rect l="l" t="t" r="r" b="b"/>
              <a:pathLst>
                <a:path w="9984" h="6631" extrusionOk="0">
                  <a:moveTo>
                    <a:pt x="7646" y="610"/>
                  </a:moveTo>
                  <a:cubicBezTo>
                    <a:pt x="8201" y="2432"/>
                    <a:pt x="8716" y="4294"/>
                    <a:pt x="9270" y="6195"/>
                  </a:cubicBezTo>
                  <a:lnTo>
                    <a:pt x="714" y="6037"/>
                  </a:lnTo>
                  <a:lnTo>
                    <a:pt x="7646" y="610"/>
                  </a:lnTo>
                  <a:close/>
                  <a:moveTo>
                    <a:pt x="7646" y="0"/>
                  </a:moveTo>
                  <a:cubicBezTo>
                    <a:pt x="7589" y="0"/>
                    <a:pt x="7523" y="39"/>
                    <a:pt x="7448" y="95"/>
                  </a:cubicBezTo>
                  <a:cubicBezTo>
                    <a:pt x="6893" y="610"/>
                    <a:pt x="6378" y="1085"/>
                    <a:pt x="5824" y="1521"/>
                  </a:cubicBezTo>
                  <a:cubicBezTo>
                    <a:pt x="4160" y="2828"/>
                    <a:pt x="2457" y="4135"/>
                    <a:pt x="793" y="5443"/>
                  </a:cubicBezTo>
                  <a:cubicBezTo>
                    <a:pt x="555" y="5601"/>
                    <a:pt x="357" y="5799"/>
                    <a:pt x="199" y="5918"/>
                  </a:cubicBezTo>
                  <a:cubicBezTo>
                    <a:pt x="1" y="6235"/>
                    <a:pt x="120" y="6433"/>
                    <a:pt x="397" y="6472"/>
                  </a:cubicBezTo>
                  <a:cubicBezTo>
                    <a:pt x="793" y="6512"/>
                    <a:pt x="1189" y="6512"/>
                    <a:pt x="1585" y="6512"/>
                  </a:cubicBezTo>
                  <a:lnTo>
                    <a:pt x="2457" y="6512"/>
                  </a:lnTo>
                  <a:lnTo>
                    <a:pt x="4319" y="6552"/>
                  </a:lnTo>
                  <a:lnTo>
                    <a:pt x="6101" y="6591"/>
                  </a:lnTo>
                  <a:lnTo>
                    <a:pt x="8280" y="6631"/>
                  </a:lnTo>
                  <a:lnTo>
                    <a:pt x="8597" y="6631"/>
                  </a:lnTo>
                  <a:cubicBezTo>
                    <a:pt x="8953" y="6631"/>
                    <a:pt x="9349" y="6591"/>
                    <a:pt x="9706" y="6552"/>
                  </a:cubicBezTo>
                  <a:cubicBezTo>
                    <a:pt x="9785" y="6552"/>
                    <a:pt x="9864" y="6433"/>
                    <a:pt x="9904" y="6354"/>
                  </a:cubicBezTo>
                  <a:cubicBezTo>
                    <a:pt x="9983" y="6274"/>
                    <a:pt x="9825" y="6235"/>
                    <a:pt x="9785" y="6195"/>
                  </a:cubicBezTo>
                  <a:cubicBezTo>
                    <a:pt x="9746" y="6116"/>
                    <a:pt x="9706" y="6116"/>
                    <a:pt x="9666" y="6076"/>
                  </a:cubicBezTo>
                  <a:cubicBezTo>
                    <a:pt x="9547" y="5680"/>
                    <a:pt x="9429" y="5284"/>
                    <a:pt x="9310" y="4888"/>
                  </a:cubicBezTo>
                  <a:cubicBezTo>
                    <a:pt x="8914" y="3502"/>
                    <a:pt x="8518" y="2115"/>
                    <a:pt x="8082" y="768"/>
                  </a:cubicBezTo>
                  <a:cubicBezTo>
                    <a:pt x="8003" y="531"/>
                    <a:pt x="7884" y="372"/>
                    <a:pt x="7805" y="174"/>
                  </a:cubicBezTo>
                  <a:cubicBezTo>
                    <a:pt x="7763" y="49"/>
                    <a:pt x="7710" y="0"/>
                    <a:pt x="7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" name="Google Shape;1164;p45"/>
          <p:cNvGrpSpPr/>
          <p:nvPr/>
        </p:nvGrpSpPr>
        <p:grpSpPr>
          <a:xfrm>
            <a:off x="2104719" y="3014553"/>
            <a:ext cx="591360" cy="753839"/>
            <a:chOff x="7470798" y="1116578"/>
            <a:chExt cx="1373660" cy="1751893"/>
          </a:xfrm>
        </p:grpSpPr>
        <p:sp>
          <p:nvSpPr>
            <p:cNvPr id="1165" name="Google Shape;1165;p45"/>
            <p:cNvSpPr/>
            <p:nvPr/>
          </p:nvSpPr>
          <p:spPr>
            <a:xfrm>
              <a:off x="7528032" y="1174144"/>
              <a:ext cx="1276748" cy="1357595"/>
            </a:xfrm>
            <a:custGeom>
              <a:avLst/>
              <a:gdLst/>
              <a:ahLst/>
              <a:cxnLst/>
              <a:rect l="l" t="t" r="r" b="b"/>
              <a:pathLst>
                <a:path w="11488" h="12216" extrusionOk="0">
                  <a:moveTo>
                    <a:pt x="8690" y="2253"/>
                  </a:moveTo>
                  <a:cubicBezTo>
                    <a:pt x="8739" y="2253"/>
                    <a:pt x="8788" y="2261"/>
                    <a:pt x="8834" y="2273"/>
                  </a:cubicBezTo>
                  <a:lnTo>
                    <a:pt x="8794" y="2273"/>
                  </a:lnTo>
                  <a:cubicBezTo>
                    <a:pt x="9468" y="2392"/>
                    <a:pt x="10220" y="3659"/>
                    <a:pt x="10022" y="4293"/>
                  </a:cubicBezTo>
                  <a:cubicBezTo>
                    <a:pt x="10022" y="4372"/>
                    <a:pt x="9983" y="4412"/>
                    <a:pt x="9943" y="4452"/>
                  </a:cubicBezTo>
                  <a:cubicBezTo>
                    <a:pt x="9428" y="3739"/>
                    <a:pt x="9270" y="2827"/>
                    <a:pt x="8398" y="2471"/>
                  </a:cubicBezTo>
                  <a:cubicBezTo>
                    <a:pt x="8454" y="2302"/>
                    <a:pt x="8571" y="2253"/>
                    <a:pt x="8690" y="2253"/>
                  </a:cubicBezTo>
                  <a:close/>
                  <a:moveTo>
                    <a:pt x="1783" y="2511"/>
                  </a:moveTo>
                  <a:cubicBezTo>
                    <a:pt x="1823" y="2511"/>
                    <a:pt x="1902" y="2550"/>
                    <a:pt x="1981" y="2629"/>
                  </a:cubicBezTo>
                  <a:cubicBezTo>
                    <a:pt x="1981" y="2669"/>
                    <a:pt x="1981" y="2709"/>
                    <a:pt x="1981" y="2748"/>
                  </a:cubicBezTo>
                  <a:cubicBezTo>
                    <a:pt x="1585" y="3105"/>
                    <a:pt x="1545" y="3580"/>
                    <a:pt x="1347" y="3976"/>
                  </a:cubicBezTo>
                  <a:lnTo>
                    <a:pt x="1110" y="4491"/>
                  </a:lnTo>
                  <a:lnTo>
                    <a:pt x="991" y="4491"/>
                  </a:lnTo>
                  <a:cubicBezTo>
                    <a:pt x="951" y="4174"/>
                    <a:pt x="951" y="3818"/>
                    <a:pt x="1070" y="3501"/>
                  </a:cubicBezTo>
                  <a:lnTo>
                    <a:pt x="1070" y="3540"/>
                  </a:lnTo>
                  <a:cubicBezTo>
                    <a:pt x="1149" y="3263"/>
                    <a:pt x="1268" y="2986"/>
                    <a:pt x="1426" y="2788"/>
                  </a:cubicBezTo>
                  <a:cubicBezTo>
                    <a:pt x="1506" y="2669"/>
                    <a:pt x="1664" y="2550"/>
                    <a:pt x="1783" y="2511"/>
                  </a:cubicBezTo>
                  <a:close/>
                  <a:moveTo>
                    <a:pt x="2456" y="3897"/>
                  </a:moveTo>
                  <a:cubicBezTo>
                    <a:pt x="2496" y="4016"/>
                    <a:pt x="2496" y="4135"/>
                    <a:pt x="2536" y="4214"/>
                  </a:cubicBezTo>
                  <a:cubicBezTo>
                    <a:pt x="2496" y="4333"/>
                    <a:pt x="2496" y="4452"/>
                    <a:pt x="2456" y="4531"/>
                  </a:cubicBezTo>
                  <a:lnTo>
                    <a:pt x="2219" y="5600"/>
                  </a:lnTo>
                  <a:cubicBezTo>
                    <a:pt x="1981" y="5481"/>
                    <a:pt x="1862" y="5244"/>
                    <a:pt x="1902" y="5006"/>
                  </a:cubicBezTo>
                  <a:cubicBezTo>
                    <a:pt x="1941" y="4689"/>
                    <a:pt x="2060" y="4372"/>
                    <a:pt x="2179" y="4055"/>
                  </a:cubicBezTo>
                  <a:cubicBezTo>
                    <a:pt x="2179" y="3976"/>
                    <a:pt x="2337" y="3976"/>
                    <a:pt x="2417" y="3897"/>
                  </a:cubicBezTo>
                  <a:close/>
                  <a:moveTo>
                    <a:pt x="8398" y="4055"/>
                  </a:moveTo>
                  <a:cubicBezTo>
                    <a:pt x="8477" y="4095"/>
                    <a:pt x="8596" y="4095"/>
                    <a:pt x="8675" y="4174"/>
                  </a:cubicBezTo>
                  <a:cubicBezTo>
                    <a:pt x="8953" y="4531"/>
                    <a:pt x="9032" y="5006"/>
                    <a:pt x="8953" y="5442"/>
                  </a:cubicBezTo>
                  <a:cubicBezTo>
                    <a:pt x="8913" y="5759"/>
                    <a:pt x="8755" y="6036"/>
                    <a:pt x="8517" y="6234"/>
                  </a:cubicBezTo>
                  <a:lnTo>
                    <a:pt x="8438" y="6234"/>
                  </a:lnTo>
                  <a:lnTo>
                    <a:pt x="8438" y="5759"/>
                  </a:lnTo>
                  <a:cubicBezTo>
                    <a:pt x="8477" y="5323"/>
                    <a:pt x="8438" y="4887"/>
                    <a:pt x="8319" y="4491"/>
                  </a:cubicBezTo>
                  <a:cubicBezTo>
                    <a:pt x="8319" y="4452"/>
                    <a:pt x="8279" y="4372"/>
                    <a:pt x="8279" y="4333"/>
                  </a:cubicBezTo>
                  <a:cubicBezTo>
                    <a:pt x="8359" y="4214"/>
                    <a:pt x="8359" y="4135"/>
                    <a:pt x="8398" y="4055"/>
                  </a:cubicBezTo>
                  <a:close/>
                  <a:moveTo>
                    <a:pt x="1110" y="5006"/>
                  </a:moveTo>
                  <a:cubicBezTo>
                    <a:pt x="1149" y="5085"/>
                    <a:pt x="1228" y="5204"/>
                    <a:pt x="1228" y="5283"/>
                  </a:cubicBezTo>
                  <a:cubicBezTo>
                    <a:pt x="1149" y="5719"/>
                    <a:pt x="1228" y="6195"/>
                    <a:pt x="1347" y="6630"/>
                  </a:cubicBezTo>
                  <a:cubicBezTo>
                    <a:pt x="1347" y="6709"/>
                    <a:pt x="1347" y="6749"/>
                    <a:pt x="1387" y="6828"/>
                  </a:cubicBezTo>
                  <a:lnTo>
                    <a:pt x="1308" y="6908"/>
                  </a:lnTo>
                  <a:cubicBezTo>
                    <a:pt x="1228" y="6828"/>
                    <a:pt x="1070" y="6789"/>
                    <a:pt x="1030" y="6670"/>
                  </a:cubicBezTo>
                  <a:cubicBezTo>
                    <a:pt x="713" y="6234"/>
                    <a:pt x="674" y="5680"/>
                    <a:pt x="832" y="5204"/>
                  </a:cubicBezTo>
                  <a:lnTo>
                    <a:pt x="872" y="5204"/>
                  </a:lnTo>
                  <a:cubicBezTo>
                    <a:pt x="911" y="5125"/>
                    <a:pt x="1030" y="5085"/>
                    <a:pt x="1110" y="5006"/>
                  </a:cubicBezTo>
                  <a:close/>
                  <a:moveTo>
                    <a:pt x="9666" y="5135"/>
                  </a:moveTo>
                  <a:cubicBezTo>
                    <a:pt x="9705" y="5135"/>
                    <a:pt x="9745" y="5145"/>
                    <a:pt x="9785" y="5165"/>
                  </a:cubicBezTo>
                  <a:cubicBezTo>
                    <a:pt x="9903" y="5244"/>
                    <a:pt x="10022" y="5363"/>
                    <a:pt x="10101" y="5521"/>
                  </a:cubicBezTo>
                  <a:cubicBezTo>
                    <a:pt x="10260" y="5838"/>
                    <a:pt x="10300" y="6195"/>
                    <a:pt x="10260" y="6551"/>
                  </a:cubicBezTo>
                  <a:cubicBezTo>
                    <a:pt x="10220" y="6630"/>
                    <a:pt x="10220" y="6670"/>
                    <a:pt x="10181" y="6749"/>
                  </a:cubicBezTo>
                  <a:cubicBezTo>
                    <a:pt x="10101" y="6789"/>
                    <a:pt x="10022" y="6868"/>
                    <a:pt x="9943" y="6947"/>
                  </a:cubicBezTo>
                  <a:cubicBezTo>
                    <a:pt x="9864" y="6828"/>
                    <a:pt x="9824" y="6749"/>
                    <a:pt x="9824" y="6670"/>
                  </a:cubicBezTo>
                  <a:cubicBezTo>
                    <a:pt x="9824" y="6234"/>
                    <a:pt x="9745" y="5798"/>
                    <a:pt x="9547" y="5402"/>
                  </a:cubicBezTo>
                  <a:cubicBezTo>
                    <a:pt x="9507" y="5323"/>
                    <a:pt x="9507" y="5244"/>
                    <a:pt x="9547" y="5165"/>
                  </a:cubicBezTo>
                  <a:cubicBezTo>
                    <a:pt x="9587" y="5145"/>
                    <a:pt x="9626" y="5135"/>
                    <a:pt x="9666" y="5135"/>
                  </a:cubicBezTo>
                  <a:close/>
                  <a:moveTo>
                    <a:pt x="6000" y="0"/>
                  </a:moveTo>
                  <a:cubicBezTo>
                    <a:pt x="4214" y="0"/>
                    <a:pt x="2472" y="783"/>
                    <a:pt x="1268" y="2194"/>
                  </a:cubicBezTo>
                  <a:cubicBezTo>
                    <a:pt x="476" y="2986"/>
                    <a:pt x="40" y="4055"/>
                    <a:pt x="0" y="5204"/>
                  </a:cubicBezTo>
                  <a:cubicBezTo>
                    <a:pt x="0" y="6155"/>
                    <a:pt x="278" y="7066"/>
                    <a:pt x="753" y="7858"/>
                  </a:cubicBezTo>
                  <a:cubicBezTo>
                    <a:pt x="1110" y="8611"/>
                    <a:pt x="1743" y="9205"/>
                    <a:pt x="2536" y="9562"/>
                  </a:cubicBezTo>
                  <a:cubicBezTo>
                    <a:pt x="2654" y="9601"/>
                    <a:pt x="2734" y="9641"/>
                    <a:pt x="2813" y="9720"/>
                  </a:cubicBezTo>
                  <a:cubicBezTo>
                    <a:pt x="2971" y="9799"/>
                    <a:pt x="3051" y="9997"/>
                    <a:pt x="2932" y="10156"/>
                  </a:cubicBezTo>
                  <a:cubicBezTo>
                    <a:pt x="2813" y="10631"/>
                    <a:pt x="2694" y="11106"/>
                    <a:pt x="2575" y="11582"/>
                  </a:cubicBezTo>
                  <a:lnTo>
                    <a:pt x="3962" y="11780"/>
                  </a:lnTo>
                  <a:cubicBezTo>
                    <a:pt x="3962" y="11582"/>
                    <a:pt x="3882" y="11423"/>
                    <a:pt x="3882" y="11265"/>
                  </a:cubicBezTo>
                  <a:cubicBezTo>
                    <a:pt x="3803" y="10393"/>
                    <a:pt x="3764" y="9522"/>
                    <a:pt x="3684" y="8650"/>
                  </a:cubicBezTo>
                  <a:cubicBezTo>
                    <a:pt x="3724" y="8492"/>
                    <a:pt x="3605" y="8334"/>
                    <a:pt x="3447" y="8294"/>
                  </a:cubicBezTo>
                  <a:cubicBezTo>
                    <a:pt x="2971" y="8056"/>
                    <a:pt x="2654" y="7581"/>
                    <a:pt x="2575" y="7066"/>
                  </a:cubicBezTo>
                  <a:cubicBezTo>
                    <a:pt x="2575" y="6987"/>
                    <a:pt x="2654" y="6908"/>
                    <a:pt x="2694" y="6828"/>
                  </a:cubicBezTo>
                  <a:cubicBezTo>
                    <a:pt x="2734" y="6868"/>
                    <a:pt x="2813" y="6947"/>
                    <a:pt x="2852" y="7026"/>
                  </a:cubicBezTo>
                  <a:cubicBezTo>
                    <a:pt x="3051" y="7264"/>
                    <a:pt x="3169" y="7502"/>
                    <a:pt x="3367" y="7779"/>
                  </a:cubicBezTo>
                  <a:cubicBezTo>
                    <a:pt x="3447" y="7858"/>
                    <a:pt x="3565" y="7898"/>
                    <a:pt x="3684" y="7977"/>
                  </a:cubicBezTo>
                  <a:lnTo>
                    <a:pt x="3684" y="7541"/>
                  </a:lnTo>
                  <a:cubicBezTo>
                    <a:pt x="3764" y="7106"/>
                    <a:pt x="3803" y="6630"/>
                    <a:pt x="3882" y="6234"/>
                  </a:cubicBezTo>
                  <a:cubicBezTo>
                    <a:pt x="3882" y="6155"/>
                    <a:pt x="3962" y="6076"/>
                    <a:pt x="4041" y="6036"/>
                  </a:cubicBezTo>
                  <a:cubicBezTo>
                    <a:pt x="4080" y="6115"/>
                    <a:pt x="4160" y="6155"/>
                    <a:pt x="4160" y="6234"/>
                  </a:cubicBezTo>
                  <a:cubicBezTo>
                    <a:pt x="4160" y="6551"/>
                    <a:pt x="4160" y="6908"/>
                    <a:pt x="4160" y="7224"/>
                  </a:cubicBezTo>
                  <a:cubicBezTo>
                    <a:pt x="4199" y="7541"/>
                    <a:pt x="4160" y="7739"/>
                    <a:pt x="4160" y="8096"/>
                  </a:cubicBezTo>
                  <a:cubicBezTo>
                    <a:pt x="4437" y="7937"/>
                    <a:pt x="4635" y="7819"/>
                    <a:pt x="4873" y="7700"/>
                  </a:cubicBezTo>
                  <a:cubicBezTo>
                    <a:pt x="4912" y="7660"/>
                    <a:pt x="4952" y="7581"/>
                    <a:pt x="4912" y="7502"/>
                  </a:cubicBezTo>
                  <a:cubicBezTo>
                    <a:pt x="4833" y="6908"/>
                    <a:pt x="4873" y="6313"/>
                    <a:pt x="5031" y="5719"/>
                  </a:cubicBezTo>
                  <a:cubicBezTo>
                    <a:pt x="5071" y="5521"/>
                    <a:pt x="5150" y="5323"/>
                    <a:pt x="5308" y="5125"/>
                  </a:cubicBezTo>
                  <a:cubicBezTo>
                    <a:pt x="5388" y="5006"/>
                    <a:pt x="5546" y="4927"/>
                    <a:pt x="5744" y="4887"/>
                  </a:cubicBezTo>
                  <a:cubicBezTo>
                    <a:pt x="5863" y="4887"/>
                    <a:pt x="5982" y="5125"/>
                    <a:pt x="6061" y="5283"/>
                  </a:cubicBezTo>
                  <a:cubicBezTo>
                    <a:pt x="6101" y="5402"/>
                    <a:pt x="6140" y="5521"/>
                    <a:pt x="6140" y="5640"/>
                  </a:cubicBezTo>
                  <a:cubicBezTo>
                    <a:pt x="6259" y="6393"/>
                    <a:pt x="5982" y="7145"/>
                    <a:pt x="5467" y="7700"/>
                  </a:cubicBezTo>
                  <a:cubicBezTo>
                    <a:pt x="5625" y="8056"/>
                    <a:pt x="5942" y="8294"/>
                    <a:pt x="6299" y="8373"/>
                  </a:cubicBezTo>
                  <a:cubicBezTo>
                    <a:pt x="6378" y="8215"/>
                    <a:pt x="6457" y="8056"/>
                    <a:pt x="6497" y="7937"/>
                  </a:cubicBezTo>
                  <a:cubicBezTo>
                    <a:pt x="6616" y="7621"/>
                    <a:pt x="6734" y="7304"/>
                    <a:pt x="6893" y="6987"/>
                  </a:cubicBezTo>
                  <a:cubicBezTo>
                    <a:pt x="6933" y="6908"/>
                    <a:pt x="7051" y="6828"/>
                    <a:pt x="7170" y="6749"/>
                  </a:cubicBezTo>
                  <a:cubicBezTo>
                    <a:pt x="7210" y="6868"/>
                    <a:pt x="7249" y="6987"/>
                    <a:pt x="7249" y="7106"/>
                  </a:cubicBezTo>
                  <a:cubicBezTo>
                    <a:pt x="7249" y="7343"/>
                    <a:pt x="7170" y="7541"/>
                    <a:pt x="7091" y="7739"/>
                  </a:cubicBezTo>
                  <a:cubicBezTo>
                    <a:pt x="7012" y="7937"/>
                    <a:pt x="6933" y="8175"/>
                    <a:pt x="6853" y="8373"/>
                  </a:cubicBezTo>
                  <a:lnTo>
                    <a:pt x="6893" y="8452"/>
                  </a:lnTo>
                  <a:cubicBezTo>
                    <a:pt x="7368" y="8215"/>
                    <a:pt x="7804" y="8017"/>
                    <a:pt x="8279" y="7779"/>
                  </a:cubicBezTo>
                  <a:lnTo>
                    <a:pt x="8279" y="7779"/>
                  </a:lnTo>
                  <a:cubicBezTo>
                    <a:pt x="8359" y="7977"/>
                    <a:pt x="8319" y="8175"/>
                    <a:pt x="8121" y="8294"/>
                  </a:cubicBezTo>
                  <a:cubicBezTo>
                    <a:pt x="7764" y="8611"/>
                    <a:pt x="7329" y="8769"/>
                    <a:pt x="6853" y="8809"/>
                  </a:cubicBezTo>
                  <a:cubicBezTo>
                    <a:pt x="6695" y="8849"/>
                    <a:pt x="6576" y="8928"/>
                    <a:pt x="6536" y="9086"/>
                  </a:cubicBezTo>
                  <a:cubicBezTo>
                    <a:pt x="6378" y="9482"/>
                    <a:pt x="6180" y="9878"/>
                    <a:pt x="6021" y="10314"/>
                  </a:cubicBezTo>
                  <a:cubicBezTo>
                    <a:pt x="5863" y="10710"/>
                    <a:pt x="5665" y="11265"/>
                    <a:pt x="5427" y="11740"/>
                  </a:cubicBezTo>
                  <a:cubicBezTo>
                    <a:pt x="5388" y="11819"/>
                    <a:pt x="5229" y="11859"/>
                    <a:pt x="5110" y="11938"/>
                  </a:cubicBezTo>
                  <a:cubicBezTo>
                    <a:pt x="5071" y="11819"/>
                    <a:pt x="5031" y="11701"/>
                    <a:pt x="5031" y="11582"/>
                  </a:cubicBezTo>
                  <a:cubicBezTo>
                    <a:pt x="5150" y="11225"/>
                    <a:pt x="5308" y="10869"/>
                    <a:pt x="5427" y="10552"/>
                  </a:cubicBezTo>
                  <a:lnTo>
                    <a:pt x="6101" y="8809"/>
                  </a:lnTo>
                  <a:lnTo>
                    <a:pt x="5110" y="8056"/>
                  </a:lnTo>
                  <a:lnTo>
                    <a:pt x="4120" y="8492"/>
                  </a:lnTo>
                  <a:cubicBezTo>
                    <a:pt x="4199" y="9601"/>
                    <a:pt x="4239" y="10710"/>
                    <a:pt x="4318" y="11819"/>
                  </a:cubicBezTo>
                  <a:lnTo>
                    <a:pt x="5031" y="11978"/>
                  </a:lnTo>
                  <a:lnTo>
                    <a:pt x="6219" y="12216"/>
                  </a:lnTo>
                  <a:cubicBezTo>
                    <a:pt x="6299" y="11740"/>
                    <a:pt x="6418" y="11344"/>
                    <a:pt x="6497" y="10908"/>
                  </a:cubicBezTo>
                  <a:cubicBezTo>
                    <a:pt x="6536" y="10671"/>
                    <a:pt x="6774" y="10473"/>
                    <a:pt x="7012" y="10473"/>
                  </a:cubicBezTo>
                  <a:cubicBezTo>
                    <a:pt x="7062" y="10478"/>
                    <a:pt x="7113" y="10480"/>
                    <a:pt x="7164" y="10480"/>
                  </a:cubicBezTo>
                  <a:cubicBezTo>
                    <a:pt x="7517" y="10480"/>
                    <a:pt x="7884" y="10363"/>
                    <a:pt x="8160" y="10156"/>
                  </a:cubicBezTo>
                  <a:cubicBezTo>
                    <a:pt x="8359" y="10037"/>
                    <a:pt x="8557" y="9997"/>
                    <a:pt x="8755" y="9878"/>
                  </a:cubicBezTo>
                  <a:cubicBezTo>
                    <a:pt x="9507" y="9522"/>
                    <a:pt x="10141" y="8888"/>
                    <a:pt x="10498" y="8136"/>
                  </a:cubicBezTo>
                  <a:cubicBezTo>
                    <a:pt x="11488" y="6155"/>
                    <a:pt x="11250" y="3818"/>
                    <a:pt x="9943" y="2035"/>
                  </a:cubicBezTo>
                  <a:cubicBezTo>
                    <a:pt x="9270" y="926"/>
                    <a:pt x="8121" y="213"/>
                    <a:pt x="6814" y="55"/>
                  </a:cubicBezTo>
                  <a:cubicBezTo>
                    <a:pt x="6543" y="18"/>
                    <a:pt x="6271" y="0"/>
                    <a:pt x="6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5"/>
            <p:cNvSpPr/>
            <p:nvPr/>
          </p:nvSpPr>
          <p:spPr>
            <a:xfrm>
              <a:off x="7470798" y="1116578"/>
              <a:ext cx="1373660" cy="1751893"/>
            </a:xfrm>
            <a:custGeom>
              <a:avLst/>
              <a:gdLst/>
              <a:ahLst/>
              <a:cxnLst/>
              <a:rect l="l" t="t" r="r" b="b"/>
              <a:pathLst>
                <a:path w="12360" h="15764" extrusionOk="0">
                  <a:moveTo>
                    <a:pt x="6140" y="5801"/>
                  </a:moveTo>
                  <a:lnTo>
                    <a:pt x="6140" y="5801"/>
                  </a:lnTo>
                  <a:cubicBezTo>
                    <a:pt x="6378" y="6475"/>
                    <a:pt x="6220" y="7188"/>
                    <a:pt x="5823" y="7742"/>
                  </a:cubicBezTo>
                  <a:cubicBezTo>
                    <a:pt x="5744" y="7069"/>
                    <a:pt x="5863" y="6396"/>
                    <a:pt x="6140" y="5801"/>
                  </a:cubicBezTo>
                  <a:close/>
                  <a:moveTo>
                    <a:pt x="6542" y="520"/>
                  </a:moveTo>
                  <a:cubicBezTo>
                    <a:pt x="6803" y="520"/>
                    <a:pt x="7066" y="537"/>
                    <a:pt x="7329" y="573"/>
                  </a:cubicBezTo>
                  <a:cubicBezTo>
                    <a:pt x="8636" y="731"/>
                    <a:pt x="9785" y="1444"/>
                    <a:pt x="10458" y="2553"/>
                  </a:cubicBezTo>
                  <a:cubicBezTo>
                    <a:pt x="11805" y="4296"/>
                    <a:pt x="12043" y="6673"/>
                    <a:pt x="11092" y="8654"/>
                  </a:cubicBezTo>
                  <a:cubicBezTo>
                    <a:pt x="10696" y="9446"/>
                    <a:pt x="10102" y="10040"/>
                    <a:pt x="9349" y="10436"/>
                  </a:cubicBezTo>
                  <a:cubicBezTo>
                    <a:pt x="9151" y="10515"/>
                    <a:pt x="8953" y="10595"/>
                    <a:pt x="8755" y="10713"/>
                  </a:cubicBezTo>
                  <a:cubicBezTo>
                    <a:pt x="8398" y="10911"/>
                    <a:pt x="8002" y="11030"/>
                    <a:pt x="7566" y="11030"/>
                  </a:cubicBezTo>
                  <a:cubicBezTo>
                    <a:pt x="7546" y="11027"/>
                    <a:pt x="7526" y="11025"/>
                    <a:pt x="7506" y="11025"/>
                  </a:cubicBezTo>
                  <a:cubicBezTo>
                    <a:pt x="7296" y="11025"/>
                    <a:pt x="7127" y="11209"/>
                    <a:pt x="7091" y="11426"/>
                  </a:cubicBezTo>
                  <a:cubicBezTo>
                    <a:pt x="6972" y="11862"/>
                    <a:pt x="6893" y="12298"/>
                    <a:pt x="6814" y="12734"/>
                  </a:cubicBezTo>
                  <a:lnTo>
                    <a:pt x="5625" y="12496"/>
                  </a:lnTo>
                  <a:lnTo>
                    <a:pt x="4873" y="12377"/>
                  </a:lnTo>
                  <a:cubicBezTo>
                    <a:pt x="4833" y="11228"/>
                    <a:pt x="4754" y="10119"/>
                    <a:pt x="4714" y="9010"/>
                  </a:cubicBezTo>
                  <a:lnTo>
                    <a:pt x="5705" y="8574"/>
                  </a:lnTo>
                  <a:lnTo>
                    <a:pt x="6695" y="9367"/>
                  </a:lnTo>
                  <a:lnTo>
                    <a:pt x="6021" y="11070"/>
                  </a:lnTo>
                  <a:cubicBezTo>
                    <a:pt x="5863" y="11426"/>
                    <a:pt x="5744" y="11743"/>
                    <a:pt x="5625" y="12100"/>
                  </a:cubicBezTo>
                  <a:cubicBezTo>
                    <a:pt x="5625" y="12219"/>
                    <a:pt x="5625" y="12337"/>
                    <a:pt x="5665" y="12456"/>
                  </a:cubicBezTo>
                  <a:cubicBezTo>
                    <a:pt x="5784" y="12417"/>
                    <a:pt x="5942" y="12337"/>
                    <a:pt x="6021" y="12258"/>
                  </a:cubicBezTo>
                  <a:cubicBezTo>
                    <a:pt x="6220" y="11783"/>
                    <a:pt x="6418" y="11308"/>
                    <a:pt x="6616" y="10832"/>
                  </a:cubicBezTo>
                  <a:cubicBezTo>
                    <a:pt x="6814" y="10357"/>
                    <a:pt x="6933" y="10000"/>
                    <a:pt x="7091" y="9604"/>
                  </a:cubicBezTo>
                  <a:cubicBezTo>
                    <a:pt x="7131" y="9446"/>
                    <a:pt x="7289" y="9367"/>
                    <a:pt x="7448" y="9367"/>
                  </a:cubicBezTo>
                  <a:cubicBezTo>
                    <a:pt x="7883" y="9327"/>
                    <a:pt x="8359" y="9129"/>
                    <a:pt x="8715" y="8812"/>
                  </a:cubicBezTo>
                  <a:cubicBezTo>
                    <a:pt x="8874" y="8733"/>
                    <a:pt x="8953" y="8495"/>
                    <a:pt x="8874" y="8337"/>
                  </a:cubicBezTo>
                  <a:lnTo>
                    <a:pt x="8874" y="8337"/>
                  </a:lnTo>
                  <a:cubicBezTo>
                    <a:pt x="8398" y="8535"/>
                    <a:pt x="7923" y="8772"/>
                    <a:pt x="7487" y="8970"/>
                  </a:cubicBezTo>
                  <a:lnTo>
                    <a:pt x="7408" y="8891"/>
                  </a:lnTo>
                  <a:cubicBezTo>
                    <a:pt x="7527" y="8693"/>
                    <a:pt x="7606" y="8455"/>
                    <a:pt x="7685" y="8257"/>
                  </a:cubicBezTo>
                  <a:cubicBezTo>
                    <a:pt x="7764" y="8059"/>
                    <a:pt x="7804" y="7861"/>
                    <a:pt x="7844" y="7624"/>
                  </a:cubicBezTo>
                  <a:cubicBezTo>
                    <a:pt x="7844" y="7505"/>
                    <a:pt x="7804" y="7386"/>
                    <a:pt x="7725" y="7267"/>
                  </a:cubicBezTo>
                  <a:cubicBezTo>
                    <a:pt x="7646" y="7346"/>
                    <a:pt x="7527" y="7426"/>
                    <a:pt x="7487" y="7544"/>
                  </a:cubicBezTo>
                  <a:cubicBezTo>
                    <a:pt x="7329" y="7822"/>
                    <a:pt x="7210" y="8139"/>
                    <a:pt x="7051" y="8455"/>
                  </a:cubicBezTo>
                  <a:cubicBezTo>
                    <a:pt x="7012" y="8614"/>
                    <a:pt x="6972" y="8733"/>
                    <a:pt x="6893" y="8891"/>
                  </a:cubicBezTo>
                  <a:cubicBezTo>
                    <a:pt x="6536" y="8812"/>
                    <a:pt x="6220" y="8574"/>
                    <a:pt x="6021" y="8257"/>
                  </a:cubicBezTo>
                  <a:cubicBezTo>
                    <a:pt x="6576" y="7703"/>
                    <a:pt x="6814" y="6911"/>
                    <a:pt x="6695" y="6158"/>
                  </a:cubicBezTo>
                  <a:cubicBezTo>
                    <a:pt x="6695" y="6039"/>
                    <a:pt x="6695" y="5920"/>
                    <a:pt x="6655" y="5801"/>
                  </a:cubicBezTo>
                  <a:cubicBezTo>
                    <a:pt x="6576" y="5643"/>
                    <a:pt x="6457" y="5445"/>
                    <a:pt x="6338" y="5445"/>
                  </a:cubicBezTo>
                  <a:cubicBezTo>
                    <a:pt x="6140" y="5445"/>
                    <a:pt x="5982" y="5524"/>
                    <a:pt x="5863" y="5683"/>
                  </a:cubicBezTo>
                  <a:cubicBezTo>
                    <a:pt x="5744" y="5841"/>
                    <a:pt x="5665" y="6039"/>
                    <a:pt x="5625" y="6277"/>
                  </a:cubicBezTo>
                  <a:cubicBezTo>
                    <a:pt x="5467" y="6831"/>
                    <a:pt x="5427" y="7426"/>
                    <a:pt x="5507" y="8020"/>
                  </a:cubicBezTo>
                  <a:cubicBezTo>
                    <a:pt x="5507" y="8099"/>
                    <a:pt x="5507" y="8178"/>
                    <a:pt x="5427" y="8218"/>
                  </a:cubicBezTo>
                  <a:cubicBezTo>
                    <a:pt x="5229" y="8376"/>
                    <a:pt x="4992" y="8455"/>
                    <a:pt x="4714" y="8614"/>
                  </a:cubicBezTo>
                  <a:cubicBezTo>
                    <a:pt x="4714" y="8297"/>
                    <a:pt x="4754" y="8020"/>
                    <a:pt x="4754" y="7742"/>
                  </a:cubicBezTo>
                  <a:cubicBezTo>
                    <a:pt x="4754" y="7505"/>
                    <a:pt x="4754" y="7109"/>
                    <a:pt x="4714" y="6752"/>
                  </a:cubicBezTo>
                  <a:cubicBezTo>
                    <a:pt x="4714" y="6713"/>
                    <a:pt x="4635" y="6633"/>
                    <a:pt x="4595" y="6554"/>
                  </a:cubicBezTo>
                  <a:cubicBezTo>
                    <a:pt x="4556" y="6633"/>
                    <a:pt x="4477" y="6673"/>
                    <a:pt x="4437" y="6752"/>
                  </a:cubicBezTo>
                  <a:cubicBezTo>
                    <a:pt x="4358" y="7188"/>
                    <a:pt x="4318" y="7624"/>
                    <a:pt x="4279" y="8059"/>
                  </a:cubicBezTo>
                  <a:lnTo>
                    <a:pt x="4279" y="8495"/>
                  </a:lnTo>
                  <a:cubicBezTo>
                    <a:pt x="4160" y="8416"/>
                    <a:pt x="4001" y="8376"/>
                    <a:pt x="3962" y="8297"/>
                  </a:cubicBezTo>
                  <a:cubicBezTo>
                    <a:pt x="3764" y="8059"/>
                    <a:pt x="3645" y="7822"/>
                    <a:pt x="3447" y="7544"/>
                  </a:cubicBezTo>
                  <a:cubicBezTo>
                    <a:pt x="3407" y="7465"/>
                    <a:pt x="3328" y="7426"/>
                    <a:pt x="3249" y="7346"/>
                  </a:cubicBezTo>
                  <a:cubicBezTo>
                    <a:pt x="3209" y="7426"/>
                    <a:pt x="3130" y="7544"/>
                    <a:pt x="3169" y="7624"/>
                  </a:cubicBezTo>
                  <a:cubicBezTo>
                    <a:pt x="3209" y="8139"/>
                    <a:pt x="3566" y="8574"/>
                    <a:pt x="4041" y="8812"/>
                  </a:cubicBezTo>
                  <a:cubicBezTo>
                    <a:pt x="4199" y="8852"/>
                    <a:pt x="4279" y="9010"/>
                    <a:pt x="4279" y="9208"/>
                  </a:cubicBezTo>
                  <a:cubicBezTo>
                    <a:pt x="4318" y="10080"/>
                    <a:pt x="4397" y="10911"/>
                    <a:pt x="4477" y="11783"/>
                  </a:cubicBezTo>
                  <a:cubicBezTo>
                    <a:pt x="4477" y="11941"/>
                    <a:pt x="4516" y="12100"/>
                    <a:pt x="4556" y="12337"/>
                  </a:cubicBezTo>
                  <a:lnTo>
                    <a:pt x="3169" y="12139"/>
                  </a:lnTo>
                  <a:cubicBezTo>
                    <a:pt x="3288" y="11624"/>
                    <a:pt x="3367" y="11149"/>
                    <a:pt x="3526" y="10674"/>
                  </a:cubicBezTo>
                  <a:cubicBezTo>
                    <a:pt x="3605" y="10515"/>
                    <a:pt x="3566" y="10317"/>
                    <a:pt x="3407" y="10238"/>
                  </a:cubicBezTo>
                  <a:cubicBezTo>
                    <a:pt x="3328" y="10159"/>
                    <a:pt x="3209" y="10119"/>
                    <a:pt x="3130" y="10080"/>
                  </a:cubicBezTo>
                  <a:cubicBezTo>
                    <a:pt x="2338" y="9763"/>
                    <a:pt x="1704" y="9168"/>
                    <a:pt x="1308" y="8376"/>
                  </a:cubicBezTo>
                  <a:cubicBezTo>
                    <a:pt x="832" y="7584"/>
                    <a:pt x="555" y="6673"/>
                    <a:pt x="555" y="5722"/>
                  </a:cubicBezTo>
                  <a:cubicBezTo>
                    <a:pt x="595" y="4613"/>
                    <a:pt x="1070" y="3504"/>
                    <a:pt x="1862" y="2712"/>
                  </a:cubicBezTo>
                  <a:cubicBezTo>
                    <a:pt x="3037" y="1329"/>
                    <a:pt x="4755" y="520"/>
                    <a:pt x="6542" y="520"/>
                  </a:cubicBezTo>
                  <a:close/>
                  <a:moveTo>
                    <a:pt x="2496" y="14041"/>
                  </a:moveTo>
                  <a:lnTo>
                    <a:pt x="6140" y="14754"/>
                  </a:lnTo>
                  <a:cubicBezTo>
                    <a:pt x="5767" y="15127"/>
                    <a:pt x="5308" y="15326"/>
                    <a:pt x="4810" y="15326"/>
                  </a:cubicBezTo>
                  <a:cubicBezTo>
                    <a:pt x="4727" y="15326"/>
                    <a:pt x="4642" y="15320"/>
                    <a:pt x="4556" y="15308"/>
                  </a:cubicBezTo>
                  <a:cubicBezTo>
                    <a:pt x="3922" y="15269"/>
                    <a:pt x="3328" y="15071"/>
                    <a:pt x="2813" y="14714"/>
                  </a:cubicBezTo>
                  <a:cubicBezTo>
                    <a:pt x="2575" y="14595"/>
                    <a:pt x="2456" y="14318"/>
                    <a:pt x="2496" y="14041"/>
                  </a:cubicBezTo>
                  <a:close/>
                  <a:moveTo>
                    <a:pt x="6501" y="1"/>
                  </a:moveTo>
                  <a:cubicBezTo>
                    <a:pt x="4494" y="1"/>
                    <a:pt x="2594" y="933"/>
                    <a:pt x="1308" y="2514"/>
                  </a:cubicBezTo>
                  <a:cubicBezTo>
                    <a:pt x="476" y="3385"/>
                    <a:pt x="40" y="4573"/>
                    <a:pt x="0" y="5801"/>
                  </a:cubicBezTo>
                  <a:cubicBezTo>
                    <a:pt x="40" y="6792"/>
                    <a:pt x="317" y="7742"/>
                    <a:pt x="793" y="8574"/>
                  </a:cubicBezTo>
                  <a:cubicBezTo>
                    <a:pt x="1149" y="9367"/>
                    <a:pt x="1783" y="10000"/>
                    <a:pt x="2615" y="10357"/>
                  </a:cubicBezTo>
                  <a:lnTo>
                    <a:pt x="3051" y="10555"/>
                  </a:lnTo>
                  <a:cubicBezTo>
                    <a:pt x="2892" y="11030"/>
                    <a:pt x="2773" y="11545"/>
                    <a:pt x="2615" y="12021"/>
                  </a:cubicBezTo>
                  <a:cubicBezTo>
                    <a:pt x="2417" y="11981"/>
                    <a:pt x="2219" y="11941"/>
                    <a:pt x="2021" y="11902"/>
                  </a:cubicBezTo>
                  <a:cubicBezTo>
                    <a:pt x="1941" y="11902"/>
                    <a:pt x="1823" y="11981"/>
                    <a:pt x="1783" y="12021"/>
                  </a:cubicBezTo>
                  <a:cubicBezTo>
                    <a:pt x="1704" y="12337"/>
                    <a:pt x="1625" y="12654"/>
                    <a:pt x="1545" y="12971"/>
                  </a:cubicBezTo>
                  <a:cubicBezTo>
                    <a:pt x="1426" y="13684"/>
                    <a:pt x="1426" y="13684"/>
                    <a:pt x="2100" y="13962"/>
                  </a:cubicBezTo>
                  <a:cubicBezTo>
                    <a:pt x="2219" y="14793"/>
                    <a:pt x="2298" y="14952"/>
                    <a:pt x="2892" y="15269"/>
                  </a:cubicBezTo>
                  <a:cubicBezTo>
                    <a:pt x="3486" y="15599"/>
                    <a:pt x="4135" y="15764"/>
                    <a:pt x="4794" y="15764"/>
                  </a:cubicBezTo>
                  <a:cubicBezTo>
                    <a:pt x="4926" y="15764"/>
                    <a:pt x="5058" y="15757"/>
                    <a:pt x="5190" y="15744"/>
                  </a:cubicBezTo>
                  <a:cubicBezTo>
                    <a:pt x="5784" y="15665"/>
                    <a:pt x="6259" y="15348"/>
                    <a:pt x="6536" y="14833"/>
                  </a:cubicBezTo>
                  <a:cubicBezTo>
                    <a:pt x="6695" y="14873"/>
                    <a:pt x="6853" y="14873"/>
                    <a:pt x="7051" y="14873"/>
                  </a:cubicBezTo>
                  <a:cubicBezTo>
                    <a:pt x="7170" y="14873"/>
                    <a:pt x="7329" y="14793"/>
                    <a:pt x="7368" y="14675"/>
                  </a:cubicBezTo>
                  <a:cubicBezTo>
                    <a:pt x="7448" y="14318"/>
                    <a:pt x="7527" y="13962"/>
                    <a:pt x="7566" y="13605"/>
                  </a:cubicBezTo>
                  <a:cubicBezTo>
                    <a:pt x="7566" y="13486"/>
                    <a:pt x="7448" y="13328"/>
                    <a:pt x="7646" y="13209"/>
                  </a:cubicBezTo>
                  <a:cubicBezTo>
                    <a:pt x="7606" y="13011"/>
                    <a:pt x="7448" y="12892"/>
                    <a:pt x="7249" y="12852"/>
                  </a:cubicBezTo>
                  <a:cubicBezTo>
                    <a:pt x="7329" y="12377"/>
                    <a:pt x="7408" y="11941"/>
                    <a:pt x="7487" y="11466"/>
                  </a:cubicBezTo>
                  <a:cubicBezTo>
                    <a:pt x="7543" y="11470"/>
                    <a:pt x="7600" y="11472"/>
                    <a:pt x="7657" y="11472"/>
                  </a:cubicBezTo>
                  <a:cubicBezTo>
                    <a:pt x="8168" y="11472"/>
                    <a:pt x="8724" y="11315"/>
                    <a:pt x="9151" y="11030"/>
                  </a:cubicBezTo>
                  <a:cubicBezTo>
                    <a:pt x="9230" y="10991"/>
                    <a:pt x="9309" y="10951"/>
                    <a:pt x="9349" y="10911"/>
                  </a:cubicBezTo>
                  <a:cubicBezTo>
                    <a:pt x="10616" y="10357"/>
                    <a:pt x="11528" y="9248"/>
                    <a:pt x="11884" y="7940"/>
                  </a:cubicBezTo>
                  <a:cubicBezTo>
                    <a:pt x="12359" y="6237"/>
                    <a:pt x="12122" y="4415"/>
                    <a:pt x="11250" y="2910"/>
                  </a:cubicBezTo>
                  <a:cubicBezTo>
                    <a:pt x="10339" y="1246"/>
                    <a:pt x="8953" y="137"/>
                    <a:pt x="6972" y="18"/>
                  </a:cubicBezTo>
                  <a:cubicBezTo>
                    <a:pt x="6815" y="7"/>
                    <a:pt x="6658" y="1"/>
                    <a:pt x="6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5"/>
            <p:cNvSpPr/>
            <p:nvPr/>
          </p:nvSpPr>
          <p:spPr>
            <a:xfrm>
              <a:off x="8588914" y="1744695"/>
              <a:ext cx="92578" cy="201594"/>
            </a:xfrm>
            <a:custGeom>
              <a:avLst/>
              <a:gdLst/>
              <a:ahLst/>
              <a:cxnLst/>
              <a:rect l="l" t="t" r="r" b="b"/>
              <a:pathLst>
                <a:path w="833" h="1814" extrusionOk="0">
                  <a:moveTo>
                    <a:pt x="145" y="1"/>
                  </a:moveTo>
                  <a:cubicBezTo>
                    <a:pt x="100" y="1"/>
                    <a:pt x="60" y="11"/>
                    <a:pt x="41" y="31"/>
                  </a:cubicBezTo>
                  <a:cubicBezTo>
                    <a:pt x="1" y="110"/>
                    <a:pt x="1" y="189"/>
                    <a:pt x="41" y="268"/>
                  </a:cubicBezTo>
                  <a:cubicBezTo>
                    <a:pt x="239" y="664"/>
                    <a:pt x="318" y="1100"/>
                    <a:pt x="318" y="1536"/>
                  </a:cubicBezTo>
                  <a:cubicBezTo>
                    <a:pt x="318" y="1615"/>
                    <a:pt x="357" y="1694"/>
                    <a:pt x="397" y="1813"/>
                  </a:cubicBezTo>
                  <a:cubicBezTo>
                    <a:pt x="516" y="1734"/>
                    <a:pt x="595" y="1655"/>
                    <a:pt x="674" y="1615"/>
                  </a:cubicBezTo>
                  <a:cubicBezTo>
                    <a:pt x="674" y="1536"/>
                    <a:pt x="714" y="1496"/>
                    <a:pt x="714" y="1417"/>
                  </a:cubicBezTo>
                  <a:cubicBezTo>
                    <a:pt x="833" y="1061"/>
                    <a:pt x="793" y="704"/>
                    <a:pt x="635" y="387"/>
                  </a:cubicBezTo>
                  <a:cubicBezTo>
                    <a:pt x="516" y="229"/>
                    <a:pt x="397" y="110"/>
                    <a:pt x="278" y="31"/>
                  </a:cubicBezTo>
                  <a:cubicBezTo>
                    <a:pt x="239" y="11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5"/>
            <p:cNvSpPr/>
            <p:nvPr/>
          </p:nvSpPr>
          <p:spPr>
            <a:xfrm>
              <a:off x="8461332" y="1423524"/>
              <a:ext cx="202604" cy="245381"/>
            </a:xfrm>
            <a:custGeom>
              <a:avLst/>
              <a:gdLst/>
              <a:ahLst/>
              <a:cxnLst/>
              <a:rect l="l" t="t" r="r" b="b"/>
              <a:pathLst>
                <a:path w="1823" h="2208" extrusionOk="0">
                  <a:moveTo>
                    <a:pt x="260" y="1"/>
                  </a:moveTo>
                  <a:cubicBezTo>
                    <a:pt x="152" y="1"/>
                    <a:pt x="51" y="48"/>
                    <a:pt x="0" y="227"/>
                  </a:cubicBezTo>
                  <a:cubicBezTo>
                    <a:pt x="872" y="583"/>
                    <a:pt x="1030" y="1495"/>
                    <a:pt x="1545" y="2208"/>
                  </a:cubicBezTo>
                  <a:cubicBezTo>
                    <a:pt x="1585" y="2168"/>
                    <a:pt x="1624" y="2089"/>
                    <a:pt x="1664" y="2049"/>
                  </a:cubicBezTo>
                  <a:cubicBezTo>
                    <a:pt x="1822" y="1415"/>
                    <a:pt x="1070" y="148"/>
                    <a:pt x="436" y="29"/>
                  </a:cubicBezTo>
                  <a:cubicBezTo>
                    <a:pt x="380" y="15"/>
                    <a:pt x="319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5"/>
            <p:cNvSpPr/>
            <p:nvPr/>
          </p:nvSpPr>
          <p:spPr>
            <a:xfrm>
              <a:off x="8456887" y="1620338"/>
              <a:ext cx="79352" cy="246714"/>
            </a:xfrm>
            <a:custGeom>
              <a:avLst/>
              <a:gdLst/>
              <a:ahLst/>
              <a:cxnLst/>
              <a:rect l="l" t="t" r="r" b="b"/>
              <a:pathLst>
                <a:path w="714" h="2220" extrusionOk="0">
                  <a:moveTo>
                    <a:pt x="40" y="1"/>
                  </a:moveTo>
                  <a:cubicBezTo>
                    <a:pt x="40" y="120"/>
                    <a:pt x="1" y="199"/>
                    <a:pt x="1" y="278"/>
                  </a:cubicBezTo>
                  <a:cubicBezTo>
                    <a:pt x="1" y="318"/>
                    <a:pt x="1" y="357"/>
                    <a:pt x="1" y="397"/>
                  </a:cubicBezTo>
                  <a:cubicBezTo>
                    <a:pt x="159" y="833"/>
                    <a:pt x="199" y="1268"/>
                    <a:pt x="119" y="1704"/>
                  </a:cubicBezTo>
                  <a:lnTo>
                    <a:pt x="119" y="2219"/>
                  </a:lnTo>
                  <a:lnTo>
                    <a:pt x="199" y="2219"/>
                  </a:lnTo>
                  <a:cubicBezTo>
                    <a:pt x="436" y="1981"/>
                    <a:pt x="555" y="1704"/>
                    <a:pt x="634" y="1427"/>
                  </a:cubicBezTo>
                  <a:cubicBezTo>
                    <a:pt x="714" y="952"/>
                    <a:pt x="595" y="516"/>
                    <a:pt x="317" y="120"/>
                  </a:cubicBezTo>
                  <a:cubicBezTo>
                    <a:pt x="278" y="80"/>
                    <a:pt x="15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5"/>
            <p:cNvSpPr/>
            <p:nvPr/>
          </p:nvSpPr>
          <p:spPr>
            <a:xfrm>
              <a:off x="7734963" y="1607113"/>
              <a:ext cx="74907" cy="189481"/>
            </a:xfrm>
            <a:custGeom>
              <a:avLst/>
              <a:gdLst/>
              <a:ahLst/>
              <a:cxnLst/>
              <a:rect l="l" t="t" r="r" b="b"/>
              <a:pathLst>
                <a:path w="674" h="1705" extrusionOk="0">
                  <a:moveTo>
                    <a:pt x="555" y="1"/>
                  </a:moveTo>
                  <a:cubicBezTo>
                    <a:pt x="475" y="80"/>
                    <a:pt x="317" y="80"/>
                    <a:pt x="277" y="159"/>
                  </a:cubicBezTo>
                  <a:cubicBezTo>
                    <a:pt x="159" y="476"/>
                    <a:pt x="79" y="793"/>
                    <a:pt x="40" y="1110"/>
                  </a:cubicBezTo>
                  <a:cubicBezTo>
                    <a:pt x="0" y="1348"/>
                    <a:pt x="119" y="1585"/>
                    <a:pt x="317" y="1704"/>
                  </a:cubicBezTo>
                  <a:lnTo>
                    <a:pt x="555" y="635"/>
                  </a:lnTo>
                  <a:cubicBezTo>
                    <a:pt x="594" y="556"/>
                    <a:pt x="634" y="437"/>
                    <a:pt x="674" y="318"/>
                  </a:cubicBezTo>
                  <a:cubicBezTo>
                    <a:pt x="634" y="239"/>
                    <a:pt x="594" y="120"/>
                    <a:pt x="5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5"/>
            <p:cNvSpPr/>
            <p:nvPr/>
          </p:nvSpPr>
          <p:spPr>
            <a:xfrm>
              <a:off x="7602825" y="1730470"/>
              <a:ext cx="79352" cy="211374"/>
            </a:xfrm>
            <a:custGeom>
              <a:avLst/>
              <a:gdLst/>
              <a:ahLst/>
              <a:cxnLst/>
              <a:rect l="l" t="t" r="r" b="b"/>
              <a:pathLst>
                <a:path w="714" h="1902" extrusionOk="0">
                  <a:moveTo>
                    <a:pt x="437" y="0"/>
                  </a:moveTo>
                  <a:cubicBezTo>
                    <a:pt x="357" y="79"/>
                    <a:pt x="238" y="119"/>
                    <a:pt x="199" y="198"/>
                  </a:cubicBezTo>
                  <a:cubicBezTo>
                    <a:pt x="1" y="674"/>
                    <a:pt x="80" y="1228"/>
                    <a:pt x="357" y="1703"/>
                  </a:cubicBezTo>
                  <a:cubicBezTo>
                    <a:pt x="397" y="1783"/>
                    <a:pt x="555" y="1822"/>
                    <a:pt x="674" y="1902"/>
                  </a:cubicBezTo>
                  <a:lnTo>
                    <a:pt x="714" y="1822"/>
                  </a:lnTo>
                  <a:cubicBezTo>
                    <a:pt x="714" y="1743"/>
                    <a:pt x="714" y="1703"/>
                    <a:pt x="674" y="1624"/>
                  </a:cubicBezTo>
                  <a:cubicBezTo>
                    <a:pt x="555" y="1189"/>
                    <a:pt x="476" y="713"/>
                    <a:pt x="555" y="277"/>
                  </a:cubicBezTo>
                  <a:cubicBezTo>
                    <a:pt x="555" y="198"/>
                    <a:pt x="476" y="79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5"/>
            <p:cNvSpPr/>
            <p:nvPr/>
          </p:nvSpPr>
          <p:spPr>
            <a:xfrm>
              <a:off x="7629275" y="1453085"/>
              <a:ext cx="118917" cy="220265"/>
            </a:xfrm>
            <a:custGeom>
              <a:avLst/>
              <a:gdLst/>
              <a:ahLst/>
              <a:cxnLst/>
              <a:rect l="l" t="t" r="r" b="b"/>
              <a:pathLst>
                <a:path w="1070" h="1982" extrusionOk="0">
                  <a:moveTo>
                    <a:pt x="872" y="1"/>
                  </a:moveTo>
                  <a:cubicBezTo>
                    <a:pt x="713" y="80"/>
                    <a:pt x="595" y="159"/>
                    <a:pt x="476" y="278"/>
                  </a:cubicBezTo>
                  <a:cubicBezTo>
                    <a:pt x="357" y="516"/>
                    <a:pt x="238" y="753"/>
                    <a:pt x="159" y="1030"/>
                  </a:cubicBezTo>
                  <a:cubicBezTo>
                    <a:pt x="40" y="1347"/>
                    <a:pt x="0" y="1664"/>
                    <a:pt x="40" y="1981"/>
                  </a:cubicBezTo>
                  <a:lnTo>
                    <a:pt x="159" y="1981"/>
                  </a:lnTo>
                  <a:lnTo>
                    <a:pt x="397" y="1506"/>
                  </a:lnTo>
                  <a:cubicBezTo>
                    <a:pt x="595" y="1070"/>
                    <a:pt x="674" y="595"/>
                    <a:pt x="1030" y="278"/>
                  </a:cubicBezTo>
                  <a:cubicBezTo>
                    <a:pt x="1070" y="199"/>
                    <a:pt x="1070" y="159"/>
                    <a:pt x="1030" y="119"/>
                  </a:cubicBezTo>
                  <a:cubicBezTo>
                    <a:pt x="991" y="80"/>
                    <a:pt x="912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3" name="Google Shape;1173;p45"/>
          <p:cNvSpPr/>
          <p:nvPr/>
        </p:nvSpPr>
        <p:spPr>
          <a:xfrm>
            <a:off x="2909606" y="3110640"/>
            <a:ext cx="282060" cy="272360"/>
          </a:xfrm>
          <a:custGeom>
            <a:avLst/>
            <a:gdLst/>
            <a:ahLst/>
            <a:cxnLst/>
            <a:rect l="l" t="t" r="r" b="b"/>
            <a:pathLst>
              <a:path w="6775" h="6542" extrusionOk="0">
                <a:moveTo>
                  <a:pt x="3051" y="636"/>
                </a:moveTo>
                <a:cubicBezTo>
                  <a:pt x="3170" y="873"/>
                  <a:pt x="3249" y="1230"/>
                  <a:pt x="3289" y="1349"/>
                </a:cubicBezTo>
                <a:lnTo>
                  <a:pt x="3725" y="2339"/>
                </a:lnTo>
                <a:cubicBezTo>
                  <a:pt x="3749" y="2435"/>
                  <a:pt x="3816" y="2487"/>
                  <a:pt x="3892" y="2487"/>
                </a:cubicBezTo>
                <a:cubicBezTo>
                  <a:pt x="3942" y="2487"/>
                  <a:pt x="3995" y="2465"/>
                  <a:pt x="4041" y="2418"/>
                </a:cubicBezTo>
                <a:cubicBezTo>
                  <a:pt x="4081" y="2497"/>
                  <a:pt x="4160" y="2537"/>
                  <a:pt x="4240" y="2537"/>
                </a:cubicBezTo>
                <a:lnTo>
                  <a:pt x="5428" y="2458"/>
                </a:lnTo>
                <a:cubicBezTo>
                  <a:pt x="5547" y="2458"/>
                  <a:pt x="5903" y="2379"/>
                  <a:pt x="6181" y="2379"/>
                </a:cubicBezTo>
                <a:cubicBezTo>
                  <a:pt x="5943" y="2537"/>
                  <a:pt x="5547" y="2814"/>
                  <a:pt x="5467" y="2854"/>
                </a:cubicBezTo>
                <a:lnTo>
                  <a:pt x="4636" y="3607"/>
                </a:lnTo>
                <a:cubicBezTo>
                  <a:pt x="4477" y="3686"/>
                  <a:pt x="4517" y="3884"/>
                  <a:pt x="4675" y="3963"/>
                </a:cubicBezTo>
                <a:cubicBezTo>
                  <a:pt x="4855" y="4323"/>
                  <a:pt x="5494" y="5502"/>
                  <a:pt x="5727" y="5683"/>
                </a:cubicBezTo>
                <a:lnTo>
                  <a:pt x="5727" y="5683"/>
                </a:lnTo>
                <a:cubicBezTo>
                  <a:pt x="5562" y="5618"/>
                  <a:pt x="5452" y="5575"/>
                  <a:pt x="5309" y="5468"/>
                </a:cubicBezTo>
                <a:lnTo>
                  <a:pt x="4834" y="5270"/>
                </a:lnTo>
                <a:lnTo>
                  <a:pt x="3764" y="4795"/>
                </a:lnTo>
                <a:cubicBezTo>
                  <a:pt x="3734" y="4765"/>
                  <a:pt x="3704" y="4752"/>
                  <a:pt x="3673" y="4752"/>
                </a:cubicBezTo>
                <a:cubicBezTo>
                  <a:pt x="3624" y="4752"/>
                  <a:pt x="3575" y="4786"/>
                  <a:pt x="3526" y="4835"/>
                </a:cubicBezTo>
                <a:cubicBezTo>
                  <a:pt x="3501" y="4758"/>
                  <a:pt x="3426" y="4714"/>
                  <a:pt x="3354" y="4714"/>
                </a:cubicBezTo>
                <a:cubicBezTo>
                  <a:pt x="3315" y="4714"/>
                  <a:pt x="3277" y="4727"/>
                  <a:pt x="3249" y="4755"/>
                </a:cubicBezTo>
                <a:cubicBezTo>
                  <a:pt x="2734" y="5191"/>
                  <a:pt x="2219" y="5627"/>
                  <a:pt x="1665" y="5983"/>
                </a:cubicBezTo>
                <a:cubicBezTo>
                  <a:pt x="1546" y="5983"/>
                  <a:pt x="1427" y="6062"/>
                  <a:pt x="1387" y="6142"/>
                </a:cubicBezTo>
                <a:cubicBezTo>
                  <a:pt x="1374" y="6168"/>
                  <a:pt x="1365" y="6181"/>
                  <a:pt x="1362" y="6181"/>
                </a:cubicBezTo>
                <a:cubicBezTo>
                  <a:pt x="1357" y="6181"/>
                  <a:pt x="1374" y="6129"/>
                  <a:pt x="1427" y="6023"/>
                </a:cubicBezTo>
                <a:cubicBezTo>
                  <a:pt x="1506" y="5864"/>
                  <a:pt x="1546" y="5706"/>
                  <a:pt x="1585" y="5548"/>
                </a:cubicBezTo>
                <a:cubicBezTo>
                  <a:pt x="1704" y="5151"/>
                  <a:pt x="1823" y="4795"/>
                  <a:pt x="1942" y="4399"/>
                </a:cubicBezTo>
                <a:cubicBezTo>
                  <a:pt x="1942" y="4320"/>
                  <a:pt x="1942" y="4280"/>
                  <a:pt x="1863" y="4201"/>
                </a:cubicBezTo>
                <a:lnTo>
                  <a:pt x="1863" y="4201"/>
                </a:lnTo>
                <a:cubicBezTo>
                  <a:pt x="1878" y="4204"/>
                  <a:pt x="1892" y="4205"/>
                  <a:pt x="1906" y="4205"/>
                </a:cubicBezTo>
                <a:cubicBezTo>
                  <a:pt x="2077" y="4205"/>
                  <a:pt x="2168" y="3991"/>
                  <a:pt x="2021" y="3844"/>
                </a:cubicBezTo>
                <a:cubicBezTo>
                  <a:pt x="1546" y="3408"/>
                  <a:pt x="1110" y="2973"/>
                  <a:pt x="714" y="2458"/>
                </a:cubicBezTo>
                <a:lnTo>
                  <a:pt x="2061" y="2458"/>
                </a:lnTo>
                <a:cubicBezTo>
                  <a:pt x="2100" y="2458"/>
                  <a:pt x="2140" y="2418"/>
                  <a:pt x="2180" y="2418"/>
                </a:cubicBezTo>
                <a:cubicBezTo>
                  <a:pt x="2203" y="2441"/>
                  <a:pt x="2233" y="2451"/>
                  <a:pt x="2265" y="2451"/>
                </a:cubicBezTo>
                <a:cubicBezTo>
                  <a:pt x="2342" y="2451"/>
                  <a:pt x="2429" y="2395"/>
                  <a:pt x="2457" y="2339"/>
                </a:cubicBezTo>
                <a:cubicBezTo>
                  <a:pt x="2655" y="1745"/>
                  <a:pt x="2853" y="1190"/>
                  <a:pt x="3051" y="636"/>
                </a:cubicBezTo>
                <a:close/>
                <a:moveTo>
                  <a:pt x="2916" y="0"/>
                </a:moveTo>
                <a:cubicBezTo>
                  <a:pt x="2853" y="0"/>
                  <a:pt x="2785" y="44"/>
                  <a:pt x="2734" y="121"/>
                </a:cubicBezTo>
                <a:lnTo>
                  <a:pt x="2061" y="2022"/>
                </a:lnTo>
                <a:lnTo>
                  <a:pt x="2021" y="2022"/>
                </a:lnTo>
                <a:lnTo>
                  <a:pt x="239" y="2062"/>
                </a:lnTo>
                <a:cubicBezTo>
                  <a:pt x="80" y="2062"/>
                  <a:pt x="1" y="2260"/>
                  <a:pt x="80" y="2379"/>
                </a:cubicBezTo>
                <a:cubicBezTo>
                  <a:pt x="595" y="3052"/>
                  <a:pt x="1150" y="3646"/>
                  <a:pt x="1744" y="4161"/>
                </a:cubicBezTo>
                <a:cubicBezTo>
                  <a:pt x="1625" y="4161"/>
                  <a:pt x="1506" y="4201"/>
                  <a:pt x="1467" y="4320"/>
                </a:cubicBezTo>
                <a:cubicBezTo>
                  <a:pt x="1308" y="4874"/>
                  <a:pt x="1110" y="5389"/>
                  <a:pt x="991" y="5944"/>
                </a:cubicBezTo>
                <a:cubicBezTo>
                  <a:pt x="912" y="6181"/>
                  <a:pt x="872" y="6498"/>
                  <a:pt x="1229" y="6538"/>
                </a:cubicBezTo>
                <a:cubicBezTo>
                  <a:pt x="1250" y="6540"/>
                  <a:pt x="1271" y="6542"/>
                  <a:pt x="1292" y="6542"/>
                </a:cubicBezTo>
                <a:cubicBezTo>
                  <a:pt x="1597" y="6542"/>
                  <a:pt x="1960" y="6287"/>
                  <a:pt x="2219" y="6102"/>
                </a:cubicBezTo>
                <a:cubicBezTo>
                  <a:pt x="2655" y="5785"/>
                  <a:pt x="3091" y="5468"/>
                  <a:pt x="3526" y="5112"/>
                </a:cubicBezTo>
                <a:cubicBezTo>
                  <a:pt x="3526" y="5151"/>
                  <a:pt x="3566" y="5191"/>
                  <a:pt x="3606" y="5191"/>
                </a:cubicBezTo>
                <a:cubicBezTo>
                  <a:pt x="4121" y="5429"/>
                  <a:pt x="4636" y="5666"/>
                  <a:pt x="5151" y="5904"/>
                </a:cubicBezTo>
                <a:cubicBezTo>
                  <a:pt x="5314" y="5986"/>
                  <a:pt x="5552" y="6142"/>
                  <a:pt x="5762" y="6142"/>
                </a:cubicBezTo>
                <a:cubicBezTo>
                  <a:pt x="5858" y="6142"/>
                  <a:pt x="5948" y="6110"/>
                  <a:pt x="6022" y="6023"/>
                </a:cubicBezTo>
                <a:cubicBezTo>
                  <a:pt x="6220" y="5746"/>
                  <a:pt x="6022" y="5429"/>
                  <a:pt x="5864" y="5191"/>
                </a:cubicBezTo>
                <a:lnTo>
                  <a:pt x="5071" y="3805"/>
                </a:lnTo>
                <a:lnTo>
                  <a:pt x="6141" y="2893"/>
                </a:lnTo>
                <a:cubicBezTo>
                  <a:pt x="6339" y="2695"/>
                  <a:pt x="6775" y="2458"/>
                  <a:pt x="6695" y="2141"/>
                </a:cubicBezTo>
                <a:cubicBezTo>
                  <a:pt x="6650" y="1983"/>
                  <a:pt x="6490" y="1941"/>
                  <a:pt x="6324" y="1941"/>
                </a:cubicBezTo>
                <a:cubicBezTo>
                  <a:pt x="6198" y="1941"/>
                  <a:pt x="6068" y="1965"/>
                  <a:pt x="5982" y="1982"/>
                </a:cubicBezTo>
                <a:lnTo>
                  <a:pt x="4160" y="2101"/>
                </a:lnTo>
                <a:cubicBezTo>
                  <a:pt x="4121" y="2101"/>
                  <a:pt x="4081" y="2101"/>
                  <a:pt x="4081" y="2141"/>
                </a:cubicBezTo>
                <a:cubicBezTo>
                  <a:pt x="3883" y="1705"/>
                  <a:pt x="3685" y="1269"/>
                  <a:pt x="3526" y="834"/>
                </a:cubicBezTo>
                <a:cubicBezTo>
                  <a:pt x="3408" y="517"/>
                  <a:pt x="3328" y="200"/>
                  <a:pt x="3012" y="41"/>
                </a:cubicBezTo>
                <a:cubicBezTo>
                  <a:pt x="2983" y="13"/>
                  <a:pt x="2950" y="0"/>
                  <a:pt x="29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" name="Google Shape;1174;p45"/>
          <p:cNvSpPr/>
          <p:nvPr/>
        </p:nvSpPr>
        <p:spPr>
          <a:xfrm rot="8824228" flipH="1">
            <a:off x="2239900" y="2192202"/>
            <a:ext cx="417297" cy="266374"/>
          </a:xfrm>
          <a:custGeom>
            <a:avLst/>
            <a:gdLst/>
            <a:ahLst/>
            <a:cxnLst/>
            <a:rect l="l" t="t" r="r" b="b"/>
            <a:pathLst>
              <a:path w="10023" h="6398" extrusionOk="0">
                <a:moveTo>
                  <a:pt x="8763" y="1"/>
                </a:moveTo>
                <a:cubicBezTo>
                  <a:pt x="8679" y="1"/>
                  <a:pt x="8598" y="40"/>
                  <a:pt x="8560" y="115"/>
                </a:cubicBezTo>
                <a:cubicBezTo>
                  <a:pt x="8521" y="95"/>
                  <a:pt x="8481" y="86"/>
                  <a:pt x="8442" y="86"/>
                </a:cubicBezTo>
                <a:cubicBezTo>
                  <a:pt x="8402" y="86"/>
                  <a:pt x="8362" y="95"/>
                  <a:pt x="8323" y="115"/>
                </a:cubicBezTo>
                <a:cubicBezTo>
                  <a:pt x="7768" y="511"/>
                  <a:pt x="7134" y="868"/>
                  <a:pt x="6501" y="1185"/>
                </a:cubicBezTo>
                <a:cubicBezTo>
                  <a:pt x="6256" y="1290"/>
                  <a:pt x="6350" y="1641"/>
                  <a:pt x="6566" y="1641"/>
                </a:cubicBezTo>
                <a:cubicBezTo>
                  <a:pt x="6595" y="1641"/>
                  <a:pt x="6626" y="1635"/>
                  <a:pt x="6659" y="1621"/>
                </a:cubicBezTo>
                <a:cubicBezTo>
                  <a:pt x="7253" y="1343"/>
                  <a:pt x="7887" y="987"/>
                  <a:pt x="8442" y="630"/>
                </a:cubicBezTo>
                <a:lnTo>
                  <a:pt x="8442" y="630"/>
                </a:lnTo>
                <a:cubicBezTo>
                  <a:pt x="8085" y="2215"/>
                  <a:pt x="7174" y="3641"/>
                  <a:pt x="5867" y="4631"/>
                </a:cubicBezTo>
                <a:cubicBezTo>
                  <a:pt x="4890" y="5329"/>
                  <a:pt x="3382" y="5948"/>
                  <a:pt x="2008" y="5948"/>
                </a:cubicBezTo>
                <a:cubicBezTo>
                  <a:pt x="1432" y="5948"/>
                  <a:pt x="880" y="5839"/>
                  <a:pt x="400" y="5582"/>
                </a:cubicBezTo>
                <a:cubicBezTo>
                  <a:pt x="364" y="5558"/>
                  <a:pt x="330" y="5547"/>
                  <a:pt x="297" y="5547"/>
                </a:cubicBezTo>
                <a:cubicBezTo>
                  <a:pt x="113" y="5547"/>
                  <a:pt x="0" y="5877"/>
                  <a:pt x="202" y="5978"/>
                </a:cubicBezTo>
                <a:cubicBezTo>
                  <a:pt x="741" y="6273"/>
                  <a:pt x="1364" y="6398"/>
                  <a:pt x="2010" y="6398"/>
                </a:cubicBezTo>
                <a:cubicBezTo>
                  <a:pt x="3358" y="6398"/>
                  <a:pt x="4810" y="5855"/>
                  <a:pt x="5827" y="5186"/>
                </a:cubicBezTo>
                <a:cubicBezTo>
                  <a:pt x="7332" y="4195"/>
                  <a:pt x="8442" y="2650"/>
                  <a:pt x="8877" y="868"/>
                </a:cubicBezTo>
                <a:cubicBezTo>
                  <a:pt x="9075" y="1304"/>
                  <a:pt x="9313" y="1779"/>
                  <a:pt x="9511" y="2215"/>
                </a:cubicBezTo>
                <a:cubicBezTo>
                  <a:pt x="9555" y="2317"/>
                  <a:pt x="9641" y="2360"/>
                  <a:pt x="9727" y="2360"/>
                </a:cubicBezTo>
                <a:cubicBezTo>
                  <a:pt x="9875" y="2360"/>
                  <a:pt x="10022" y="2232"/>
                  <a:pt x="9947" y="2056"/>
                </a:cubicBezTo>
                <a:cubicBezTo>
                  <a:pt x="9670" y="1422"/>
                  <a:pt x="9353" y="828"/>
                  <a:pt x="9036" y="194"/>
                </a:cubicBezTo>
                <a:cubicBezTo>
                  <a:pt x="9036" y="194"/>
                  <a:pt x="8996" y="155"/>
                  <a:pt x="8996" y="155"/>
                </a:cubicBezTo>
                <a:cubicBezTo>
                  <a:pt x="8954" y="50"/>
                  <a:pt x="8857" y="1"/>
                  <a:pt x="87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5" name="Google Shape;1175;p45"/>
          <p:cNvGrpSpPr/>
          <p:nvPr/>
        </p:nvGrpSpPr>
        <p:grpSpPr>
          <a:xfrm>
            <a:off x="1588497" y="3227788"/>
            <a:ext cx="218024" cy="241143"/>
            <a:chOff x="5414907" y="2017485"/>
            <a:chExt cx="220338" cy="243702"/>
          </a:xfrm>
        </p:grpSpPr>
        <p:sp>
          <p:nvSpPr>
            <p:cNvPr id="1176" name="Google Shape;1176;p45"/>
            <p:cNvSpPr/>
            <p:nvPr/>
          </p:nvSpPr>
          <p:spPr>
            <a:xfrm>
              <a:off x="5414907" y="2017485"/>
              <a:ext cx="131370" cy="113351"/>
            </a:xfrm>
            <a:custGeom>
              <a:avLst/>
              <a:gdLst/>
              <a:ahLst/>
              <a:cxnLst/>
              <a:rect l="l" t="t" r="r" b="b"/>
              <a:pathLst>
                <a:path w="2457" h="2120" extrusionOk="0">
                  <a:moveTo>
                    <a:pt x="1361" y="470"/>
                  </a:moveTo>
                  <a:cubicBezTo>
                    <a:pt x="1383" y="470"/>
                    <a:pt x="1405" y="472"/>
                    <a:pt x="1427" y="476"/>
                  </a:cubicBezTo>
                  <a:cubicBezTo>
                    <a:pt x="1506" y="555"/>
                    <a:pt x="1585" y="634"/>
                    <a:pt x="1664" y="714"/>
                  </a:cubicBezTo>
                  <a:cubicBezTo>
                    <a:pt x="1902" y="951"/>
                    <a:pt x="2021" y="1308"/>
                    <a:pt x="1704" y="1546"/>
                  </a:cubicBezTo>
                  <a:cubicBezTo>
                    <a:pt x="1565" y="1645"/>
                    <a:pt x="1407" y="1694"/>
                    <a:pt x="1248" y="1694"/>
                  </a:cubicBezTo>
                  <a:cubicBezTo>
                    <a:pt x="1090" y="1694"/>
                    <a:pt x="931" y="1645"/>
                    <a:pt x="793" y="1546"/>
                  </a:cubicBezTo>
                  <a:cubicBezTo>
                    <a:pt x="515" y="1347"/>
                    <a:pt x="515" y="951"/>
                    <a:pt x="753" y="714"/>
                  </a:cubicBezTo>
                  <a:lnTo>
                    <a:pt x="793" y="714"/>
                  </a:lnTo>
                  <a:cubicBezTo>
                    <a:pt x="934" y="608"/>
                    <a:pt x="1171" y="470"/>
                    <a:pt x="1361" y="470"/>
                  </a:cubicBezTo>
                  <a:close/>
                  <a:moveTo>
                    <a:pt x="1427" y="1"/>
                  </a:moveTo>
                  <a:cubicBezTo>
                    <a:pt x="1149" y="1"/>
                    <a:pt x="872" y="80"/>
                    <a:pt x="634" y="238"/>
                  </a:cubicBezTo>
                  <a:cubicBezTo>
                    <a:pt x="623" y="227"/>
                    <a:pt x="608" y="222"/>
                    <a:pt x="591" y="222"/>
                  </a:cubicBezTo>
                  <a:cubicBezTo>
                    <a:pt x="552" y="222"/>
                    <a:pt x="504" y="250"/>
                    <a:pt x="476" y="278"/>
                  </a:cubicBezTo>
                  <a:cubicBezTo>
                    <a:pt x="40" y="714"/>
                    <a:pt x="1" y="1387"/>
                    <a:pt x="436" y="1823"/>
                  </a:cubicBezTo>
                  <a:cubicBezTo>
                    <a:pt x="674" y="2021"/>
                    <a:pt x="961" y="2120"/>
                    <a:pt x="1248" y="2120"/>
                  </a:cubicBezTo>
                  <a:cubicBezTo>
                    <a:pt x="1536" y="2120"/>
                    <a:pt x="1823" y="2021"/>
                    <a:pt x="2060" y="1823"/>
                  </a:cubicBezTo>
                  <a:cubicBezTo>
                    <a:pt x="2417" y="1466"/>
                    <a:pt x="2456" y="833"/>
                    <a:pt x="2100" y="476"/>
                  </a:cubicBezTo>
                  <a:cubicBezTo>
                    <a:pt x="1942" y="238"/>
                    <a:pt x="1704" y="80"/>
                    <a:pt x="1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5"/>
            <p:cNvSpPr/>
            <p:nvPr/>
          </p:nvSpPr>
          <p:spPr>
            <a:xfrm>
              <a:off x="5469978" y="2200929"/>
              <a:ext cx="77849" cy="60258"/>
            </a:xfrm>
            <a:custGeom>
              <a:avLst/>
              <a:gdLst/>
              <a:ahLst/>
              <a:cxnLst/>
              <a:rect l="l" t="t" r="r" b="b"/>
              <a:pathLst>
                <a:path w="1456" h="1127" extrusionOk="0">
                  <a:moveTo>
                    <a:pt x="707" y="0"/>
                  </a:moveTo>
                  <a:cubicBezTo>
                    <a:pt x="599" y="0"/>
                    <a:pt x="492" y="32"/>
                    <a:pt x="397" y="95"/>
                  </a:cubicBezTo>
                  <a:cubicBezTo>
                    <a:pt x="278" y="95"/>
                    <a:pt x="238" y="135"/>
                    <a:pt x="199" y="214"/>
                  </a:cubicBezTo>
                  <a:cubicBezTo>
                    <a:pt x="40" y="372"/>
                    <a:pt x="0" y="610"/>
                    <a:pt x="80" y="808"/>
                  </a:cubicBezTo>
                  <a:cubicBezTo>
                    <a:pt x="199" y="1006"/>
                    <a:pt x="436" y="1125"/>
                    <a:pt x="634" y="1125"/>
                  </a:cubicBezTo>
                  <a:cubicBezTo>
                    <a:pt x="651" y="1126"/>
                    <a:pt x="667" y="1127"/>
                    <a:pt x="683" y="1127"/>
                  </a:cubicBezTo>
                  <a:cubicBezTo>
                    <a:pt x="1169" y="1127"/>
                    <a:pt x="1456" y="559"/>
                    <a:pt x="1149" y="214"/>
                  </a:cubicBezTo>
                  <a:cubicBezTo>
                    <a:pt x="1030" y="71"/>
                    <a:pt x="869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5"/>
            <p:cNvSpPr/>
            <p:nvPr/>
          </p:nvSpPr>
          <p:spPr>
            <a:xfrm>
              <a:off x="5603431" y="2178473"/>
              <a:ext cx="31813" cy="25451"/>
            </a:xfrm>
            <a:custGeom>
              <a:avLst/>
              <a:gdLst/>
              <a:ahLst/>
              <a:cxnLst/>
              <a:rect l="l" t="t" r="r" b="b"/>
              <a:pathLst>
                <a:path w="595" h="476" extrusionOk="0">
                  <a:moveTo>
                    <a:pt x="277" y="0"/>
                  </a:moveTo>
                  <a:cubicBezTo>
                    <a:pt x="0" y="0"/>
                    <a:pt x="0" y="476"/>
                    <a:pt x="317" y="476"/>
                  </a:cubicBezTo>
                  <a:cubicBezTo>
                    <a:pt x="594" y="476"/>
                    <a:pt x="5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9" name="Google Shape;1179;p45"/>
          <p:cNvSpPr/>
          <p:nvPr/>
        </p:nvSpPr>
        <p:spPr>
          <a:xfrm>
            <a:off x="2748271" y="1966090"/>
            <a:ext cx="322190" cy="272357"/>
          </a:xfrm>
          <a:custGeom>
            <a:avLst/>
            <a:gdLst/>
            <a:ahLst/>
            <a:cxnLst/>
            <a:rect l="l" t="t" r="r" b="b"/>
            <a:pathLst>
              <a:path w="7805" h="6597" extrusionOk="0">
                <a:moveTo>
                  <a:pt x="6285" y="481"/>
                </a:moveTo>
                <a:cubicBezTo>
                  <a:pt x="6833" y="481"/>
                  <a:pt x="7178" y="1051"/>
                  <a:pt x="6972" y="2105"/>
                </a:cubicBezTo>
                <a:cubicBezTo>
                  <a:pt x="6854" y="2660"/>
                  <a:pt x="6695" y="3214"/>
                  <a:pt x="6497" y="3769"/>
                </a:cubicBezTo>
                <a:cubicBezTo>
                  <a:pt x="6141" y="4561"/>
                  <a:pt x="5705" y="5353"/>
                  <a:pt x="5190" y="6106"/>
                </a:cubicBezTo>
                <a:cubicBezTo>
                  <a:pt x="4001" y="5670"/>
                  <a:pt x="2615" y="5551"/>
                  <a:pt x="1625" y="4759"/>
                </a:cubicBezTo>
                <a:cubicBezTo>
                  <a:pt x="793" y="4046"/>
                  <a:pt x="634" y="2779"/>
                  <a:pt x="1704" y="2145"/>
                </a:cubicBezTo>
                <a:cubicBezTo>
                  <a:pt x="1982" y="1976"/>
                  <a:pt x="2274" y="1902"/>
                  <a:pt x="2565" y="1902"/>
                </a:cubicBezTo>
                <a:cubicBezTo>
                  <a:pt x="3227" y="1902"/>
                  <a:pt x="3878" y="2283"/>
                  <a:pt x="4318" y="2779"/>
                </a:cubicBezTo>
                <a:cubicBezTo>
                  <a:pt x="4370" y="2830"/>
                  <a:pt x="4433" y="2852"/>
                  <a:pt x="4493" y="2852"/>
                </a:cubicBezTo>
                <a:cubicBezTo>
                  <a:pt x="4665" y="2852"/>
                  <a:pt x="4821" y="2677"/>
                  <a:pt x="4675" y="2501"/>
                </a:cubicBezTo>
                <a:cubicBezTo>
                  <a:pt x="4754" y="2462"/>
                  <a:pt x="4794" y="2382"/>
                  <a:pt x="4794" y="2303"/>
                </a:cubicBezTo>
                <a:cubicBezTo>
                  <a:pt x="4794" y="1828"/>
                  <a:pt x="4952" y="1353"/>
                  <a:pt x="5269" y="996"/>
                </a:cubicBezTo>
                <a:cubicBezTo>
                  <a:pt x="5631" y="648"/>
                  <a:pt x="5988" y="481"/>
                  <a:pt x="6285" y="481"/>
                </a:cubicBezTo>
                <a:close/>
                <a:moveTo>
                  <a:pt x="6180" y="0"/>
                </a:moveTo>
                <a:cubicBezTo>
                  <a:pt x="5272" y="0"/>
                  <a:pt x="4436" y="1245"/>
                  <a:pt x="4318" y="2184"/>
                </a:cubicBezTo>
                <a:cubicBezTo>
                  <a:pt x="3781" y="1765"/>
                  <a:pt x="3088" y="1516"/>
                  <a:pt x="2434" y="1516"/>
                </a:cubicBezTo>
                <a:cubicBezTo>
                  <a:pt x="1544" y="1516"/>
                  <a:pt x="727" y="1977"/>
                  <a:pt x="476" y="3095"/>
                </a:cubicBezTo>
                <a:cubicBezTo>
                  <a:pt x="1" y="5551"/>
                  <a:pt x="3526" y="5948"/>
                  <a:pt x="5071" y="6542"/>
                </a:cubicBezTo>
                <a:lnTo>
                  <a:pt x="5150" y="6542"/>
                </a:lnTo>
                <a:cubicBezTo>
                  <a:pt x="5186" y="6577"/>
                  <a:pt x="5237" y="6597"/>
                  <a:pt x="5287" y="6597"/>
                </a:cubicBezTo>
                <a:cubicBezTo>
                  <a:pt x="5348" y="6597"/>
                  <a:pt x="5406" y="6568"/>
                  <a:pt x="5427" y="6502"/>
                </a:cubicBezTo>
                <a:cubicBezTo>
                  <a:pt x="6141" y="5551"/>
                  <a:pt x="6695" y="4482"/>
                  <a:pt x="7091" y="3373"/>
                </a:cubicBezTo>
                <a:cubicBezTo>
                  <a:pt x="7408" y="2501"/>
                  <a:pt x="7804" y="1313"/>
                  <a:pt x="7131" y="521"/>
                </a:cubicBezTo>
                <a:cubicBezTo>
                  <a:pt x="6823" y="152"/>
                  <a:pt x="6497" y="0"/>
                  <a:pt x="61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0" name="Google Shape;1180;p45"/>
          <p:cNvGrpSpPr/>
          <p:nvPr/>
        </p:nvGrpSpPr>
        <p:grpSpPr>
          <a:xfrm>
            <a:off x="1937037" y="1918054"/>
            <a:ext cx="263993" cy="272351"/>
            <a:chOff x="6109266" y="2958701"/>
            <a:chExt cx="158099" cy="163114"/>
          </a:xfrm>
        </p:grpSpPr>
        <p:sp>
          <p:nvSpPr>
            <p:cNvPr id="1181" name="Google Shape;1181;p45"/>
            <p:cNvSpPr/>
            <p:nvPr/>
          </p:nvSpPr>
          <p:spPr>
            <a:xfrm>
              <a:off x="6180824" y="2958701"/>
              <a:ext cx="86541" cy="69751"/>
            </a:xfrm>
            <a:custGeom>
              <a:avLst/>
              <a:gdLst/>
              <a:ahLst/>
              <a:cxnLst/>
              <a:rect l="l" t="t" r="r" b="b"/>
              <a:pathLst>
                <a:path w="2536" h="2044" extrusionOk="0">
                  <a:moveTo>
                    <a:pt x="1330" y="444"/>
                  </a:moveTo>
                  <a:cubicBezTo>
                    <a:pt x="1362" y="444"/>
                    <a:pt x="1394" y="446"/>
                    <a:pt x="1426" y="450"/>
                  </a:cubicBezTo>
                  <a:cubicBezTo>
                    <a:pt x="1783" y="529"/>
                    <a:pt x="2100" y="886"/>
                    <a:pt x="1902" y="1242"/>
                  </a:cubicBezTo>
                  <a:cubicBezTo>
                    <a:pt x="1728" y="1485"/>
                    <a:pt x="1464" y="1606"/>
                    <a:pt x="1162" y="1606"/>
                  </a:cubicBezTo>
                  <a:cubicBezTo>
                    <a:pt x="1119" y="1606"/>
                    <a:pt x="1075" y="1604"/>
                    <a:pt x="1030" y="1599"/>
                  </a:cubicBezTo>
                  <a:cubicBezTo>
                    <a:pt x="713" y="1559"/>
                    <a:pt x="515" y="1163"/>
                    <a:pt x="674" y="886"/>
                  </a:cubicBezTo>
                  <a:cubicBezTo>
                    <a:pt x="781" y="601"/>
                    <a:pt x="1047" y="444"/>
                    <a:pt x="1330" y="444"/>
                  </a:cubicBezTo>
                  <a:close/>
                  <a:moveTo>
                    <a:pt x="1309" y="0"/>
                  </a:moveTo>
                  <a:cubicBezTo>
                    <a:pt x="911" y="0"/>
                    <a:pt x="531" y="202"/>
                    <a:pt x="317" y="569"/>
                  </a:cubicBezTo>
                  <a:lnTo>
                    <a:pt x="278" y="608"/>
                  </a:lnTo>
                  <a:cubicBezTo>
                    <a:pt x="0" y="1123"/>
                    <a:pt x="238" y="1797"/>
                    <a:pt x="832" y="1995"/>
                  </a:cubicBezTo>
                  <a:cubicBezTo>
                    <a:pt x="947" y="2028"/>
                    <a:pt x="1064" y="2043"/>
                    <a:pt x="1182" y="2043"/>
                  </a:cubicBezTo>
                  <a:cubicBezTo>
                    <a:pt x="1633" y="2043"/>
                    <a:pt x="2078" y="1809"/>
                    <a:pt x="2298" y="1401"/>
                  </a:cubicBezTo>
                  <a:cubicBezTo>
                    <a:pt x="2535" y="846"/>
                    <a:pt x="2258" y="212"/>
                    <a:pt x="1664" y="54"/>
                  </a:cubicBezTo>
                  <a:cubicBezTo>
                    <a:pt x="1547" y="18"/>
                    <a:pt x="1427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5"/>
            <p:cNvSpPr/>
            <p:nvPr/>
          </p:nvSpPr>
          <p:spPr>
            <a:xfrm>
              <a:off x="6109266" y="3049675"/>
              <a:ext cx="54020" cy="42349"/>
            </a:xfrm>
            <a:custGeom>
              <a:avLst/>
              <a:gdLst/>
              <a:ahLst/>
              <a:cxnLst/>
              <a:rect l="l" t="t" r="r" b="b"/>
              <a:pathLst>
                <a:path w="1583" h="1241" extrusionOk="0">
                  <a:moveTo>
                    <a:pt x="847" y="1"/>
                  </a:moveTo>
                  <a:cubicBezTo>
                    <a:pt x="735" y="1"/>
                    <a:pt x="622" y="27"/>
                    <a:pt x="513" y="82"/>
                  </a:cubicBezTo>
                  <a:cubicBezTo>
                    <a:pt x="473" y="82"/>
                    <a:pt x="434" y="121"/>
                    <a:pt x="434" y="161"/>
                  </a:cubicBezTo>
                  <a:lnTo>
                    <a:pt x="394" y="161"/>
                  </a:lnTo>
                  <a:cubicBezTo>
                    <a:pt x="1" y="619"/>
                    <a:pt x="393" y="1240"/>
                    <a:pt x="899" y="1240"/>
                  </a:cubicBezTo>
                  <a:cubicBezTo>
                    <a:pt x="1005" y="1240"/>
                    <a:pt x="1116" y="1213"/>
                    <a:pt x="1226" y="1151"/>
                  </a:cubicBezTo>
                  <a:cubicBezTo>
                    <a:pt x="1503" y="953"/>
                    <a:pt x="1582" y="597"/>
                    <a:pt x="1424" y="280"/>
                  </a:cubicBezTo>
                  <a:cubicBezTo>
                    <a:pt x="1268" y="97"/>
                    <a:pt x="1060" y="1"/>
                    <a:pt x="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5"/>
            <p:cNvSpPr/>
            <p:nvPr/>
          </p:nvSpPr>
          <p:spPr>
            <a:xfrm>
              <a:off x="6194337" y="3081137"/>
              <a:ext cx="43714" cy="40677"/>
            </a:xfrm>
            <a:custGeom>
              <a:avLst/>
              <a:gdLst/>
              <a:ahLst/>
              <a:cxnLst/>
              <a:rect l="l" t="t" r="r" b="b"/>
              <a:pathLst>
                <a:path w="1281" h="1192" extrusionOk="0">
                  <a:moveTo>
                    <a:pt x="520" y="1"/>
                  </a:moveTo>
                  <a:cubicBezTo>
                    <a:pt x="349" y="1"/>
                    <a:pt x="193" y="77"/>
                    <a:pt x="119" y="269"/>
                  </a:cubicBezTo>
                  <a:cubicBezTo>
                    <a:pt x="40" y="308"/>
                    <a:pt x="40" y="388"/>
                    <a:pt x="0" y="467"/>
                  </a:cubicBezTo>
                  <a:cubicBezTo>
                    <a:pt x="0" y="704"/>
                    <a:pt x="119" y="942"/>
                    <a:pt x="317" y="1101"/>
                  </a:cubicBezTo>
                  <a:cubicBezTo>
                    <a:pt x="416" y="1164"/>
                    <a:pt x="521" y="1192"/>
                    <a:pt x="623" y="1192"/>
                  </a:cubicBezTo>
                  <a:cubicBezTo>
                    <a:pt x="970" y="1192"/>
                    <a:pt x="1281" y="865"/>
                    <a:pt x="1189" y="467"/>
                  </a:cubicBezTo>
                  <a:cubicBezTo>
                    <a:pt x="1139" y="218"/>
                    <a:pt x="808" y="1"/>
                    <a:pt x="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4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Maybe You Need to Divide the Content</a:t>
            </a:r>
            <a:endParaRPr/>
          </a:p>
        </p:txBody>
      </p:sp>
      <p:sp>
        <p:nvSpPr>
          <p:cNvPr id="1189" name="Google Shape;1189;p46"/>
          <p:cNvSpPr txBox="1">
            <a:spLocks noGrp="1"/>
          </p:cNvSpPr>
          <p:nvPr>
            <p:ph type="body" idx="1"/>
          </p:nvPr>
        </p:nvSpPr>
        <p:spPr>
          <a:xfrm>
            <a:off x="1310300" y="3246499"/>
            <a:ext cx="3041700" cy="9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1190" name="Google Shape;1190;p46"/>
          <p:cNvSpPr txBox="1">
            <a:spLocks noGrp="1"/>
          </p:cNvSpPr>
          <p:nvPr>
            <p:ph type="body" idx="2"/>
          </p:nvPr>
        </p:nvSpPr>
        <p:spPr>
          <a:xfrm>
            <a:off x="4792027" y="3246499"/>
            <a:ext cx="3041700" cy="9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1191" name="Google Shape;1191;p46"/>
          <p:cNvSpPr txBox="1">
            <a:spLocks noGrp="1"/>
          </p:cNvSpPr>
          <p:nvPr>
            <p:ph type="subTitle" idx="3"/>
          </p:nvPr>
        </p:nvSpPr>
        <p:spPr>
          <a:xfrm>
            <a:off x="1310300" y="2842300"/>
            <a:ext cx="3041700" cy="5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192" name="Google Shape;1192;p46"/>
          <p:cNvSpPr txBox="1">
            <a:spLocks noGrp="1"/>
          </p:cNvSpPr>
          <p:nvPr>
            <p:ph type="subTitle" idx="4"/>
          </p:nvPr>
        </p:nvSpPr>
        <p:spPr>
          <a:xfrm>
            <a:off x="4792025" y="2842300"/>
            <a:ext cx="3041700" cy="5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grpSp>
        <p:nvGrpSpPr>
          <p:cNvPr id="1193" name="Google Shape;1193;p46"/>
          <p:cNvGrpSpPr/>
          <p:nvPr/>
        </p:nvGrpSpPr>
        <p:grpSpPr>
          <a:xfrm>
            <a:off x="5999714" y="1813126"/>
            <a:ext cx="680743" cy="872245"/>
            <a:chOff x="4444590" y="1528318"/>
            <a:chExt cx="2618243" cy="3347064"/>
          </a:xfrm>
        </p:grpSpPr>
        <p:sp>
          <p:nvSpPr>
            <p:cNvPr id="1194" name="Google Shape;1194;p46"/>
            <p:cNvSpPr/>
            <p:nvPr/>
          </p:nvSpPr>
          <p:spPr>
            <a:xfrm>
              <a:off x="5701623" y="3673030"/>
              <a:ext cx="148890" cy="125982"/>
            </a:xfrm>
            <a:custGeom>
              <a:avLst/>
              <a:gdLst/>
              <a:ahLst/>
              <a:cxnLst/>
              <a:rect l="l" t="t" r="r" b="b"/>
              <a:pathLst>
                <a:path w="793" h="671" extrusionOk="0">
                  <a:moveTo>
                    <a:pt x="356" y="1"/>
                  </a:moveTo>
                  <a:cubicBezTo>
                    <a:pt x="227" y="1"/>
                    <a:pt x="141" y="100"/>
                    <a:pt x="79" y="224"/>
                  </a:cubicBezTo>
                  <a:cubicBezTo>
                    <a:pt x="0" y="422"/>
                    <a:pt x="79" y="620"/>
                    <a:pt x="278" y="660"/>
                  </a:cubicBezTo>
                  <a:cubicBezTo>
                    <a:pt x="299" y="667"/>
                    <a:pt x="322" y="670"/>
                    <a:pt x="346" y="670"/>
                  </a:cubicBezTo>
                  <a:cubicBezTo>
                    <a:pt x="453" y="670"/>
                    <a:pt x="577" y="606"/>
                    <a:pt x="674" y="541"/>
                  </a:cubicBezTo>
                  <a:cubicBezTo>
                    <a:pt x="792" y="422"/>
                    <a:pt x="634" y="105"/>
                    <a:pt x="476" y="26"/>
                  </a:cubicBezTo>
                  <a:cubicBezTo>
                    <a:pt x="432" y="9"/>
                    <a:pt x="393" y="1"/>
                    <a:pt x="3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6"/>
            <p:cNvSpPr/>
            <p:nvPr/>
          </p:nvSpPr>
          <p:spPr>
            <a:xfrm>
              <a:off x="5984197" y="2784204"/>
              <a:ext cx="171233" cy="135182"/>
            </a:xfrm>
            <a:custGeom>
              <a:avLst/>
              <a:gdLst/>
              <a:ahLst/>
              <a:cxnLst/>
              <a:rect l="l" t="t" r="r" b="b"/>
              <a:pathLst>
                <a:path w="912" h="720" extrusionOk="0">
                  <a:moveTo>
                    <a:pt x="534" y="0"/>
                  </a:moveTo>
                  <a:cubicBezTo>
                    <a:pt x="457" y="0"/>
                    <a:pt x="225" y="134"/>
                    <a:pt x="119" y="205"/>
                  </a:cubicBezTo>
                  <a:cubicBezTo>
                    <a:pt x="1" y="323"/>
                    <a:pt x="159" y="680"/>
                    <a:pt x="317" y="720"/>
                  </a:cubicBezTo>
                  <a:cubicBezTo>
                    <a:pt x="476" y="720"/>
                    <a:pt x="674" y="680"/>
                    <a:pt x="832" y="640"/>
                  </a:cubicBezTo>
                  <a:lnTo>
                    <a:pt x="912" y="561"/>
                  </a:lnTo>
                  <a:cubicBezTo>
                    <a:pt x="832" y="363"/>
                    <a:pt x="714" y="165"/>
                    <a:pt x="555" y="6"/>
                  </a:cubicBezTo>
                  <a:cubicBezTo>
                    <a:pt x="551" y="2"/>
                    <a:pt x="54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6"/>
            <p:cNvSpPr/>
            <p:nvPr/>
          </p:nvSpPr>
          <p:spPr>
            <a:xfrm>
              <a:off x="5642104" y="3114463"/>
              <a:ext cx="245584" cy="206528"/>
            </a:xfrm>
            <a:custGeom>
              <a:avLst/>
              <a:gdLst/>
              <a:ahLst/>
              <a:cxnLst/>
              <a:rect l="l" t="t" r="r" b="b"/>
              <a:pathLst>
                <a:path w="1308" h="1100" extrusionOk="0">
                  <a:moveTo>
                    <a:pt x="563" y="1"/>
                  </a:moveTo>
                  <a:cubicBezTo>
                    <a:pt x="480" y="1"/>
                    <a:pt x="395" y="23"/>
                    <a:pt x="317" y="70"/>
                  </a:cubicBezTo>
                  <a:cubicBezTo>
                    <a:pt x="159" y="149"/>
                    <a:pt x="0" y="228"/>
                    <a:pt x="0" y="466"/>
                  </a:cubicBezTo>
                  <a:cubicBezTo>
                    <a:pt x="0" y="703"/>
                    <a:pt x="119" y="902"/>
                    <a:pt x="357" y="981"/>
                  </a:cubicBezTo>
                  <a:cubicBezTo>
                    <a:pt x="515" y="1060"/>
                    <a:pt x="703" y="1100"/>
                    <a:pt x="862" y="1100"/>
                  </a:cubicBezTo>
                  <a:cubicBezTo>
                    <a:pt x="1020" y="1100"/>
                    <a:pt x="1149" y="1060"/>
                    <a:pt x="1189" y="981"/>
                  </a:cubicBezTo>
                  <a:cubicBezTo>
                    <a:pt x="1308" y="664"/>
                    <a:pt x="1189" y="307"/>
                    <a:pt x="911" y="149"/>
                  </a:cubicBezTo>
                  <a:cubicBezTo>
                    <a:pt x="815" y="53"/>
                    <a:pt x="690" y="1"/>
                    <a:pt x="5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6"/>
            <p:cNvSpPr/>
            <p:nvPr/>
          </p:nvSpPr>
          <p:spPr>
            <a:xfrm>
              <a:off x="4571138" y="2882023"/>
              <a:ext cx="2313142" cy="1911696"/>
            </a:xfrm>
            <a:custGeom>
              <a:avLst/>
              <a:gdLst/>
              <a:ahLst/>
              <a:cxnLst/>
              <a:rect l="l" t="t" r="r" b="b"/>
              <a:pathLst>
                <a:path w="12320" h="10182" extrusionOk="0">
                  <a:moveTo>
                    <a:pt x="1200" y="3401"/>
                  </a:moveTo>
                  <a:cubicBezTo>
                    <a:pt x="1210" y="3401"/>
                    <a:pt x="1220" y="3403"/>
                    <a:pt x="1228" y="3407"/>
                  </a:cubicBezTo>
                  <a:cubicBezTo>
                    <a:pt x="1426" y="3407"/>
                    <a:pt x="1347" y="3566"/>
                    <a:pt x="1347" y="3724"/>
                  </a:cubicBezTo>
                  <a:cubicBezTo>
                    <a:pt x="1347" y="4120"/>
                    <a:pt x="1387" y="4556"/>
                    <a:pt x="1387" y="4992"/>
                  </a:cubicBezTo>
                  <a:cubicBezTo>
                    <a:pt x="1387" y="5229"/>
                    <a:pt x="1426" y="5467"/>
                    <a:pt x="1466" y="5705"/>
                  </a:cubicBezTo>
                  <a:lnTo>
                    <a:pt x="1347" y="5744"/>
                  </a:lnTo>
                  <a:cubicBezTo>
                    <a:pt x="1228" y="5586"/>
                    <a:pt x="1149" y="5467"/>
                    <a:pt x="1070" y="5309"/>
                  </a:cubicBezTo>
                  <a:cubicBezTo>
                    <a:pt x="832" y="4754"/>
                    <a:pt x="832" y="4199"/>
                    <a:pt x="990" y="3645"/>
                  </a:cubicBezTo>
                  <a:cubicBezTo>
                    <a:pt x="990" y="3539"/>
                    <a:pt x="1117" y="3401"/>
                    <a:pt x="1200" y="3401"/>
                  </a:cubicBezTo>
                  <a:close/>
                  <a:moveTo>
                    <a:pt x="10369" y="4024"/>
                  </a:moveTo>
                  <a:cubicBezTo>
                    <a:pt x="10438" y="4024"/>
                    <a:pt x="10507" y="4029"/>
                    <a:pt x="10577" y="4041"/>
                  </a:cubicBezTo>
                  <a:cubicBezTo>
                    <a:pt x="11171" y="4358"/>
                    <a:pt x="11448" y="4912"/>
                    <a:pt x="11210" y="5388"/>
                  </a:cubicBezTo>
                  <a:cubicBezTo>
                    <a:pt x="10977" y="5708"/>
                    <a:pt x="10594" y="5900"/>
                    <a:pt x="10218" y="5900"/>
                  </a:cubicBezTo>
                  <a:cubicBezTo>
                    <a:pt x="10083" y="5900"/>
                    <a:pt x="9949" y="5876"/>
                    <a:pt x="9824" y="5823"/>
                  </a:cubicBezTo>
                  <a:cubicBezTo>
                    <a:pt x="9349" y="5586"/>
                    <a:pt x="9111" y="5031"/>
                    <a:pt x="9349" y="4556"/>
                  </a:cubicBezTo>
                  <a:cubicBezTo>
                    <a:pt x="9586" y="4218"/>
                    <a:pt x="9967" y="4024"/>
                    <a:pt x="10369" y="4024"/>
                  </a:cubicBezTo>
                  <a:close/>
                  <a:moveTo>
                    <a:pt x="2496" y="4833"/>
                  </a:moveTo>
                  <a:cubicBezTo>
                    <a:pt x="2575" y="4873"/>
                    <a:pt x="2615" y="4952"/>
                    <a:pt x="2654" y="5071"/>
                  </a:cubicBezTo>
                  <a:cubicBezTo>
                    <a:pt x="2773" y="5507"/>
                    <a:pt x="2852" y="5942"/>
                    <a:pt x="2931" y="6378"/>
                  </a:cubicBezTo>
                  <a:cubicBezTo>
                    <a:pt x="2971" y="6537"/>
                    <a:pt x="3050" y="6695"/>
                    <a:pt x="3090" y="6853"/>
                  </a:cubicBezTo>
                  <a:cubicBezTo>
                    <a:pt x="2813" y="6853"/>
                    <a:pt x="2615" y="6655"/>
                    <a:pt x="2535" y="6418"/>
                  </a:cubicBezTo>
                  <a:cubicBezTo>
                    <a:pt x="2417" y="6022"/>
                    <a:pt x="2377" y="5625"/>
                    <a:pt x="2258" y="5229"/>
                  </a:cubicBezTo>
                  <a:cubicBezTo>
                    <a:pt x="2258" y="5150"/>
                    <a:pt x="2258" y="5110"/>
                    <a:pt x="2298" y="5031"/>
                  </a:cubicBezTo>
                  <a:cubicBezTo>
                    <a:pt x="2377" y="4952"/>
                    <a:pt x="2417" y="4873"/>
                    <a:pt x="2496" y="4833"/>
                  </a:cubicBezTo>
                  <a:close/>
                  <a:moveTo>
                    <a:pt x="1426" y="6101"/>
                  </a:moveTo>
                  <a:cubicBezTo>
                    <a:pt x="1505" y="6101"/>
                    <a:pt x="1585" y="6101"/>
                    <a:pt x="1624" y="6180"/>
                  </a:cubicBezTo>
                  <a:cubicBezTo>
                    <a:pt x="1902" y="6616"/>
                    <a:pt x="2139" y="7091"/>
                    <a:pt x="2456" y="7646"/>
                  </a:cubicBezTo>
                  <a:cubicBezTo>
                    <a:pt x="2298" y="7606"/>
                    <a:pt x="2100" y="7566"/>
                    <a:pt x="1941" y="7487"/>
                  </a:cubicBezTo>
                  <a:lnTo>
                    <a:pt x="1981" y="7487"/>
                  </a:lnTo>
                  <a:cubicBezTo>
                    <a:pt x="1585" y="7210"/>
                    <a:pt x="1307" y="6774"/>
                    <a:pt x="1307" y="6299"/>
                  </a:cubicBezTo>
                  <a:cubicBezTo>
                    <a:pt x="1307" y="6220"/>
                    <a:pt x="1347" y="6140"/>
                    <a:pt x="1426" y="6101"/>
                  </a:cubicBezTo>
                  <a:close/>
                  <a:moveTo>
                    <a:pt x="3446" y="0"/>
                  </a:moveTo>
                  <a:lnTo>
                    <a:pt x="3446" y="0"/>
                  </a:lnTo>
                  <a:cubicBezTo>
                    <a:pt x="2813" y="317"/>
                    <a:pt x="2218" y="753"/>
                    <a:pt x="1704" y="1268"/>
                  </a:cubicBezTo>
                  <a:cubicBezTo>
                    <a:pt x="990" y="1941"/>
                    <a:pt x="476" y="2813"/>
                    <a:pt x="277" y="3803"/>
                  </a:cubicBezTo>
                  <a:cubicBezTo>
                    <a:pt x="0" y="5427"/>
                    <a:pt x="594" y="7131"/>
                    <a:pt x="1862" y="8240"/>
                  </a:cubicBezTo>
                  <a:cubicBezTo>
                    <a:pt x="2535" y="8874"/>
                    <a:pt x="3328" y="9349"/>
                    <a:pt x="4199" y="9666"/>
                  </a:cubicBezTo>
                  <a:cubicBezTo>
                    <a:pt x="5014" y="10011"/>
                    <a:pt x="5879" y="10182"/>
                    <a:pt x="6739" y="10182"/>
                  </a:cubicBezTo>
                  <a:cubicBezTo>
                    <a:pt x="8053" y="10182"/>
                    <a:pt x="9357" y="9783"/>
                    <a:pt x="10458" y="8992"/>
                  </a:cubicBezTo>
                  <a:cubicBezTo>
                    <a:pt x="11290" y="8398"/>
                    <a:pt x="11923" y="7527"/>
                    <a:pt x="12201" y="6537"/>
                  </a:cubicBezTo>
                  <a:cubicBezTo>
                    <a:pt x="12320" y="5982"/>
                    <a:pt x="12320" y="5388"/>
                    <a:pt x="12201" y="4833"/>
                  </a:cubicBezTo>
                  <a:cubicBezTo>
                    <a:pt x="12161" y="4358"/>
                    <a:pt x="11923" y="3882"/>
                    <a:pt x="11488" y="3645"/>
                  </a:cubicBezTo>
                  <a:cubicBezTo>
                    <a:pt x="11028" y="3332"/>
                    <a:pt x="10611" y="3156"/>
                    <a:pt x="10194" y="3156"/>
                  </a:cubicBezTo>
                  <a:cubicBezTo>
                    <a:pt x="9711" y="3156"/>
                    <a:pt x="9227" y="3391"/>
                    <a:pt x="8675" y="3922"/>
                  </a:cubicBezTo>
                  <a:cubicBezTo>
                    <a:pt x="8398" y="4199"/>
                    <a:pt x="8200" y="4516"/>
                    <a:pt x="8002" y="4833"/>
                  </a:cubicBezTo>
                  <a:cubicBezTo>
                    <a:pt x="7764" y="5229"/>
                    <a:pt x="7566" y="5665"/>
                    <a:pt x="7249" y="6061"/>
                  </a:cubicBezTo>
                  <a:cubicBezTo>
                    <a:pt x="7021" y="6388"/>
                    <a:pt x="6630" y="6607"/>
                    <a:pt x="6211" y="6607"/>
                  </a:cubicBezTo>
                  <a:cubicBezTo>
                    <a:pt x="6122" y="6607"/>
                    <a:pt x="6032" y="6597"/>
                    <a:pt x="5942" y="6576"/>
                  </a:cubicBezTo>
                  <a:cubicBezTo>
                    <a:pt x="4991" y="6418"/>
                    <a:pt x="4516" y="5705"/>
                    <a:pt x="4674" y="4675"/>
                  </a:cubicBezTo>
                  <a:cubicBezTo>
                    <a:pt x="4754" y="4318"/>
                    <a:pt x="4872" y="3962"/>
                    <a:pt x="4991" y="3605"/>
                  </a:cubicBezTo>
                  <a:cubicBezTo>
                    <a:pt x="5150" y="3249"/>
                    <a:pt x="4991" y="2853"/>
                    <a:pt x="4595" y="2734"/>
                  </a:cubicBezTo>
                  <a:cubicBezTo>
                    <a:pt x="4318" y="2615"/>
                    <a:pt x="4041" y="2496"/>
                    <a:pt x="3803" y="2377"/>
                  </a:cubicBezTo>
                  <a:cubicBezTo>
                    <a:pt x="3209" y="2179"/>
                    <a:pt x="2892" y="1506"/>
                    <a:pt x="3169" y="912"/>
                  </a:cubicBezTo>
                  <a:cubicBezTo>
                    <a:pt x="3209" y="634"/>
                    <a:pt x="3328" y="357"/>
                    <a:pt x="3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6"/>
            <p:cNvSpPr/>
            <p:nvPr/>
          </p:nvSpPr>
          <p:spPr>
            <a:xfrm>
              <a:off x="4444590" y="1528318"/>
              <a:ext cx="2618243" cy="3347064"/>
            </a:xfrm>
            <a:custGeom>
              <a:avLst/>
              <a:gdLst/>
              <a:ahLst/>
              <a:cxnLst/>
              <a:rect l="l" t="t" r="r" b="b"/>
              <a:pathLst>
                <a:path w="13945" h="17827" extrusionOk="0">
                  <a:moveTo>
                    <a:pt x="8934" y="473"/>
                  </a:moveTo>
                  <a:cubicBezTo>
                    <a:pt x="8953" y="473"/>
                    <a:pt x="8972" y="474"/>
                    <a:pt x="8993" y="476"/>
                  </a:cubicBezTo>
                  <a:cubicBezTo>
                    <a:pt x="9389" y="476"/>
                    <a:pt x="9785" y="556"/>
                    <a:pt x="10142" y="674"/>
                  </a:cubicBezTo>
                  <a:cubicBezTo>
                    <a:pt x="11053" y="1071"/>
                    <a:pt x="11924" y="1506"/>
                    <a:pt x="12796" y="1982"/>
                  </a:cubicBezTo>
                  <a:cubicBezTo>
                    <a:pt x="12954" y="2061"/>
                    <a:pt x="13112" y="2180"/>
                    <a:pt x="13231" y="2299"/>
                  </a:cubicBezTo>
                  <a:cubicBezTo>
                    <a:pt x="13390" y="2497"/>
                    <a:pt x="13429" y="2774"/>
                    <a:pt x="13271" y="2972"/>
                  </a:cubicBezTo>
                  <a:cubicBezTo>
                    <a:pt x="13224" y="3089"/>
                    <a:pt x="13136" y="3123"/>
                    <a:pt x="13038" y="3123"/>
                  </a:cubicBezTo>
                  <a:cubicBezTo>
                    <a:pt x="12971" y="3123"/>
                    <a:pt x="12900" y="3107"/>
                    <a:pt x="12835" y="3091"/>
                  </a:cubicBezTo>
                  <a:cubicBezTo>
                    <a:pt x="12677" y="3012"/>
                    <a:pt x="12399" y="2893"/>
                    <a:pt x="12162" y="2774"/>
                  </a:cubicBezTo>
                  <a:cubicBezTo>
                    <a:pt x="12109" y="2753"/>
                    <a:pt x="12067" y="2743"/>
                    <a:pt x="12031" y="2743"/>
                  </a:cubicBezTo>
                  <a:cubicBezTo>
                    <a:pt x="11931" y="2743"/>
                    <a:pt x="11871" y="2816"/>
                    <a:pt x="11726" y="2932"/>
                  </a:cubicBezTo>
                  <a:cubicBezTo>
                    <a:pt x="11171" y="3487"/>
                    <a:pt x="11092" y="4279"/>
                    <a:pt x="10815" y="4913"/>
                  </a:cubicBezTo>
                  <a:cubicBezTo>
                    <a:pt x="10538" y="5626"/>
                    <a:pt x="10300" y="6299"/>
                    <a:pt x="10102" y="7052"/>
                  </a:cubicBezTo>
                  <a:cubicBezTo>
                    <a:pt x="10062" y="7210"/>
                    <a:pt x="9983" y="7369"/>
                    <a:pt x="9943" y="7527"/>
                  </a:cubicBezTo>
                  <a:cubicBezTo>
                    <a:pt x="9864" y="7686"/>
                    <a:pt x="9785" y="8042"/>
                    <a:pt x="9666" y="8280"/>
                  </a:cubicBezTo>
                  <a:cubicBezTo>
                    <a:pt x="9864" y="8438"/>
                    <a:pt x="10062" y="8637"/>
                    <a:pt x="10300" y="8795"/>
                  </a:cubicBezTo>
                  <a:cubicBezTo>
                    <a:pt x="10656" y="9033"/>
                    <a:pt x="11053" y="9270"/>
                    <a:pt x="11409" y="9508"/>
                  </a:cubicBezTo>
                  <a:cubicBezTo>
                    <a:pt x="11647" y="9706"/>
                    <a:pt x="11845" y="9904"/>
                    <a:pt x="12003" y="10142"/>
                  </a:cubicBezTo>
                  <a:cubicBezTo>
                    <a:pt x="11964" y="10142"/>
                    <a:pt x="11924" y="10181"/>
                    <a:pt x="11924" y="10181"/>
                  </a:cubicBezTo>
                  <a:cubicBezTo>
                    <a:pt x="11548" y="9986"/>
                    <a:pt x="11191" y="9899"/>
                    <a:pt x="10850" y="9899"/>
                  </a:cubicBezTo>
                  <a:cubicBezTo>
                    <a:pt x="10223" y="9899"/>
                    <a:pt x="9651" y="10195"/>
                    <a:pt x="9112" y="10657"/>
                  </a:cubicBezTo>
                  <a:cubicBezTo>
                    <a:pt x="8636" y="11172"/>
                    <a:pt x="8240" y="11766"/>
                    <a:pt x="7923" y="12400"/>
                  </a:cubicBezTo>
                  <a:cubicBezTo>
                    <a:pt x="7804" y="12637"/>
                    <a:pt x="7686" y="12835"/>
                    <a:pt x="7487" y="13033"/>
                  </a:cubicBezTo>
                  <a:cubicBezTo>
                    <a:pt x="7305" y="13216"/>
                    <a:pt x="7055" y="13312"/>
                    <a:pt x="6792" y="13312"/>
                  </a:cubicBezTo>
                  <a:cubicBezTo>
                    <a:pt x="6655" y="13312"/>
                    <a:pt x="6514" y="13286"/>
                    <a:pt x="6378" y="13232"/>
                  </a:cubicBezTo>
                  <a:cubicBezTo>
                    <a:pt x="6022" y="13073"/>
                    <a:pt x="5784" y="12717"/>
                    <a:pt x="5824" y="12360"/>
                  </a:cubicBezTo>
                  <a:cubicBezTo>
                    <a:pt x="5863" y="11964"/>
                    <a:pt x="5903" y="11607"/>
                    <a:pt x="6022" y="11251"/>
                  </a:cubicBezTo>
                  <a:cubicBezTo>
                    <a:pt x="6022" y="11092"/>
                    <a:pt x="6101" y="10974"/>
                    <a:pt x="6141" y="10815"/>
                  </a:cubicBezTo>
                  <a:cubicBezTo>
                    <a:pt x="6299" y="10340"/>
                    <a:pt x="6061" y="9864"/>
                    <a:pt x="5626" y="9627"/>
                  </a:cubicBezTo>
                  <a:cubicBezTo>
                    <a:pt x="5309" y="9429"/>
                    <a:pt x="4913" y="9270"/>
                    <a:pt x="4556" y="9072"/>
                  </a:cubicBezTo>
                  <a:cubicBezTo>
                    <a:pt x="4200" y="8874"/>
                    <a:pt x="4160" y="8716"/>
                    <a:pt x="4239" y="8280"/>
                  </a:cubicBezTo>
                  <a:cubicBezTo>
                    <a:pt x="4279" y="8161"/>
                    <a:pt x="4319" y="8003"/>
                    <a:pt x="4358" y="7844"/>
                  </a:cubicBezTo>
                  <a:lnTo>
                    <a:pt x="4596" y="7052"/>
                  </a:lnTo>
                  <a:cubicBezTo>
                    <a:pt x="4918" y="6950"/>
                    <a:pt x="5255" y="6899"/>
                    <a:pt x="5592" y="6899"/>
                  </a:cubicBezTo>
                  <a:cubicBezTo>
                    <a:pt x="6040" y="6899"/>
                    <a:pt x="6486" y="6990"/>
                    <a:pt x="6893" y="7171"/>
                  </a:cubicBezTo>
                  <a:cubicBezTo>
                    <a:pt x="7012" y="7210"/>
                    <a:pt x="7091" y="7210"/>
                    <a:pt x="7210" y="7250"/>
                  </a:cubicBezTo>
                  <a:cubicBezTo>
                    <a:pt x="7274" y="7258"/>
                    <a:pt x="7326" y="7263"/>
                    <a:pt x="7369" y="7263"/>
                  </a:cubicBezTo>
                  <a:cubicBezTo>
                    <a:pt x="7541" y="7263"/>
                    <a:pt x="7567" y="7187"/>
                    <a:pt x="7567" y="6933"/>
                  </a:cubicBezTo>
                  <a:cubicBezTo>
                    <a:pt x="7606" y="6894"/>
                    <a:pt x="7606" y="6814"/>
                    <a:pt x="7646" y="6775"/>
                  </a:cubicBezTo>
                  <a:lnTo>
                    <a:pt x="7686" y="6616"/>
                  </a:lnTo>
                  <a:cubicBezTo>
                    <a:pt x="8319" y="5269"/>
                    <a:pt x="8953" y="3923"/>
                    <a:pt x="9587" y="2576"/>
                  </a:cubicBezTo>
                  <a:cubicBezTo>
                    <a:pt x="9627" y="2457"/>
                    <a:pt x="9627" y="2378"/>
                    <a:pt x="9666" y="2299"/>
                  </a:cubicBezTo>
                  <a:cubicBezTo>
                    <a:pt x="9745" y="2140"/>
                    <a:pt x="9666" y="1902"/>
                    <a:pt x="9468" y="1863"/>
                  </a:cubicBezTo>
                  <a:cubicBezTo>
                    <a:pt x="9191" y="1744"/>
                    <a:pt x="8953" y="1625"/>
                    <a:pt x="8715" y="1467"/>
                  </a:cubicBezTo>
                  <a:cubicBezTo>
                    <a:pt x="8517" y="1387"/>
                    <a:pt x="8438" y="1150"/>
                    <a:pt x="8517" y="952"/>
                  </a:cubicBezTo>
                  <a:cubicBezTo>
                    <a:pt x="8591" y="729"/>
                    <a:pt x="8666" y="473"/>
                    <a:pt x="8934" y="473"/>
                  </a:cubicBezTo>
                  <a:close/>
                  <a:moveTo>
                    <a:pt x="4120" y="7171"/>
                  </a:moveTo>
                  <a:lnTo>
                    <a:pt x="4120" y="7171"/>
                  </a:lnTo>
                  <a:cubicBezTo>
                    <a:pt x="4002" y="7527"/>
                    <a:pt x="3922" y="7805"/>
                    <a:pt x="3843" y="8082"/>
                  </a:cubicBezTo>
                  <a:cubicBezTo>
                    <a:pt x="3566" y="8676"/>
                    <a:pt x="3883" y="9350"/>
                    <a:pt x="4477" y="9548"/>
                  </a:cubicBezTo>
                  <a:cubicBezTo>
                    <a:pt x="4715" y="9666"/>
                    <a:pt x="4992" y="9785"/>
                    <a:pt x="5269" y="9904"/>
                  </a:cubicBezTo>
                  <a:cubicBezTo>
                    <a:pt x="5665" y="10023"/>
                    <a:pt x="5824" y="10419"/>
                    <a:pt x="5665" y="10776"/>
                  </a:cubicBezTo>
                  <a:cubicBezTo>
                    <a:pt x="5546" y="11132"/>
                    <a:pt x="5428" y="11489"/>
                    <a:pt x="5348" y="11845"/>
                  </a:cubicBezTo>
                  <a:cubicBezTo>
                    <a:pt x="5190" y="12875"/>
                    <a:pt x="5665" y="13588"/>
                    <a:pt x="6616" y="13747"/>
                  </a:cubicBezTo>
                  <a:cubicBezTo>
                    <a:pt x="6706" y="13767"/>
                    <a:pt x="6796" y="13777"/>
                    <a:pt x="6885" y="13777"/>
                  </a:cubicBezTo>
                  <a:cubicBezTo>
                    <a:pt x="7304" y="13777"/>
                    <a:pt x="7695" y="13558"/>
                    <a:pt x="7923" y="13232"/>
                  </a:cubicBezTo>
                  <a:cubicBezTo>
                    <a:pt x="8240" y="12835"/>
                    <a:pt x="8438" y="12400"/>
                    <a:pt x="8676" y="12004"/>
                  </a:cubicBezTo>
                  <a:cubicBezTo>
                    <a:pt x="8874" y="11687"/>
                    <a:pt x="9072" y="11370"/>
                    <a:pt x="9349" y="11092"/>
                  </a:cubicBezTo>
                  <a:cubicBezTo>
                    <a:pt x="9901" y="10562"/>
                    <a:pt x="10385" y="10327"/>
                    <a:pt x="10868" y="10327"/>
                  </a:cubicBezTo>
                  <a:cubicBezTo>
                    <a:pt x="11285" y="10327"/>
                    <a:pt x="11702" y="10503"/>
                    <a:pt x="12162" y="10815"/>
                  </a:cubicBezTo>
                  <a:cubicBezTo>
                    <a:pt x="12558" y="11053"/>
                    <a:pt x="12835" y="11489"/>
                    <a:pt x="12875" y="12004"/>
                  </a:cubicBezTo>
                  <a:cubicBezTo>
                    <a:pt x="12994" y="12558"/>
                    <a:pt x="12994" y="13152"/>
                    <a:pt x="12875" y="13707"/>
                  </a:cubicBezTo>
                  <a:cubicBezTo>
                    <a:pt x="12597" y="14697"/>
                    <a:pt x="11964" y="15569"/>
                    <a:pt x="11132" y="16163"/>
                  </a:cubicBezTo>
                  <a:cubicBezTo>
                    <a:pt x="10031" y="16953"/>
                    <a:pt x="8727" y="17352"/>
                    <a:pt x="7413" y="17352"/>
                  </a:cubicBezTo>
                  <a:cubicBezTo>
                    <a:pt x="6553" y="17352"/>
                    <a:pt x="5688" y="17181"/>
                    <a:pt x="4873" y="16836"/>
                  </a:cubicBezTo>
                  <a:cubicBezTo>
                    <a:pt x="4002" y="16519"/>
                    <a:pt x="3209" y="16044"/>
                    <a:pt x="2536" y="15410"/>
                  </a:cubicBezTo>
                  <a:cubicBezTo>
                    <a:pt x="1268" y="14301"/>
                    <a:pt x="674" y="12598"/>
                    <a:pt x="951" y="10974"/>
                  </a:cubicBezTo>
                  <a:cubicBezTo>
                    <a:pt x="1150" y="9983"/>
                    <a:pt x="1664" y="9112"/>
                    <a:pt x="2378" y="8438"/>
                  </a:cubicBezTo>
                  <a:cubicBezTo>
                    <a:pt x="2892" y="7923"/>
                    <a:pt x="3487" y="7488"/>
                    <a:pt x="4120" y="7171"/>
                  </a:cubicBezTo>
                  <a:close/>
                  <a:moveTo>
                    <a:pt x="9072" y="1"/>
                  </a:moveTo>
                  <a:cubicBezTo>
                    <a:pt x="8557" y="41"/>
                    <a:pt x="8161" y="397"/>
                    <a:pt x="8121" y="912"/>
                  </a:cubicBezTo>
                  <a:cubicBezTo>
                    <a:pt x="8002" y="1308"/>
                    <a:pt x="8201" y="1704"/>
                    <a:pt x="8597" y="1902"/>
                  </a:cubicBezTo>
                  <a:cubicBezTo>
                    <a:pt x="8795" y="1982"/>
                    <a:pt x="9032" y="2100"/>
                    <a:pt x="9270" y="2180"/>
                  </a:cubicBezTo>
                  <a:lnTo>
                    <a:pt x="7171" y="6735"/>
                  </a:lnTo>
                  <a:lnTo>
                    <a:pt x="6695" y="6616"/>
                  </a:lnTo>
                  <a:cubicBezTo>
                    <a:pt x="6350" y="6516"/>
                    <a:pt x="5989" y="6467"/>
                    <a:pt x="5628" y="6467"/>
                  </a:cubicBezTo>
                  <a:cubicBezTo>
                    <a:pt x="4994" y="6467"/>
                    <a:pt x="4359" y="6616"/>
                    <a:pt x="3804" y="6894"/>
                  </a:cubicBezTo>
                  <a:cubicBezTo>
                    <a:pt x="3011" y="7250"/>
                    <a:pt x="2298" y="7805"/>
                    <a:pt x="1783" y="8478"/>
                  </a:cubicBezTo>
                  <a:cubicBezTo>
                    <a:pt x="199" y="10261"/>
                    <a:pt x="1" y="12281"/>
                    <a:pt x="1150" y="14420"/>
                  </a:cubicBezTo>
                  <a:cubicBezTo>
                    <a:pt x="1704" y="15371"/>
                    <a:pt x="2536" y="16163"/>
                    <a:pt x="3526" y="16717"/>
                  </a:cubicBezTo>
                  <a:cubicBezTo>
                    <a:pt x="4714" y="17442"/>
                    <a:pt x="6071" y="17827"/>
                    <a:pt x="7442" y="17827"/>
                  </a:cubicBezTo>
                  <a:cubicBezTo>
                    <a:pt x="7946" y="17827"/>
                    <a:pt x="8453" y="17775"/>
                    <a:pt x="8953" y="17668"/>
                  </a:cubicBezTo>
                  <a:cubicBezTo>
                    <a:pt x="10617" y="17391"/>
                    <a:pt x="12043" y="16401"/>
                    <a:pt x="12835" y="14935"/>
                  </a:cubicBezTo>
                  <a:cubicBezTo>
                    <a:pt x="13310" y="14222"/>
                    <a:pt x="13548" y="13311"/>
                    <a:pt x="13429" y="12439"/>
                  </a:cubicBezTo>
                  <a:cubicBezTo>
                    <a:pt x="13350" y="11687"/>
                    <a:pt x="13073" y="10974"/>
                    <a:pt x="12716" y="10340"/>
                  </a:cubicBezTo>
                  <a:cubicBezTo>
                    <a:pt x="12281" y="9627"/>
                    <a:pt x="11686" y="9072"/>
                    <a:pt x="11013" y="8676"/>
                  </a:cubicBezTo>
                  <a:lnTo>
                    <a:pt x="10221" y="8201"/>
                  </a:lnTo>
                  <a:cubicBezTo>
                    <a:pt x="10815" y="6497"/>
                    <a:pt x="11369" y="4834"/>
                    <a:pt x="11964" y="3170"/>
                  </a:cubicBezTo>
                  <a:cubicBezTo>
                    <a:pt x="12320" y="3289"/>
                    <a:pt x="12597" y="3408"/>
                    <a:pt x="12914" y="3487"/>
                  </a:cubicBezTo>
                  <a:cubicBezTo>
                    <a:pt x="12991" y="3520"/>
                    <a:pt x="13067" y="3534"/>
                    <a:pt x="13141" y="3534"/>
                  </a:cubicBezTo>
                  <a:cubicBezTo>
                    <a:pt x="13335" y="3534"/>
                    <a:pt x="13513" y="3432"/>
                    <a:pt x="13627" y="3289"/>
                  </a:cubicBezTo>
                  <a:cubicBezTo>
                    <a:pt x="13944" y="2695"/>
                    <a:pt x="13944" y="2378"/>
                    <a:pt x="13469" y="1902"/>
                  </a:cubicBezTo>
                  <a:cubicBezTo>
                    <a:pt x="13310" y="1744"/>
                    <a:pt x="13152" y="1625"/>
                    <a:pt x="12994" y="1546"/>
                  </a:cubicBezTo>
                  <a:cubicBezTo>
                    <a:pt x="12241" y="1150"/>
                    <a:pt x="11449" y="714"/>
                    <a:pt x="10696" y="358"/>
                  </a:cubicBezTo>
                  <a:cubicBezTo>
                    <a:pt x="10181" y="120"/>
                    <a:pt x="9627" y="1"/>
                    <a:pt x="9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6"/>
            <p:cNvSpPr/>
            <p:nvPr/>
          </p:nvSpPr>
          <p:spPr>
            <a:xfrm>
              <a:off x="6281792" y="3637357"/>
              <a:ext cx="438971" cy="352599"/>
            </a:xfrm>
            <a:custGeom>
              <a:avLst/>
              <a:gdLst/>
              <a:ahLst/>
              <a:cxnLst/>
              <a:rect l="l" t="t" r="r" b="b"/>
              <a:pathLst>
                <a:path w="2338" h="1878" extrusionOk="0">
                  <a:moveTo>
                    <a:pt x="1190" y="319"/>
                  </a:moveTo>
                  <a:cubicBezTo>
                    <a:pt x="1220" y="319"/>
                    <a:pt x="1246" y="324"/>
                    <a:pt x="1268" y="335"/>
                  </a:cubicBezTo>
                  <a:cubicBezTo>
                    <a:pt x="1584" y="493"/>
                    <a:pt x="1743" y="810"/>
                    <a:pt x="1664" y="1167"/>
                  </a:cubicBezTo>
                  <a:cubicBezTo>
                    <a:pt x="1527" y="1331"/>
                    <a:pt x="1315" y="1419"/>
                    <a:pt x="1105" y="1419"/>
                  </a:cubicBezTo>
                  <a:cubicBezTo>
                    <a:pt x="1011" y="1419"/>
                    <a:pt x="918" y="1402"/>
                    <a:pt x="832" y="1365"/>
                  </a:cubicBezTo>
                  <a:cubicBezTo>
                    <a:pt x="555" y="1246"/>
                    <a:pt x="475" y="929"/>
                    <a:pt x="594" y="691"/>
                  </a:cubicBezTo>
                  <a:cubicBezTo>
                    <a:pt x="663" y="520"/>
                    <a:pt x="998" y="319"/>
                    <a:pt x="1190" y="319"/>
                  </a:cubicBezTo>
                  <a:close/>
                  <a:moveTo>
                    <a:pt x="1256" y="1"/>
                  </a:moveTo>
                  <a:cubicBezTo>
                    <a:pt x="846" y="1"/>
                    <a:pt x="441" y="195"/>
                    <a:pt x="238" y="533"/>
                  </a:cubicBezTo>
                  <a:cubicBezTo>
                    <a:pt x="0" y="1008"/>
                    <a:pt x="198" y="1563"/>
                    <a:pt x="673" y="1800"/>
                  </a:cubicBezTo>
                  <a:cubicBezTo>
                    <a:pt x="809" y="1853"/>
                    <a:pt x="951" y="1877"/>
                    <a:pt x="1091" y="1877"/>
                  </a:cubicBezTo>
                  <a:cubicBezTo>
                    <a:pt x="1483" y="1877"/>
                    <a:pt x="1866" y="1685"/>
                    <a:pt x="2099" y="1365"/>
                  </a:cubicBezTo>
                  <a:cubicBezTo>
                    <a:pt x="2337" y="889"/>
                    <a:pt x="2060" y="335"/>
                    <a:pt x="1466" y="18"/>
                  </a:cubicBezTo>
                  <a:cubicBezTo>
                    <a:pt x="1396" y="6"/>
                    <a:pt x="1326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6"/>
            <p:cNvSpPr/>
            <p:nvPr/>
          </p:nvSpPr>
          <p:spPr>
            <a:xfrm>
              <a:off x="5619761" y="3611822"/>
              <a:ext cx="312612" cy="278437"/>
            </a:xfrm>
            <a:custGeom>
              <a:avLst/>
              <a:gdLst/>
              <a:ahLst/>
              <a:cxnLst/>
              <a:rect l="l" t="t" r="r" b="b"/>
              <a:pathLst>
                <a:path w="1665" h="1483" extrusionOk="0">
                  <a:moveTo>
                    <a:pt x="792" y="327"/>
                  </a:moveTo>
                  <a:cubicBezTo>
                    <a:pt x="829" y="327"/>
                    <a:pt x="868" y="335"/>
                    <a:pt x="912" y="352"/>
                  </a:cubicBezTo>
                  <a:cubicBezTo>
                    <a:pt x="1110" y="431"/>
                    <a:pt x="1228" y="748"/>
                    <a:pt x="1110" y="867"/>
                  </a:cubicBezTo>
                  <a:cubicBezTo>
                    <a:pt x="1013" y="932"/>
                    <a:pt x="889" y="996"/>
                    <a:pt x="782" y="996"/>
                  </a:cubicBezTo>
                  <a:cubicBezTo>
                    <a:pt x="758" y="996"/>
                    <a:pt x="735" y="993"/>
                    <a:pt x="714" y="986"/>
                  </a:cubicBezTo>
                  <a:cubicBezTo>
                    <a:pt x="515" y="946"/>
                    <a:pt x="436" y="748"/>
                    <a:pt x="515" y="550"/>
                  </a:cubicBezTo>
                  <a:cubicBezTo>
                    <a:pt x="577" y="426"/>
                    <a:pt x="663" y="327"/>
                    <a:pt x="792" y="327"/>
                  </a:cubicBezTo>
                  <a:close/>
                  <a:moveTo>
                    <a:pt x="901" y="1"/>
                  </a:moveTo>
                  <a:cubicBezTo>
                    <a:pt x="568" y="1"/>
                    <a:pt x="287" y="191"/>
                    <a:pt x="159" y="510"/>
                  </a:cubicBezTo>
                  <a:cubicBezTo>
                    <a:pt x="1" y="867"/>
                    <a:pt x="199" y="1303"/>
                    <a:pt x="595" y="1422"/>
                  </a:cubicBezTo>
                  <a:cubicBezTo>
                    <a:pt x="688" y="1463"/>
                    <a:pt x="785" y="1483"/>
                    <a:pt x="880" y="1483"/>
                  </a:cubicBezTo>
                  <a:cubicBezTo>
                    <a:pt x="1146" y="1483"/>
                    <a:pt x="1399" y="1328"/>
                    <a:pt x="1545" y="1065"/>
                  </a:cubicBezTo>
                  <a:cubicBezTo>
                    <a:pt x="1664" y="669"/>
                    <a:pt x="1506" y="233"/>
                    <a:pt x="1149" y="35"/>
                  </a:cubicBezTo>
                  <a:cubicBezTo>
                    <a:pt x="1064" y="12"/>
                    <a:pt x="981" y="1"/>
                    <a:pt x="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6"/>
            <p:cNvSpPr/>
            <p:nvPr/>
          </p:nvSpPr>
          <p:spPr>
            <a:xfrm>
              <a:off x="5909846" y="2718490"/>
              <a:ext cx="312612" cy="280690"/>
            </a:xfrm>
            <a:custGeom>
              <a:avLst/>
              <a:gdLst/>
              <a:ahLst/>
              <a:cxnLst/>
              <a:rect l="l" t="t" r="r" b="b"/>
              <a:pathLst>
                <a:path w="1665" h="1495" extrusionOk="0">
                  <a:moveTo>
                    <a:pt x="923" y="349"/>
                  </a:moveTo>
                  <a:cubicBezTo>
                    <a:pt x="936" y="349"/>
                    <a:pt x="946" y="351"/>
                    <a:pt x="951" y="356"/>
                  </a:cubicBezTo>
                  <a:cubicBezTo>
                    <a:pt x="1110" y="515"/>
                    <a:pt x="1228" y="673"/>
                    <a:pt x="1268" y="871"/>
                  </a:cubicBezTo>
                  <a:lnTo>
                    <a:pt x="1228" y="990"/>
                  </a:lnTo>
                  <a:cubicBezTo>
                    <a:pt x="1070" y="1030"/>
                    <a:pt x="872" y="1030"/>
                    <a:pt x="713" y="1030"/>
                  </a:cubicBezTo>
                  <a:cubicBezTo>
                    <a:pt x="555" y="1030"/>
                    <a:pt x="397" y="634"/>
                    <a:pt x="515" y="555"/>
                  </a:cubicBezTo>
                  <a:cubicBezTo>
                    <a:pt x="618" y="452"/>
                    <a:pt x="840" y="349"/>
                    <a:pt x="923" y="349"/>
                  </a:cubicBezTo>
                  <a:close/>
                  <a:moveTo>
                    <a:pt x="962" y="1"/>
                  </a:moveTo>
                  <a:cubicBezTo>
                    <a:pt x="649" y="1"/>
                    <a:pt x="344" y="158"/>
                    <a:pt x="159" y="436"/>
                  </a:cubicBezTo>
                  <a:cubicBezTo>
                    <a:pt x="0" y="792"/>
                    <a:pt x="198" y="1228"/>
                    <a:pt x="555" y="1426"/>
                  </a:cubicBezTo>
                  <a:cubicBezTo>
                    <a:pt x="671" y="1472"/>
                    <a:pt x="790" y="1495"/>
                    <a:pt x="906" y="1495"/>
                  </a:cubicBezTo>
                  <a:cubicBezTo>
                    <a:pt x="1189" y="1495"/>
                    <a:pt x="1456" y="1362"/>
                    <a:pt x="1624" y="1109"/>
                  </a:cubicBezTo>
                  <a:lnTo>
                    <a:pt x="1624" y="1030"/>
                  </a:lnTo>
                  <a:cubicBezTo>
                    <a:pt x="1664" y="673"/>
                    <a:pt x="1506" y="277"/>
                    <a:pt x="1228" y="40"/>
                  </a:cubicBezTo>
                  <a:cubicBezTo>
                    <a:pt x="1141" y="13"/>
                    <a:pt x="1051" y="1"/>
                    <a:pt x="9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6"/>
            <p:cNvSpPr/>
            <p:nvPr/>
          </p:nvSpPr>
          <p:spPr>
            <a:xfrm>
              <a:off x="5545409" y="3047247"/>
              <a:ext cx="431461" cy="355603"/>
            </a:xfrm>
            <a:custGeom>
              <a:avLst/>
              <a:gdLst/>
              <a:ahLst/>
              <a:cxnLst/>
              <a:rect l="l" t="t" r="r" b="b"/>
              <a:pathLst>
                <a:path w="2298" h="1894" extrusionOk="0">
                  <a:moveTo>
                    <a:pt x="1093" y="356"/>
                  </a:moveTo>
                  <a:cubicBezTo>
                    <a:pt x="1216" y="356"/>
                    <a:pt x="1334" y="398"/>
                    <a:pt x="1426" y="467"/>
                  </a:cubicBezTo>
                  <a:cubicBezTo>
                    <a:pt x="1704" y="665"/>
                    <a:pt x="1823" y="1022"/>
                    <a:pt x="1704" y="1339"/>
                  </a:cubicBezTo>
                  <a:cubicBezTo>
                    <a:pt x="1661" y="1402"/>
                    <a:pt x="1517" y="1443"/>
                    <a:pt x="1343" y="1443"/>
                  </a:cubicBezTo>
                  <a:cubicBezTo>
                    <a:pt x="1192" y="1443"/>
                    <a:pt x="1019" y="1412"/>
                    <a:pt x="872" y="1339"/>
                  </a:cubicBezTo>
                  <a:cubicBezTo>
                    <a:pt x="634" y="1260"/>
                    <a:pt x="515" y="1061"/>
                    <a:pt x="515" y="824"/>
                  </a:cubicBezTo>
                  <a:cubicBezTo>
                    <a:pt x="515" y="586"/>
                    <a:pt x="674" y="507"/>
                    <a:pt x="832" y="428"/>
                  </a:cubicBezTo>
                  <a:cubicBezTo>
                    <a:pt x="915" y="378"/>
                    <a:pt x="1005" y="356"/>
                    <a:pt x="1093" y="356"/>
                  </a:cubicBezTo>
                  <a:close/>
                  <a:moveTo>
                    <a:pt x="1063" y="1"/>
                  </a:moveTo>
                  <a:cubicBezTo>
                    <a:pt x="824" y="1"/>
                    <a:pt x="587" y="81"/>
                    <a:pt x="397" y="230"/>
                  </a:cubicBezTo>
                  <a:cubicBezTo>
                    <a:pt x="80" y="507"/>
                    <a:pt x="0" y="943"/>
                    <a:pt x="198" y="1299"/>
                  </a:cubicBezTo>
                  <a:cubicBezTo>
                    <a:pt x="357" y="1497"/>
                    <a:pt x="515" y="1695"/>
                    <a:pt x="713" y="1854"/>
                  </a:cubicBezTo>
                  <a:cubicBezTo>
                    <a:pt x="991" y="1893"/>
                    <a:pt x="1268" y="1893"/>
                    <a:pt x="1585" y="1893"/>
                  </a:cubicBezTo>
                  <a:cubicBezTo>
                    <a:pt x="1941" y="1893"/>
                    <a:pt x="2219" y="1616"/>
                    <a:pt x="2219" y="1260"/>
                  </a:cubicBezTo>
                  <a:cubicBezTo>
                    <a:pt x="2298" y="824"/>
                    <a:pt x="2060" y="388"/>
                    <a:pt x="1664" y="190"/>
                  </a:cubicBezTo>
                  <a:cubicBezTo>
                    <a:pt x="1480" y="61"/>
                    <a:pt x="1270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6"/>
            <p:cNvSpPr/>
            <p:nvPr/>
          </p:nvSpPr>
          <p:spPr>
            <a:xfrm>
              <a:off x="4995094" y="3789437"/>
              <a:ext cx="156212" cy="386958"/>
            </a:xfrm>
            <a:custGeom>
              <a:avLst/>
              <a:gdLst/>
              <a:ahLst/>
              <a:cxnLst/>
              <a:rect l="l" t="t" r="r" b="b"/>
              <a:pathLst>
                <a:path w="832" h="2061" extrusionOk="0">
                  <a:moveTo>
                    <a:pt x="238" y="0"/>
                  </a:moveTo>
                  <a:cubicBezTo>
                    <a:pt x="159" y="79"/>
                    <a:pt x="79" y="159"/>
                    <a:pt x="40" y="238"/>
                  </a:cubicBezTo>
                  <a:cubicBezTo>
                    <a:pt x="0" y="277"/>
                    <a:pt x="0" y="357"/>
                    <a:pt x="0" y="396"/>
                  </a:cubicBezTo>
                  <a:cubicBezTo>
                    <a:pt x="79" y="792"/>
                    <a:pt x="159" y="1189"/>
                    <a:pt x="277" y="1585"/>
                  </a:cubicBezTo>
                  <a:cubicBezTo>
                    <a:pt x="357" y="1822"/>
                    <a:pt x="555" y="2020"/>
                    <a:pt x="832" y="2060"/>
                  </a:cubicBezTo>
                  <a:cubicBezTo>
                    <a:pt x="753" y="1862"/>
                    <a:pt x="713" y="1704"/>
                    <a:pt x="673" y="1545"/>
                  </a:cubicBezTo>
                  <a:cubicBezTo>
                    <a:pt x="594" y="1109"/>
                    <a:pt x="515" y="674"/>
                    <a:pt x="396" y="238"/>
                  </a:cubicBezTo>
                  <a:cubicBezTo>
                    <a:pt x="357" y="159"/>
                    <a:pt x="317" y="79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6"/>
            <p:cNvSpPr/>
            <p:nvPr/>
          </p:nvSpPr>
          <p:spPr>
            <a:xfrm>
              <a:off x="4816537" y="4031640"/>
              <a:ext cx="215918" cy="293457"/>
            </a:xfrm>
            <a:custGeom>
              <a:avLst/>
              <a:gdLst/>
              <a:ahLst/>
              <a:cxnLst/>
              <a:rect l="l" t="t" r="r" b="b"/>
              <a:pathLst>
                <a:path w="1150" h="1563" extrusionOk="0">
                  <a:moveTo>
                    <a:pt x="149" y="1"/>
                  </a:moveTo>
                  <a:cubicBezTo>
                    <a:pt x="126" y="1"/>
                    <a:pt x="103" y="6"/>
                    <a:pt x="80" y="17"/>
                  </a:cubicBezTo>
                  <a:cubicBezTo>
                    <a:pt x="40" y="57"/>
                    <a:pt x="0" y="97"/>
                    <a:pt x="0" y="176"/>
                  </a:cubicBezTo>
                  <a:cubicBezTo>
                    <a:pt x="0" y="651"/>
                    <a:pt x="238" y="1127"/>
                    <a:pt x="634" y="1364"/>
                  </a:cubicBezTo>
                  <a:cubicBezTo>
                    <a:pt x="793" y="1443"/>
                    <a:pt x="991" y="1523"/>
                    <a:pt x="1149" y="1562"/>
                  </a:cubicBezTo>
                  <a:cubicBezTo>
                    <a:pt x="832" y="1008"/>
                    <a:pt x="595" y="532"/>
                    <a:pt x="317" y="57"/>
                  </a:cubicBezTo>
                  <a:cubicBezTo>
                    <a:pt x="261" y="29"/>
                    <a:pt x="205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6"/>
            <p:cNvSpPr/>
            <p:nvPr/>
          </p:nvSpPr>
          <p:spPr>
            <a:xfrm>
              <a:off x="4727352" y="3521701"/>
              <a:ext cx="119037" cy="438965"/>
            </a:xfrm>
            <a:custGeom>
              <a:avLst/>
              <a:gdLst/>
              <a:ahLst/>
              <a:cxnLst/>
              <a:rect l="l" t="t" r="r" b="b"/>
              <a:pathLst>
                <a:path w="634" h="2338" extrusionOk="0">
                  <a:moveTo>
                    <a:pt x="396" y="0"/>
                  </a:moveTo>
                  <a:cubicBezTo>
                    <a:pt x="317" y="0"/>
                    <a:pt x="158" y="159"/>
                    <a:pt x="158" y="238"/>
                  </a:cubicBezTo>
                  <a:cubicBezTo>
                    <a:pt x="0" y="792"/>
                    <a:pt x="0" y="1387"/>
                    <a:pt x="238" y="1902"/>
                  </a:cubicBezTo>
                  <a:cubicBezTo>
                    <a:pt x="317" y="2060"/>
                    <a:pt x="396" y="2218"/>
                    <a:pt x="515" y="2337"/>
                  </a:cubicBezTo>
                  <a:lnTo>
                    <a:pt x="634" y="2298"/>
                  </a:lnTo>
                  <a:cubicBezTo>
                    <a:pt x="594" y="2060"/>
                    <a:pt x="594" y="1822"/>
                    <a:pt x="555" y="1585"/>
                  </a:cubicBezTo>
                  <a:cubicBezTo>
                    <a:pt x="555" y="1149"/>
                    <a:pt x="515" y="753"/>
                    <a:pt x="515" y="317"/>
                  </a:cubicBezTo>
                  <a:cubicBezTo>
                    <a:pt x="515" y="198"/>
                    <a:pt x="594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" name="Google Shape;1206;p46"/>
          <p:cNvGrpSpPr/>
          <p:nvPr/>
        </p:nvGrpSpPr>
        <p:grpSpPr>
          <a:xfrm>
            <a:off x="2459416" y="1791164"/>
            <a:ext cx="743478" cy="892966"/>
            <a:chOff x="6192911" y="156630"/>
            <a:chExt cx="2526260" cy="3034202"/>
          </a:xfrm>
        </p:grpSpPr>
        <p:sp>
          <p:nvSpPr>
            <p:cNvPr id="1207" name="Google Shape;1207;p46"/>
            <p:cNvSpPr/>
            <p:nvPr/>
          </p:nvSpPr>
          <p:spPr>
            <a:xfrm>
              <a:off x="6528644" y="236317"/>
              <a:ext cx="2099470" cy="2827955"/>
            </a:xfrm>
            <a:custGeom>
              <a:avLst/>
              <a:gdLst/>
              <a:ahLst/>
              <a:cxnLst/>
              <a:rect l="l" t="t" r="r" b="b"/>
              <a:pathLst>
                <a:path w="16440" h="22144" extrusionOk="0">
                  <a:moveTo>
                    <a:pt x="9801" y="3065"/>
                  </a:moveTo>
                  <a:cubicBezTo>
                    <a:pt x="9972" y="3065"/>
                    <a:pt x="10150" y="3172"/>
                    <a:pt x="10181" y="3328"/>
                  </a:cubicBezTo>
                  <a:cubicBezTo>
                    <a:pt x="10696" y="4596"/>
                    <a:pt x="11211" y="5863"/>
                    <a:pt x="11687" y="7131"/>
                  </a:cubicBezTo>
                  <a:cubicBezTo>
                    <a:pt x="11726" y="7329"/>
                    <a:pt x="11766" y="7527"/>
                    <a:pt x="11726" y="7765"/>
                  </a:cubicBezTo>
                  <a:cubicBezTo>
                    <a:pt x="11726" y="7844"/>
                    <a:pt x="11607" y="7923"/>
                    <a:pt x="11528" y="7963"/>
                  </a:cubicBezTo>
                  <a:cubicBezTo>
                    <a:pt x="10617" y="8398"/>
                    <a:pt x="9746" y="8794"/>
                    <a:pt x="8834" y="9191"/>
                  </a:cubicBezTo>
                  <a:cubicBezTo>
                    <a:pt x="8597" y="9309"/>
                    <a:pt x="8359" y="9389"/>
                    <a:pt x="8082" y="9508"/>
                  </a:cubicBezTo>
                  <a:cubicBezTo>
                    <a:pt x="6854" y="9943"/>
                    <a:pt x="5626" y="10419"/>
                    <a:pt x="4398" y="10854"/>
                  </a:cubicBezTo>
                  <a:cubicBezTo>
                    <a:pt x="4081" y="10934"/>
                    <a:pt x="3724" y="10973"/>
                    <a:pt x="3368" y="10973"/>
                  </a:cubicBezTo>
                  <a:cubicBezTo>
                    <a:pt x="3289" y="10973"/>
                    <a:pt x="3170" y="10775"/>
                    <a:pt x="3130" y="10656"/>
                  </a:cubicBezTo>
                  <a:cubicBezTo>
                    <a:pt x="2972" y="10102"/>
                    <a:pt x="2893" y="9547"/>
                    <a:pt x="2734" y="9032"/>
                  </a:cubicBezTo>
                  <a:cubicBezTo>
                    <a:pt x="2496" y="8240"/>
                    <a:pt x="2219" y="7527"/>
                    <a:pt x="1942" y="6735"/>
                  </a:cubicBezTo>
                  <a:cubicBezTo>
                    <a:pt x="1863" y="6497"/>
                    <a:pt x="1863" y="6378"/>
                    <a:pt x="2140" y="6259"/>
                  </a:cubicBezTo>
                  <a:cubicBezTo>
                    <a:pt x="4358" y="5150"/>
                    <a:pt x="6656" y="4318"/>
                    <a:pt x="8953" y="3368"/>
                  </a:cubicBezTo>
                  <a:cubicBezTo>
                    <a:pt x="9151" y="3249"/>
                    <a:pt x="9429" y="3170"/>
                    <a:pt x="9666" y="3090"/>
                  </a:cubicBezTo>
                  <a:cubicBezTo>
                    <a:pt x="9709" y="3073"/>
                    <a:pt x="9755" y="3065"/>
                    <a:pt x="9801" y="3065"/>
                  </a:cubicBezTo>
                  <a:close/>
                  <a:moveTo>
                    <a:pt x="14175" y="14242"/>
                  </a:moveTo>
                  <a:cubicBezTo>
                    <a:pt x="14283" y="14302"/>
                    <a:pt x="14384" y="14312"/>
                    <a:pt x="14420" y="14419"/>
                  </a:cubicBezTo>
                  <a:cubicBezTo>
                    <a:pt x="14578" y="14657"/>
                    <a:pt x="14697" y="14895"/>
                    <a:pt x="14816" y="15172"/>
                  </a:cubicBezTo>
                  <a:cubicBezTo>
                    <a:pt x="14935" y="15489"/>
                    <a:pt x="15014" y="15766"/>
                    <a:pt x="15133" y="16083"/>
                  </a:cubicBezTo>
                  <a:cubicBezTo>
                    <a:pt x="15172" y="16202"/>
                    <a:pt x="15212" y="16321"/>
                    <a:pt x="15212" y="16440"/>
                  </a:cubicBezTo>
                  <a:cubicBezTo>
                    <a:pt x="15212" y="16519"/>
                    <a:pt x="15172" y="16598"/>
                    <a:pt x="15133" y="16638"/>
                  </a:cubicBezTo>
                  <a:cubicBezTo>
                    <a:pt x="15054" y="16638"/>
                    <a:pt x="14974" y="16598"/>
                    <a:pt x="14935" y="16559"/>
                  </a:cubicBezTo>
                  <a:cubicBezTo>
                    <a:pt x="14816" y="16400"/>
                    <a:pt x="14697" y="16202"/>
                    <a:pt x="14618" y="16044"/>
                  </a:cubicBezTo>
                  <a:cubicBezTo>
                    <a:pt x="14459" y="15529"/>
                    <a:pt x="14261" y="15053"/>
                    <a:pt x="14103" y="14538"/>
                  </a:cubicBezTo>
                  <a:cubicBezTo>
                    <a:pt x="14103" y="14464"/>
                    <a:pt x="14138" y="14354"/>
                    <a:pt x="14175" y="14242"/>
                  </a:cubicBezTo>
                  <a:close/>
                  <a:moveTo>
                    <a:pt x="4437" y="14657"/>
                  </a:moveTo>
                  <a:cubicBezTo>
                    <a:pt x="4517" y="14697"/>
                    <a:pt x="4596" y="14697"/>
                    <a:pt x="4636" y="14776"/>
                  </a:cubicBezTo>
                  <a:cubicBezTo>
                    <a:pt x="4794" y="15014"/>
                    <a:pt x="4952" y="15291"/>
                    <a:pt x="5032" y="15449"/>
                  </a:cubicBezTo>
                  <a:cubicBezTo>
                    <a:pt x="5150" y="15647"/>
                    <a:pt x="5190" y="15964"/>
                    <a:pt x="5269" y="16123"/>
                  </a:cubicBezTo>
                  <a:cubicBezTo>
                    <a:pt x="5309" y="16242"/>
                    <a:pt x="5349" y="16360"/>
                    <a:pt x="5349" y="16519"/>
                  </a:cubicBezTo>
                  <a:cubicBezTo>
                    <a:pt x="5388" y="16598"/>
                    <a:pt x="5309" y="16717"/>
                    <a:pt x="5309" y="16836"/>
                  </a:cubicBezTo>
                  <a:cubicBezTo>
                    <a:pt x="5190" y="16757"/>
                    <a:pt x="5032" y="16717"/>
                    <a:pt x="4992" y="16598"/>
                  </a:cubicBezTo>
                  <a:cubicBezTo>
                    <a:pt x="4794" y="16044"/>
                    <a:pt x="4596" y="15449"/>
                    <a:pt x="4398" y="14855"/>
                  </a:cubicBezTo>
                  <a:cubicBezTo>
                    <a:pt x="4398" y="14816"/>
                    <a:pt x="4398" y="14736"/>
                    <a:pt x="4437" y="14657"/>
                  </a:cubicBezTo>
                  <a:close/>
                  <a:moveTo>
                    <a:pt x="5894" y="15710"/>
                  </a:moveTo>
                  <a:cubicBezTo>
                    <a:pt x="5950" y="15710"/>
                    <a:pt x="6006" y="15738"/>
                    <a:pt x="6062" y="15766"/>
                  </a:cubicBezTo>
                  <a:cubicBezTo>
                    <a:pt x="6141" y="15885"/>
                    <a:pt x="6220" y="16044"/>
                    <a:pt x="6299" y="16202"/>
                  </a:cubicBezTo>
                  <a:cubicBezTo>
                    <a:pt x="6378" y="16440"/>
                    <a:pt x="6458" y="16677"/>
                    <a:pt x="6497" y="16915"/>
                  </a:cubicBezTo>
                  <a:cubicBezTo>
                    <a:pt x="6497" y="16994"/>
                    <a:pt x="6418" y="17113"/>
                    <a:pt x="6378" y="17232"/>
                  </a:cubicBezTo>
                  <a:lnTo>
                    <a:pt x="6220" y="17153"/>
                  </a:lnTo>
                  <a:cubicBezTo>
                    <a:pt x="6180" y="17113"/>
                    <a:pt x="6141" y="17073"/>
                    <a:pt x="6141" y="17034"/>
                  </a:cubicBezTo>
                  <a:cubicBezTo>
                    <a:pt x="5982" y="16677"/>
                    <a:pt x="5864" y="16360"/>
                    <a:pt x="5784" y="16004"/>
                  </a:cubicBezTo>
                  <a:cubicBezTo>
                    <a:pt x="5784" y="15964"/>
                    <a:pt x="5784" y="15925"/>
                    <a:pt x="5784" y="15925"/>
                  </a:cubicBezTo>
                  <a:cubicBezTo>
                    <a:pt x="5745" y="15846"/>
                    <a:pt x="5784" y="15766"/>
                    <a:pt x="5824" y="15727"/>
                  </a:cubicBezTo>
                  <a:cubicBezTo>
                    <a:pt x="5847" y="15715"/>
                    <a:pt x="5870" y="15710"/>
                    <a:pt x="5894" y="15710"/>
                  </a:cubicBezTo>
                  <a:close/>
                  <a:moveTo>
                    <a:pt x="13899" y="15817"/>
                  </a:moveTo>
                  <a:cubicBezTo>
                    <a:pt x="13999" y="15846"/>
                    <a:pt x="14067" y="15849"/>
                    <a:pt x="14103" y="15885"/>
                  </a:cubicBezTo>
                  <a:cubicBezTo>
                    <a:pt x="14222" y="16044"/>
                    <a:pt x="14301" y="16242"/>
                    <a:pt x="14380" y="16400"/>
                  </a:cubicBezTo>
                  <a:cubicBezTo>
                    <a:pt x="14459" y="16598"/>
                    <a:pt x="14499" y="16757"/>
                    <a:pt x="14539" y="16955"/>
                  </a:cubicBezTo>
                  <a:cubicBezTo>
                    <a:pt x="14539" y="17073"/>
                    <a:pt x="14459" y="17153"/>
                    <a:pt x="14459" y="17232"/>
                  </a:cubicBezTo>
                  <a:cubicBezTo>
                    <a:pt x="14341" y="17192"/>
                    <a:pt x="14222" y="17192"/>
                    <a:pt x="14182" y="17113"/>
                  </a:cubicBezTo>
                  <a:cubicBezTo>
                    <a:pt x="14063" y="16757"/>
                    <a:pt x="13944" y="16400"/>
                    <a:pt x="13826" y="16044"/>
                  </a:cubicBezTo>
                  <a:cubicBezTo>
                    <a:pt x="13826" y="15968"/>
                    <a:pt x="13862" y="15892"/>
                    <a:pt x="13899" y="15817"/>
                  </a:cubicBezTo>
                  <a:close/>
                  <a:moveTo>
                    <a:pt x="13340" y="16621"/>
                  </a:moveTo>
                  <a:cubicBezTo>
                    <a:pt x="13393" y="16621"/>
                    <a:pt x="13441" y="16649"/>
                    <a:pt x="13469" y="16677"/>
                  </a:cubicBezTo>
                  <a:cubicBezTo>
                    <a:pt x="13548" y="16757"/>
                    <a:pt x="13628" y="16875"/>
                    <a:pt x="13667" y="16994"/>
                  </a:cubicBezTo>
                  <a:cubicBezTo>
                    <a:pt x="13707" y="17113"/>
                    <a:pt x="13746" y="17272"/>
                    <a:pt x="13746" y="17390"/>
                  </a:cubicBezTo>
                  <a:cubicBezTo>
                    <a:pt x="13746" y="17470"/>
                    <a:pt x="13667" y="17628"/>
                    <a:pt x="13628" y="17628"/>
                  </a:cubicBezTo>
                  <a:cubicBezTo>
                    <a:pt x="13588" y="17628"/>
                    <a:pt x="13390" y="17588"/>
                    <a:pt x="13390" y="17509"/>
                  </a:cubicBezTo>
                  <a:cubicBezTo>
                    <a:pt x="13311" y="17272"/>
                    <a:pt x="13231" y="17034"/>
                    <a:pt x="13192" y="16796"/>
                  </a:cubicBezTo>
                  <a:cubicBezTo>
                    <a:pt x="13192" y="16717"/>
                    <a:pt x="13231" y="16638"/>
                    <a:pt x="13311" y="16638"/>
                  </a:cubicBezTo>
                  <a:lnTo>
                    <a:pt x="13271" y="16638"/>
                  </a:lnTo>
                  <a:cubicBezTo>
                    <a:pt x="13294" y="16626"/>
                    <a:pt x="13317" y="16621"/>
                    <a:pt x="13340" y="16621"/>
                  </a:cubicBezTo>
                  <a:close/>
                  <a:moveTo>
                    <a:pt x="5626" y="17272"/>
                  </a:moveTo>
                  <a:cubicBezTo>
                    <a:pt x="5705" y="17311"/>
                    <a:pt x="5745" y="17311"/>
                    <a:pt x="5824" y="17351"/>
                  </a:cubicBezTo>
                  <a:cubicBezTo>
                    <a:pt x="5864" y="17390"/>
                    <a:pt x="5864" y="17390"/>
                    <a:pt x="5903" y="17430"/>
                  </a:cubicBezTo>
                  <a:cubicBezTo>
                    <a:pt x="6062" y="17747"/>
                    <a:pt x="6180" y="18064"/>
                    <a:pt x="6299" y="18381"/>
                  </a:cubicBezTo>
                  <a:cubicBezTo>
                    <a:pt x="6458" y="18816"/>
                    <a:pt x="6577" y="19252"/>
                    <a:pt x="6735" y="19688"/>
                  </a:cubicBezTo>
                  <a:cubicBezTo>
                    <a:pt x="6775" y="19728"/>
                    <a:pt x="6814" y="19807"/>
                    <a:pt x="6814" y="19886"/>
                  </a:cubicBezTo>
                  <a:cubicBezTo>
                    <a:pt x="6775" y="19965"/>
                    <a:pt x="6735" y="20084"/>
                    <a:pt x="6695" y="20163"/>
                  </a:cubicBezTo>
                  <a:cubicBezTo>
                    <a:pt x="6616" y="20124"/>
                    <a:pt x="6497" y="20084"/>
                    <a:pt x="6458" y="20005"/>
                  </a:cubicBezTo>
                  <a:cubicBezTo>
                    <a:pt x="6299" y="19767"/>
                    <a:pt x="6220" y="19529"/>
                    <a:pt x="6101" y="19331"/>
                  </a:cubicBezTo>
                  <a:cubicBezTo>
                    <a:pt x="5903" y="18698"/>
                    <a:pt x="5745" y="18143"/>
                    <a:pt x="5586" y="17549"/>
                  </a:cubicBezTo>
                  <a:cubicBezTo>
                    <a:pt x="5586" y="17470"/>
                    <a:pt x="5626" y="17351"/>
                    <a:pt x="5626" y="17272"/>
                  </a:cubicBezTo>
                  <a:close/>
                  <a:moveTo>
                    <a:pt x="10300" y="1"/>
                  </a:moveTo>
                  <a:lnTo>
                    <a:pt x="1" y="4358"/>
                  </a:lnTo>
                  <a:cubicBezTo>
                    <a:pt x="239" y="4833"/>
                    <a:pt x="516" y="5269"/>
                    <a:pt x="674" y="5705"/>
                  </a:cubicBezTo>
                  <a:cubicBezTo>
                    <a:pt x="1268" y="7170"/>
                    <a:pt x="1783" y="8636"/>
                    <a:pt x="2338" y="10102"/>
                  </a:cubicBezTo>
                  <a:cubicBezTo>
                    <a:pt x="2576" y="10854"/>
                    <a:pt x="2774" y="11607"/>
                    <a:pt x="3011" y="12360"/>
                  </a:cubicBezTo>
                  <a:cubicBezTo>
                    <a:pt x="3249" y="13112"/>
                    <a:pt x="3447" y="13865"/>
                    <a:pt x="3685" y="14578"/>
                  </a:cubicBezTo>
                  <a:cubicBezTo>
                    <a:pt x="4319" y="16479"/>
                    <a:pt x="4992" y="18420"/>
                    <a:pt x="5626" y="20322"/>
                  </a:cubicBezTo>
                  <a:cubicBezTo>
                    <a:pt x="5864" y="20956"/>
                    <a:pt x="6022" y="21589"/>
                    <a:pt x="6180" y="22144"/>
                  </a:cubicBezTo>
                  <a:lnTo>
                    <a:pt x="16440" y="17588"/>
                  </a:lnTo>
                  <a:cubicBezTo>
                    <a:pt x="16083" y="16717"/>
                    <a:pt x="15806" y="15964"/>
                    <a:pt x="15529" y="15172"/>
                  </a:cubicBezTo>
                  <a:cubicBezTo>
                    <a:pt x="15172" y="14103"/>
                    <a:pt x="14816" y="12993"/>
                    <a:pt x="14459" y="11884"/>
                  </a:cubicBezTo>
                  <a:cubicBezTo>
                    <a:pt x="14063" y="10696"/>
                    <a:pt x="13707" y="9468"/>
                    <a:pt x="13311" y="8240"/>
                  </a:cubicBezTo>
                  <a:cubicBezTo>
                    <a:pt x="13033" y="7289"/>
                    <a:pt x="12796" y="6339"/>
                    <a:pt x="12439" y="5427"/>
                  </a:cubicBezTo>
                  <a:cubicBezTo>
                    <a:pt x="11805" y="3764"/>
                    <a:pt x="11132" y="2100"/>
                    <a:pt x="10498" y="436"/>
                  </a:cubicBezTo>
                  <a:cubicBezTo>
                    <a:pt x="10459" y="278"/>
                    <a:pt x="10379" y="159"/>
                    <a:pt x="10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6"/>
            <p:cNvSpPr/>
            <p:nvPr/>
          </p:nvSpPr>
          <p:spPr>
            <a:xfrm>
              <a:off x="6192911" y="156630"/>
              <a:ext cx="2526260" cy="3034202"/>
            </a:xfrm>
            <a:custGeom>
              <a:avLst/>
              <a:gdLst/>
              <a:ahLst/>
              <a:cxnLst/>
              <a:rect l="l" t="t" r="r" b="b"/>
              <a:pathLst>
                <a:path w="19782" h="23759" extrusionOk="0">
                  <a:moveTo>
                    <a:pt x="2234" y="5140"/>
                  </a:moveTo>
                  <a:cubicBezTo>
                    <a:pt x="2313" y="5140"/>
                    <a:pt x="2392" y="5220"/>
                    <a:pt x="2392" y="5299"/>
                  </a:cubicBezTo>
                  <a:cubicBezTo>
                    <a:pt x="2511" y="5497"/>
                    <a:pt x="2590" y="5695"/>
                    <a:pt x="2670" y="5893"/>
                  </a:cubicBezTo>
                  <a:cubicBezTo>
                    <a:pt x="2788" y="6170"/>
                    <a:pt x="2907" y="6487"/>
                    <a:pt x="3066" y="6764"/>
                  </a:cubicBezTo>
                  <a:cubicBezTo>
                    <a:pt x="3066" y="6844"/>
                    <a:pt x="3105" y="6923"/>
                    <a:pt x="3184" y="7081"/>
                  </a:cubicBezTo>
                  <a:lnTo>
                    <a:pt x="1560" y="7755"/>
                  </a:lnTo>
                  <a:cubicBezTo>
                    <a:pt x="1402" y="7398"/>
                    <a:pt x="1243" y="7042"/>
                    <a:pt x="1085" y="6646"/>
                  </a:cubicBezTo>
                  <a:cubicBezTo>
                    <a:pt x="1006" y="6408"/>
                    <a:pt x="927" y="6170"/>
                    <a:pt x="808" y="5893"/>
                  </a:cubicBezTo>
                  <a:cubicBezTo>
                    <a:pt x="729" y="5814"/>
                    <a:pt x="768" y="5655"/>
                    <a:pt x="887" y="5576"/>
                  </a:cubicBezTo>
                  <a:cubicBezTo>
                    <a:pt x="1283" y="5259"/>
                    <a:pt x="1758" y="5140"/>
                    <a:pt x="2234" y="5140"/>
                  </a:cubicBezTo>
                  <a:close/>
                  <a:moveTo>
                    <a:pt x="3818" y="8824"/>
                  </a:moveTo>
                  <a:cubicBezTo>
                    <a:pt x="4135" y="9696"/>
                    <a:pt x="4412" y="10567"/>
                    <a:pt x="4729" y="11439"/>
                  </a:cubicBezTo>
                  <a:cubicBezTo>
                    <a:pt x="4254" y="11835"/>
                    <a:pt x="3739" y="12073"/>
                    <a:pt x="3145" y="12152"/>
                  </a:cubicBezTo>
                  <a:cubicBezTo>
                    <a:pt x="3105" y="12152"/>
                    <a:pt x="2947" y="12073"/>
                    <a:pt x="2907" y="12033"/>
                  </a:cubicBezTo>
                  <a:cubicBezTo>
                    <a:pt x="2670" y="11201"/>
                    <a:pt x="2392" y="10369"/>
                    <a:pt x="2155" y="9537"/>
                  </a:cubicBezTo>
                  <a:lnTo>
                    <a:pt x="2155" y="9498"/>
                  </a:lnTo>
                  <a:cubicBezTo>
                    <a:pt x="2749" y="9418"/>
                    <a:pt x="3343" y="9220"/>
                    <a:pt x="3818" y="8824"/>
                  </a:cubicBezTo>
                  <a:close/>
                  <a:moveTo>
                    <a:pt x="5957" y="15440"/>
                  </a:moveTo>
                  <a:cubicBezTo>
                    <a:pt x="6433" y="16826"/>
                    <a:pt x="6868" y="18173"/>
                    <a:pt x="7383" y="19559"/>
                  </a:cubicBezTo>
                  <a:cubicBezTo>
                    <a:pt x="6868" y="19916"/>
                    <a:pt x="6274" y="20153"/>
                    <a:pt x="5680" y="20153"/>
                  </a:cubicBezTo>
                  <a:cubicBezTo>
                    <a:pt x="5640" y="20153"/>
                    <a:pt x="5522" y="20035"/>
                    <a:pt x="5482" y="19916"/>
                  </a:cubicBezTo>
                  <a:cubicBezTo>
                    <a:pt x="5244" y="19282"/>
                    <a:pt x="5046" y="18648"/>
                    <a:pt x="4848" y="17975"/>
                  </a:cubicBezTo>
                  <a:cubicBezTo>
                    <a:pt x="4611" y="17341"/>
                    <a:pt x="4412" y="16668"/>
                    <a:pt x="4175" y="15994"/>
                  </a:cubicBezTo>
                  <a:cubicBezTo>
                    <a:pt x="4175" y="15955"/>
                    <a:pt x="4175" y="15915"/>
                    <a:pt x="4135" y="15836"/>
                  </a:cubicBezTo>
                  <a:lnTo>
                    <a:pt x="4135" y="15836"/>
                  </a:lnTo>
                  <a:cubicBezTo>
                    <a:pt x="4275" y="15862"/>
                    <a:pt x="4416" y="15875"/>
                    <a:pt x="4555" y="15875"/>
                  </a:cubicBezTo>
                  <a:cubicBezTo>
                    <a:pt x="5046" y="15875"/>
                    <a:pt x="5525" y="15717"/>
                    <a:pt x="5957" y="15440"/>
                  </a:cubicBezTo>
                  <a:close/>
                  <a:moveTo>
                    <a:pt x="12969" y="625"/>
                  </a:moveTo>
                  <a:cubicBezTo>
                    <a:pt x="13048" y="783"/>
                    <a:pt x="13088" y="941"/>
                    <a:pt x="13167" y="1100"/>
                  </a:cubicBezTo>
                  <a:cubicBezTo>
                    <a:pt x="13801" y="2764"/>
                    <a:pt x="14474" y="4388"/>
                    <a:pt x="15108" y="6091"/>
                  </a:cubicBezTo>
                  <a:cubicBezTo>
                    <a:pt x="15425" y="7002"/>
                    <a:pt x="15702" y="7953"/>
                    <a:pt x="15979" y="8864"/>
                  </a:cubicBezTo>
                  <a:cubicBezTo>
                    <a:pt x="16336" y="10092"/>
                    <a:pt x="16732" y="11320"/>
                    <a:pt x="17128" y="12548"/>
                  </a:cubicBezTo>
                  <a:cubicBezTo>
                    <a:pt x="17484" y="13617"/>
                    <a:pt x="17801" y="14727"/>
                    <a:pt x="18198" y="15836"/>
                  </a:cubicBezTo>
                  <a:cubicBezTo>
                    <a:pt x="18435" y="16588"/>
                    <a:pt x="18752" y="17381"/>
                    <a:pt x="19069" y="18212"/>
                  </a:cubicBezTo>
                  <a:lnTo>
                    <a:pt x="8849" y="22808"/>
                  </a:lnTo>
                  <a:cubicBezTo>
                    <a:pt x="8651" y="22213"/>
                    <a:pt x="8493" y="21580"/>
                    <a:pt x="8294" y="20985"/>
                  </a:cubicBezTo>
                  <a:cubicBezTo>
                    <a:pt x="7661" y="19044"/>
                    <a:pt x="6987" y="17143"/>
                    <a:pt x="6353" y="15202"/>
                  </a:cubicBezTo>
                  <a:cubicBezTo>
                    <a:pt x="6116" y="14489"/>
                    <a:pt x="5918" y="13736"/>
                    <a:pt x="5680" y="12984"/>
                  </a:cubicBezTo>
                  <a:cubicBezTo>
                    <a:pt x="5442" y="12271"/>
                    <a:pt x="5244" y="11518"/>
                    <a:pt x="4967" y="10765"/>
                  </a:cubicBezTo>
                  <a:cubicBezTo>
                    <a:pt x="4452" y="9300"/>
                    <a:pt x="3897" y="7794"/>
                    <a:pt x="3343" y="6368"/>
                  </a:cubicBezTo>
                  <a:cubicBezTo>
                    <a:pt x="3184" y="5893"/>
                    <a:pt x="2907" y="5457"/>
                    <a:pt x="2670" y="4982"/>
                  </a:cubicBezTo>
                  <a:lnTo>
                    <a:pt x="12969" y="625"/>
                  </a:lnTo>
                  <a:close/>
                  <a:moveTo>
                    <a:pt x="7978" y="21500"/>
                  </a:moveTo>
                  <a:cubicBezTo>
                    <a:pt x="8176" y="21976"/>
                    <a:pt x="8334" y="22411"/>
                    <a:pt x="8493" y="22887"/>
                  </a:cubicBezTo>
                  <a:cubicBezTo>
                    <a:pt x="8137" y="23136"/>
                    <a:pt x="7717" y="23289"/>
                    <a:pt x="7291" y="23289"/>
                  </a:cubicBezTo>
                  <a:cubicBezTo>
                    <a:pt x="7243" y="23289"/>
                    <a:pt x="7194" y="23287"/>
                    <a:pt x="7146" y="23283"/>
                  </a:cubicBezTo>
                  <a:cubicBezTo>
                    <a:pt x="6750" y="23283"/>
                    <a:pt x="6552" y="23204"/>
                    <a:pt x="6472" y="22808"/>
                  </a:cubicBezTo>
                  <a:cubicBezTo>
                    <a:pt x="6393" y="22570"/>
                    <a:pt x="6314" y="22332"/>
                    <a:pt x="6195" y="22094"/>
                  </a:cubicBezTo>
                  <a:lnTo>
                    <a:pt x="6195" y="22094"/>
                  </a:lnTo>
                  <a:cubicBezTo>
                    <a:pt x="6244" y="22097"/>
                    <a:pt x="6293" y="22099"/>
                    <a:pt x="6341" y="22099"/>
                  </a:cubicBezTo>
                  <a:cubicBezTo>
                    <a:pt x="6960" y="22099"/>
                    <a:pt x="7537" y="21868"/>
                    <a:pt x="7978" y="21500"/>
                  </a:cubicBezTo>
                  <a:close/>
                  <a:moveTo>
                    <a:pt x="2907" y="1"/>
                  </a:moveTo>
                  <a:cubicBezTo>
                    <a:pt x="2838" y="1"/>
                    <a:pt x="2769" y="11"/>
                    <a:pt x="2709" y="30"/>
                  </a:cubicBezTo>
                  <a:cubicBezTo>
                    <a:pt x="2630" y="110"/>
                    <a:pt x="2590" y="268"/>
                    <a:pt x="2630" y="387"/>
                  </a:cubicBezTo>
                  <a:cubicBezTo>
                    <a:pt x="2630" y="743"/>
                    <a:pt x="2670" y="1060"/>
                    <a:pt x="2749" y="1417"/>
                  </a:cubicBezTo>
                  <a:cubicBezTo>
                    <a:pt x="2749" y="1615"/>
                    <a:pt x="2709" y="1654"/>
                    <a:pt x="2511" y="1694"/>
                  </a:cubicBezTo>
                  <a:cubicBezTo>
                    <a:pt x="1838" y="1773"/>
                    <a:pt x="1125" y="1892"/>
                    <a:pt x="412" y="2011"/>
                  </a:cubicBezTo>
                  <a:cubicBezTo>
                    <a:pt x="387" y="2005"/>
                    <a:pt x="364" y="2002"/>
                    <a:pt x="343" y="2002"/>
                  </a:cubicBezTo>
                  <a:cubicBezTo>
                    <a:pt x="79" y="2002"/>
                    <a:pt x="0" y="2413"/>
                    <a:pt x="293" y="2486"/>
                  </a:cubicBezTo>
                  <a:cubicBezTo>
                    <a:pt x="451" y="2605"/>
                    <a:pt x="649" y="2684"/>
                    <a:pt x="847" y="2724"/>
                  </a:cubicBezTo>
                  <a:cubicBezTo>
                    <a:pt x="1679" y="3041"/>
                    <a:pt x="2471" y="3516"/>
                    <a:pt x="3105" y="4150"/>
                  </a:cubicBezTo>
                  <a:cubicBezTo>
                    <a:pt x="3184" y="4229"/>
                    <a:pt x="3264" y="4308"/>
                    <a:pt x="3303" y="4388"/>
                  </a:cubicBezTo>
                  <a:cubicBezTo>
                    <a:pt x="2828" y="4546"/>
                    <a:pt x="2353" y="4665"/>
                    <a:pt x="1877" y="4784"/>
                  </a:cubicBezTo>
                  <a:cubicBezTo>
                    <a:pt x="1323" y="4823"/>
                    <a:pt x="847" y="5022"/>
                    <a:pt x="491" y="5418"/>
                  </a:cubicBezTo>
                  <a:cubicBezTo>
                    <a:pt x="412" y="5497"/>
                    <a:pt x="332" y="5655"/>
                    <a:pt x="372" y="5814"/>
                  </a:cubicBezTo>
                  <a:cubicBezTo>
                    <a:pt x="412" y="6051"/>
                    <a:pt x="491" y="6289"/>
                    <a:pt x="610" y="6527"/>
                  </a:cubicBezTo>
                  <a:cubicBezTo>
                    <a:pt x="847" y="7240"/>
                    <a:pt x="1125" y="7953"/>
                    <a:pt x="1362" y="8666"/>
                  </a:cubicBezTo>
                  <a:cubicBezTo>
                    <a:pt x="2115" y="10963"/>
                    <a:pt x="2828" y="13221"/>
                    <a:pt x="3541" y="15519"/>
                  </a:cubicBezTo>
                  <a:cubicBezTo>
                    <a:pt x="3739" y="16113"/>
                    <a:pt x="3937" y="16668"/>
                    <a:pt x="4135" y="17262"/>
                  </a:cubicBezTo>
                  <a:cubicBezTo>
                    <a:pt x="4294" y="17816"/>
                    <a:pt x="4492" y="18411"/>
                    <a:pt x="4690" y="19005"/>
                  </a:cubicBezTo>
                  <a:cubicBezTo>
                    <a:pt x="4888" y="19559"/>
                    <a:pt x="5007" y="20114"/>
                    <a:pt x="5244" y="20668"/>
                  </a:cubicBezTo>
                  <a:cubicBezTo>
                    <a:pt x="5442" y="21223"/>
                    <a:pt x="5640" y="21896"/>
                    <a:pt x="5878" y="22530"/>
                  </a:cubicBezTo>
                  <a:cubicBezTo>
                    <a:pt x="5957" y="22768"/>
                    <a:pt x="6076" y="23006"/>
                    <a:pt x="6195" y="23243"/>
                  </a:cubicBezTo>
                  <a:cubicBezTo>
                    <a:pt x="6274" y="23402"/>
                    <a:pt x="6393" y="23560"/>
                    <a:pt x="6552" y="23639"/>
                  </a:cubicBezTo>
                  <a:cubicBezTo>
                    <a:pt x="6789" y="23719"/>
                    <a:pt x="7037" y="23758"/>
                    <a:pt x="7284" y="23758"/>
                  </a:cubicBezTo>
                  <a:cubicBezTo>
                    <a:pt x="7532" y="23758"/>
                    <a:pt x="7779" y="23719"/>
                    <a:pt x="8017" y="23639"/>
                  </a:cubicBezTo>
                  <a:cubicBezTo>
                    <a:pt x="8611" y="23402"/>
                    <a:pt x="9206" y="23124"/>
                    <a:pt x="9760" y="22887"/>
                  </a:cubicBezTo>
                  <a:cubicBezTo>
                    <a:pt x="10354" y="22609"/>
                    <a:pt x="10948" y="22293"/>
                    <a:pt x="11582" y="22015"/>
                  </a:cubicBezTo>
                  <a:lnTo>
                    <a:pt x="18396" y="19005"/>
                  </a:lnTo>
                  <a:cubicBezTo>
                    <a:pt x="18831" y="18807"/>
                    <a:pt x="19267" y="18569"/>
                    <a:pt x="19782" y="18331"/>
                  </a:cubicBezTo>
                  <a:cubicBezTo>
                    <a:pt x="19624" y="18173"/>
                    <a:pt x="19505" y="18014"/>
                    <a:pt x="19425" y="17816"/>
                  </a:cubicBezTo>
                  <a:cubicBezTo>
                    <a:pt x="19188" y="17341"/>
                    <a:pt x="18990" y="16866"/>
                    <a:pt x="18831" y="16351"/>
                  </a:cubicBezTo>
                  <a:cubicBezTo>
                    <a:pt x="18435" y="15202"/>
                    <a:pt x="18039" y="14053"/>
                    <a:pt x="17683" y="12865"/>
                  </a:cubicBezTo>
                  <a:cubicBezTo>
                    <a:pt x="17405" y="11993"/>
                    <a:pt x="17088" y="11122"/>
                    <a:pt x="16851" y="10250"/>
                  </a:cubicBezTo>
                  <a:cubicBezTo>
                    <a:pt x="16455" y="9022"/>
                    <a:pt x="16138" y="7755"/>
                    <a:pt x="15702" y="6566"/>
                  </a:cubicBezTo>
                  <a:cubicBezTo>
                    <a:pt x="15029" y="4665"/>
                    <a:pt x="14236" y="2764"/>
                    <a:pt x="13484" y="862"/>
                  </a:cubicBezTo>
                  <a:cubicBezTo>
                    <a:pt x="13312" y="420"/>
                    <a:pt x="13201" y="237"/>
                    <a:pt x="12971" y="237"/>
                  </a:cubicBezTo>
                  <a:cubicBezTo>
                    <a:pt x="12831" y="237"/>
                    <a:pt x="12646" y="306"/>
                    <a:pt x="12375" y="426"/>
                  </a:cubicBezTo>
                  <a:cubicBezTo>
                    <a:pt x="10552" y="1139"/>
                    <a:pt x="8770" y="1892"/>
                    <a:pt x="6948" y="2645"/>
                  </a:cubicBezTo>
                  <a:cubicBezTo>
                    <a:pt x="6895" y="2684"/>
                    <a:pt x="6838" y="2702"/>
                    <a:pt x="6780" y="2702"/>
                  </a:cubicBezTo>
                  <a:cubicBezTo>
                    <a:pt x="6666" y="2702"/>
                    <a:pt x="6552" y="2632"/>
                    <a:pt x="6472" y="2526"/>
                  </a:cubicBezTo>
                  <a:cubicBezTo>
                    <a:pt x="5522" y="1496"/>
                    <a:pt x="4373" y="664"/>
                    <a:pt x="3105" y="30"/>
                  </a:cubicBezTo>
                  <a:cubicBezTo>
                    <a:pt x="3046" y="11"/>
                    <a:pt x="2977" y="1"/>
                    <a:pt x="2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6"/>
            <p:cNvSpPr/>
            <p:nvPr/>
          </p:nvSpPr>
          <p:spPr>
            <a:xfrm>
              <a:off x="6771536" y="627092"/>
              <a:ext cx="1264790" cy="1007484"/>
            </a:xfrm>
            <a:custGeom>
              <a:avLst/>
              <a:gdLst/>
              <a:ahLst/>
              <a:cxnLst/>
              <a:rect l="l" t="t" r="r" b="b"/>
              <a:pathLst>
                <a:path w="9904" h="7889" extrusionOk="0">
                  <a:moveTo>
                    <a:pt x="7923" y="387"/>
                  </a:moveTo>
                  <a:cubicBezTo>
                    <a:pt x="8438" y="1773"/>
                    <a:pt x="8953" y="3120"/>
                    <a:pt x="9507" y="4507"/>
                  </a:cubicBezTo>
                  <a:cubicBezTo>
                    <a:pt x="7012" y="5774"/>
                    <a:pt x="4397" y="6685"/>
                    <a:pt x="1743" y="7675"/>
                  </a:cubicBezTo>
                  <a:cubicBezTo>
                    <a:pt x="1466" y="6249"/>
                    <a:pt x="1030" y="4863"/>
                    <a:pt x="436" y="3556"/>
                  </a:cubicBezTo>
                  <a:lnTo>
                    <a:pt x="7923" y="387"/>
                  </a:lnTo>
                  <a:close/>
                  <a:moveTo>
                    <a:pt x="7963" y="1"/>
                  </a:moveTo>
                  <a:cubicBezTo>
                    <a:pt x="7908" y="1"/>
                    <a:pt x="7853" y="10"/>
                    <a:pt x="7804" y="30"/>
                  </a:cubicBezTo>
                  <a:cubicBezTo>
                    <a:pt x="7566" y="110"/>
                    <a:pt x="7329" y="189"/>
                    <a:pt x="7091" y="308"/>
                  </a:cubicBezTo>
                  <a:cubicBezTo>
                    <a:pt x="4833" y="1258"/>
                    <a:pt x="2496" y="2051"/>
                    <a:pt x="278" y="3199"/>
                  </a:cubicBezTo>
                  <a:cubicBezTo>
                    <a:pt x="0" y="3318"/>
                    <a:pt x="40" y="3437"/>
                    <a:pt x="119" y="3675"/>
                  </a:cubicBezTo>
                  <a:cubicBezTo>
                    <a:pt x="317" y="4427"/>
                    <a:pt x="594" y="5180"/>
                    <a:pt x="832" y="5933"/>
                  </a:cubicBezTo>
                  <a:cubicBezTo>
                    <a:pt x="991" y="6487"/>
                    <a:pt x="1109" y="7042"/>
                    <a:pt x="1268" y="7596"/>
                  </a:cubicBezTo>
                  <a:cubicBezTo>
                    <a:pt x="1307" y="7715"/>
                    <a:pt x="1426" y="7874"/>
                    <a:pt x="1506" y="7874"/>
                  </a:cubicBezTo>
                  <a:cubicBezTo>
                    <a:pt x="1585" y="7883"/>
                    <a:pt x="1666" y="7888"/>
                    <a:pt x="1750" y="7888"/>
                  </a:cubicBezTo>
                  <a:cubicBezTo>
                    <a:pt x="2001" y="7888"/>
                    <a:pt x="2268" y="7844"/>
                    <a:pt x="2535" y="7755"/>
                  </a:cubicBezTo>
                  <a:cubicBezTo>
                    <a:pt x="3763" y="7359"/>
                    <a:pt x="4991" y="6883"/>
                    <a:pt x="6219" y="6448"/>
                  </a:cubicBezTo>
                  <a:cubicBezTo>
                    <a:pt x="6457" y="6329"/>
                    <a:pt x="6695" y="6249"/>
                    <a:pt x="6972" y="6131"/>
                  </a:cubicBezTo>
                  <a:cubicBezTo>
                    <a:pt x="7883" y="5695"/>
                    <a:pt x="8755" y="5299"/>
                    <a:pt x="9626" y="4903"/>
                  </a:cubicBezTo>
                  <a:cubicBezTo>
                    <a:pt x="9745" y="4863"/>
                    <a:pt x="9864" y="4744"/>
                    <a:pt x="9864" y="4665"/>
                  </a:cubicBezTo>
                  <a:cubicBezTo>
                    <a:pt x="9903" y="4467"/>
                    <a:pt x="9864" y="4229"/>
                    <a:pt x="9824" y="4031"/>
                  </a:cubicBezTo>
                  <a:cubicBezTo>
                    <a:pt x="9349" y="2764"/>
                    <a:pt x="8834" y="1536"/>
                    <a:pt x="8358" y="268"/>
                  </a:cubicBezTo>
                  <a:cubicBezTo>
                    <a:pt x="8299" y="90"/>
                    <a:pt x="8128" y="1"/>
                    <a:pt x="7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6"/>
            <p:cNvSpPr/>
            <p:nvPr/>
          </p:nvSpPr>
          <p:spPr>
            <a:xfrm>
              <a:off x="8329522" y="2052398"/>
              <a:ext cx="146861" cy="305732"/>
            </a:xfrm>
            <a:custGeom>
              <a:avLst/>
              <a:gdLst/>
              <a:ahLst/>
              <a:cxnLst/>
              <a:rect l="l" t="t" r="r" b="b"/>
              <a:pathLst>
                <a:path w="1150" h="2394" extrusionOk="0">
                  <a:moveTo>
                    <a:pt x="80" y="0"/>
                  </a:moveTo>
                  <a:cubicBezTo>
                    <a:pt x="80" y="119"/>
                    <a:pt x="1" y="238"/>
                    <a:pt x="40" y="317"/>
                  </a:cubicBezTo>
                  <a:cubicBezTo>
                    <a:pt x="199" y="832"/>
                    <a:pt x="357" y="1308"/>
                    <a:pt x="555" y="1823"/>
                  </a:cubicBezTo>
                  <a:cubicBezTo>
                    <a:pt x="635" y="1981"/>
                    <a:pt x="753" y="2139"/>
                    <a:pt x="833" y="2338"/>
                  </a:cubicBezTo>
                  <a:cubicBezTo>
                    <a:pt x="889" y="2366"/>
                    <a:pt x="945" y="2394"/>
                    <a:pt x="1001" y="2394"/>
                  </a:cubicBezTo>
                  <a:cubicBezTo>
                    <a:pt x="1024" y="2394"/>
                    <a:pt x="1047" y="2389"/>
                    <a:pt x="1070" y="2377"/>
                  </a:cubicBezTo>
                  <a:cubicBezTo>
                    <a:pt x="1110" y="2377"/>
                    <a:pt x="1150" y="2258"/>
                    <a:pt x="1150" y="2219"/>
                  </a:cubicBezTo>
                  <a:cubicBezTo>
                    <a:pt x="1150" y="2100"/>
                    <a:pt x="1110" y="1981"/>
                    <a:pt x="1070" y="1862"/>
                  </a:cubicBezTo>
                  <a:cubicBezTo>
                    <a:pt x="952" y="1545"/>
                    <a:pt x="872" y="1228"/>
                    <a:pt x="714" y="951"/>
                  </a:cubicBezTo>
                  <a:cubicBezTo>
                    <a:pt x="635" y="674"/>
                    <a:pt x="516" y="397"/>
                    <a:pt x="357" y="159"/>
                  </a:cubicBezTo>
                  <a:cubicBezTo>
                    <a:pt x="318" y="80"/>
                    <a:pt x="159" y="8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6"/>
            <p:cNvSpPr/>
            <p:nvPr/>
          </p:nvSpPr>
          <p:spPr>
            <a:xfrm>
              <a:off x="8294148" y="2254682"/>
              <a:ext cx="96290" cy="182239"/>
            </a:xfrm>
            <a:custGeom>
              <a:avLst/>
              <a:gdLst/>
              <a:ahLst/>
              <a:cxnLst/>
              <a:rect l="l" t="t" r="r" b="b"/>
              <a:pathLst>
                <a:path w="754" h="1427" extrusionOk="0">
                  <a:moveTo>
                    <a:pt x="80" y="1"/>
                  </a:moveTo>
                  <a:cubicBezTo>
                    <a:pt x="80" y="41"/>
                    <a:pt x="1" y="120"/>
                    <a:pt x="1" y="199"/>
                  </a:cubicBezTo>
                  <a:cubicBezTo>
                    <a:pt x="119" y="555"/>
                    <a:pt x="238" y="912"/>
                    <a:pt x="397" y="1268"/>
                  </a:cubicBezTo>
                  <a:cubicBezTo>
                    <a:pt x="397" y="1348"/>
                    <a:pt x="555" y="1387"/>
                    <a:pt x="634" y="1427"/>
                  </a:cubicBezTo>
                  <a:cubicBezTo>
                    <a:pt x="674" y="1348"/>
                    <a:pt x="753" y="1229"/>
                    <a:pt x="753" y="1150"/>
                  </a:cubicBezTo>
                  <a:cubicBezTo>
                    <a:pt x="714" y="952"/>
                    <a:pt x="634" y="754"/>
                    <a:pt x="595" y="595"/>
                  </a:cubicBezTo>
                  <a:cubicBezTo>
                    <a:pt x="476" y="397"/>
                    <a:pt x="397" y="239"/>
                    <a:pt x="317" y="80"/>
                  </a:cubicBezTo>
                  <a:cubicBezTo>
                    <a:pt x="278" y="41"/>
                    <a:pt x="159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6"/>
            <p:cNvSpPr/>
            <p:nvPr/>
          </p:nvSpPr>
          <p:spPr>
            <a:xfrm>
              <a:off x="8213184" y="2355951"/>
              <a:ext cx="75984" cy="132944"/>
            </a:xfrm>
            <a:custGeom>
              <a:avLst/>
              <a:gdLst/>
              <a:ahLst/>
              <a:cxnLst/>
              <a:rect l="l" t="t" r="r" b="b"/>
              <a:pathLst>
                <a:path w="595" h="1041" extrusionOk="0">
                  <a:moveTo>
                    <a:pt x="120" y="0"/>
                  </a:moveTo>
                  <a:cubicBezTo>
                    <a:pt x="40" y="40"/>
                    <a:pt x="1" y="119"/>
                    <a:pt x="1" y="198"/>
                  </a:cubicBezTo>
                  <a:cubicBezTo>
                    <a:pt x="40" y="436"/>
                    <a:pt x="120" y="674"/>
                    <a:pt x="199" y="911"/>
                  </a:cubicBezTo>
                  <a:cubicBezTo>
                    <a:pt x="231" y="976"/>
                    <a:pt x="316" y="1041"/>
                    <a:pt x="390" y="1041"/>
                  </a:cubicBezTo>
                  <a:cubicBezTo>
                    <a:pt x="406" y="1041"/>
                    <a:pt x="422" y="1037"/>
                    <a:pt x="437" y="1030"/>
                  </a:cubicBezTo>
                  <a:cubicBezTo>
                    <a:pt x="516" y="1030"/>
                    <a:pt x="595" y="872"/>
                    <a:pt x="555" y="792"/>
                  </a:cubicBezTo>
                  <a:cubicBezTo>
                    <a:pt x="555" y="674"/>
                    <a:pt x="516" y="515"/>
                    <a:pt x="476" y="396"/>
                  </a:cubicBezTo>
                  <a:cubicBezTo>
                    <a:pt x="437" y="277"/>
                    <a:pt x="357" y="159"/>
                    <a:pt x="278" y="79"/>
                  </a:cubicBezTo>
                  <a:cubicBezTo>
                    <a:pt x="238" y="40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6"/>
            <p:cNvSpPr/>
            <p:nvPr/>
          </p:nvSpPr>
          <p:spPr>
            <a:xfrm>
              <a:off x="7262174" y="2242550"/>
              <a:ext cx="96290" cy="194371"/>
            </a:xfrm>
            <a:custGeom>
              <a:avLst/>
              <a:gdLst/>
              <a:ahLst/>
              <a:cxnLst/>
              <a:rect l="l" t="t" r="r" b="b"/>
              <a:pathLst>
                <a:path w="754" h="1522" extrusionOk="0">
                  <a:moveTo>
                    <a:pt x="149" y="0"/>
                  </a:moveTo>
                  <a:cubicBezTo>
                    <a:pt x="126" y="0"/>
                    <a:pt x="103" y="5"/>
                    <a:pt x="80" y="17"/>
                  </a:cubicBezTo>
                  <a:cubicBezTo>
                    <a:pt x="1" y="56"/>
                    <a:pt x="1" y="136"/>
                    <a:pt x="1" y="215"/>
                  </a:cubicBezTo>
                  <a:cubicBezTo>
                    <a:pt x="1" y="215"/>
                    <a:pt x="1" y="254"/>
                    <a:pt x="1" y="254"/>
                  </a:cubicBezTo>
                  <a:cubicBezTo>
                    <a:pt x="120" y="650"/>
                    <a:pt x="238" y="967"/>
                    <a:pt x="397" y="1324"/>
                  </a:cubicBezTo>
                  <a:cubicBezTo>
                    <a:pt x="397" y="1363"/>
                    <a:pt x="436" y="1403"/>
                    <a:pt x="476" y="1443"/>
                  </a:cubicBezTo>
                  <a:lnTo>
                    <a:pt x="634" y="1522"/>
                  </a:lnTo>
                  <a:cubicBezTo>
                    <a:pt x="674" y="1403"/>
                    <a:pt x="753" y="1284"/>
                    <a:pt x="714" y="1205"/>
                  </a:cubicBezTo>
                  <a:cubicBezTo>
                    <a:pt x="674" y="967"/>
                    <a:pt x="634" y="730"/>
                    <a:pt x="555" y="492"/>
                  </a:cubicBezTo>
                  <a:cubicBezTo>
                    <a:pt x="476" y="334"/>
                    <a:pt x="397" y="175"/>
                    <a:pt x="278" y="56"/>
                  </a:cubicBezTo>
                  <a:cubicBezTo>
                    <a:pt x="250" y="28"/>
                    <a:pt x="202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6"/>
            <p:cNvSpPr/>
            <p:nvPr/>
          </p:nvSpPr>
          <p:spPr>
            <a:xfrm>
              <a:off x="7241997" y="2441896"/>
              <a:ext cx="151841" cy="369458"/>
            </a:xfrm>
            <a:custGeom>
              <a:avLst/>
              <a:gdLst/>
              <a:ahLst/>
              <a:cxnLst/>
              <a:rect l="l" t="t" r="r" b="b"/>
              <a:pathLst>
                <a:path w="1189" h="2893" extrusionOk="0">
                  <a:moveTo>
                    <a:pt x="40" y="1"/>
                  </a:moveTo>
                  <a:cubicBezTo>
                    <a:pt x="0" y="80"/>
                    <a:pt x="0" y="199"/>
                    <a:pt x="0" y="278"/>
                  </a:cubicBezTo>
                  <a:cubicBezTo>
                    <a:pt x="159" y="872"/>
                    <a:pt x="317" y="1427"/>
                    <a:pt x="476" y="2060"/>
                  </a:cubicBezTo>
                  <a:cubicBezTo>
                    <a:pt x="594" y="2258"/>
                    <a:pt x="713" y="2496"/>
                    <a:pt x="872" y="2734"/>
                  </a:cubicBezTo>
                  <a:cubicBezTo>
                    <a:pt x="872" y="2813"/>
                    <a:pt x="1030" y="2853"/>
                    <a:pt x="1109" y="2892"/>
                  </a:cubicBezTo>
                  <a:cubicBezTo>
                    <a:pt x="1149" y="2813"/>
                    <a:pt x="1149" y="2694"/>
                    <a:pt x="1189" y="2615"/>
                  </a:cubicBezTo>
                  <a:cubicBezTo>
                    <a:pt x="1189" y="2536"/>
                    <a:pt x="1149" y="2457"/>
                    <a:pt x="1149" y="2417"/>
                  </a:cubicBezTo>
                  <a:cubicBezTo>
                    <a:pt x="991" y="1981"/>
                    <a:pt x="832" y="1545"/>
                    <a:pt x="713" y="1110"/>
                  </a:cubicBezTo>
                  <a:cubicBezTo>
                    <a:pt x="594" y="793"/>
                    <a:pt x="436" y="476"/>
                    <a:pt x="278" y="159"/>
                  </a:cubicBezTo>
                  <a:cubicBezTo>
                    <a:pt x="278" y="119"/>
                    <a:pt x="238" y="119"/>
                    <a:pt x="238" y="80"/>
                  </a:cubicBezTo>
                  <a:cubicBezTo>
                    <a:pt x="159" y="40"/>
                    <a:pt x="79" y="40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6"/>
            <p:cNvSpPr/>
            <p:nvPr/>
          </p:nvSpPr>
          <p:spPr>
            <a:xfrm>
              <a:off x="7085177" y="2108077"/>
              <a:ext cx="131664" cy="283383"/>
            </a:xfrm>
            <a:custGeom>
              <a:avLst/>
              <a:gdLst/>
              <a:ahLst/>
              <a:cxnLst/>
              <a:rect l="l" t="t" r="r" b="b"/>
              <a:pathLst>
                <a:path w="1031" h="2219" extrusionOk="0">
                  <a:moveTo>
                    <a:pt x="79" y="0"/>
                  </a:moveTo>
                  <a:cubicBezTo>
                    <a:pt x="79" y="79"/>
                    <a:pt x="0" y="159"/>
                    <a:pt x="40" y="238"/>
                  </a:cubicBezTo>
                  <a:cubicBezTo>
                    <a:pt x="238" y="832"/>
                    <a:pt x="436" y="1387"/>
                    <a:pt x="634" y="1981"/>
                  </a:cubicBezTo>
                  <a:cubicBezTo>
                    <a:pt x="674" y="2060"/>
                    <a:pt x="832" y="2139"/>
                    <a:pt x="911" y="2218"/>
                  </a:cubicBezTo>
                  <a:cubicBezTo>
                    <a:pt x="951" y="2100"/>
                    <a:pt x="1030" y="1981"/>
                    <a:pt x="991" y="1862"/>
                  </a:cubicBezTo>
                  <a:cubicBezTo>
                    <a:pt x="951" y="1743"/>
                    <a:pt x="951" y="1624"/>
                    <a:pt x="911" y="1505"/>
                  </a:cubicBezTo>
                  <a:cubicBezTo>
                    <a:pt x="832" y="1307"/>
                    <a:pt x="753" y="1070"/>
                    <a:pt x="674" y="832"/>
                  </a:cubicBezTo>
                  <a:cubicBezTo>
                    <a:pt x="594" y="594"/>
                    <a:pt x="436" y="396"/>
                    <a:pt x="278" y="119"/>
                  </a:cubicBezTo>
                  <a:cubicBezTo>
                    <a:pt x="238" y="79"/>
                    <a:pt x="119" y="4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4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Use Three Columns, Why Not?</a:t>
            </a:r>
            <a:endParaRPr/>
          </a:p>
        </p:txBody>
      </p:sp>
      <p:sp>
        <p:nvSpPr>
          <p:cNvPr id="1221" name="Google Shape;1221;p47"/>
          <p:cNvSpPr txBox="1">
            <a:spLocks noGrp="1"/>
          </p:cNvSpPr>
          <p:nvPr>
            <p:ph type="subTitle" idx="1"/>
          </p:nvPr>
        </p:nvSpPr>
        <p:spPr>
          <a:xfrm>
            <a:off x="1111776" y="2468376"/>
            <a:ext cx="17196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222" name="Google Shape;1222;p47"/>
          <p:cNvSpPr txBox="1">
            <a:spLocks noGrp="1"/>
          </p:cNvSpPr>
          <p:nvPr>
            <p:ph type="subTitle" idx="2"/>
          </p:nvPr>
        </p:nvSpPr>
        <p:spPr>
          <a:xfrm>
            <a:off x="1111775" y="2747100"/>
            <a:ext cx="17196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Despite being red, Mars is a cold place</a:t>
            </a:r>
            <a:endParaRPr sz="1600"/>
          </a:p>
        </p:txBody>
      </p:sp>
      <p:sp>
        <p:nvSpPr>
          <p:cNvPr id="1223" name="Google Shape;1223;p47"/>
          <p:cNvSpPr txBox="1">
            <a:spLocks noGrp="1"/>
          </p:cNvSpPr>
          <p:nvPr>
            <p:ph type="subTitle" idx="3"/>
          </p:nvPr>
        </p:nvSpPr>
        <p:spPr>
          <a:xfrm>
            <a:off x="3712571" y="2468376"/>
            <a:ext cx="17181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224" name="Google Shape;1224;p47"/>
          <p:cNvSpPr txBox="1">
            <a:spLocks noGrp="1"/>
          </p:cNvSpPr>
          <p:nvPr>
            <p:ph type="subTitle" idx="4"/>
          </p:nvPr>
        </p:nvSpPr>
        <p:spPr>
          <a:xfrm>
            <a:off x="3712568" y="2747100"/>
            <a:ext cx="17181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It’s the biggest planet in the Solar System</a:t>
            </a:r>
            <a:endParaRPr sz="1600"/>
          </a:p>
        </p:txBody>
      </p:sp>
      <p:sp>
        <p:nvSpPr>
          <p:cNvPr id="1225" name="Google Shape;1225;p47"/>
          <p:cNvSpPr txBox="1">
            <a:spLocks noGrp="1"/>
          </p:cNvSpPr>
          <p:nvPr>
            <p:ph type="subTitle" idx="5"/>
          </p:nvPr>
        </p:nvSpPr>
        <p:spPr>
          <a:xfrm>
            <a:off x="6312631" y="2468376"/>
            <a:ext cx="1718100" cy="38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226" name="Google Shape;1226;p47"/>
          <p:cNvSpPr txBox="1">
            <a:spLocks noGrp="1"/>
          </p:cNvSpPr>
          <p:nvPr>
            <p:ph type="subTitle" idx="6"/>
          </p:nvPr>
        </p:nvSpPr>
        <p:spPr>
          <a:xfrm>
            <a:off x="6312626" y="2747100"/>
            <a:ext cx="17181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Neptune is the farthest planet from the Sun</a:t>
            </a:r>
            <a:endParaRPr sz="1600"/>
          </a:p>
        </p:txBody>
      </p:sp>
      <p:grpSp>
        <p:nvGrpSpPr>
          <p:cNvPr id="1227" name="Google Shape;1227;p47"/>
          <p:cNvGrpSpPr/>
          <p:nvPr/>
        </p:nvGrpSpPr>
        <p:grpSpPr>
          <a:xfrm>
            <a:off x="6071800" y="1670681"/>
            <a:ext cx="2201226" cy="2511698"/>
            <a:chOff x="4875791" y="946666"/>
            <a:chExt cx="1263475" cy="1443671"/>
          </a:xfrm>
        </p:grpSpPr>
        <p:sp>
          <p:nvSpPr>
            <p:cNvPr id="1228" name="Google Shape;1228;p47"/>
            <p:cNvSpPr/>
            <p:nvPr/>
          </p:nvSpPr>
          <p:spPr>
            <a:xfrm>
              <a:off x="5455534" y="1055601"/>
              <a:ext cx="53695" cy="44148"/>
            </a:xfrm>
            <a:custGeom>
              <a:avLst/>
              <a:gdLst/>
              <a:ahLst/>
              <a:cxnLst/>
              <a:rect l="l" t="t" r="r" b="b"/>
              <a:pathLst>
                <a:path w="3442" h="2830" extrusionOk="0">
                  <a:moveTo>
                    <a:pt x="2902" y="0"/>
                  </a:moveTo>
                  <a:cubicBezTo>
                    <a:pt x="2802" y="0"/>
                    <a:pt x="2699" y="38"/>
                    <a:pt x="2608" y="113"/>
                  </a:cubicBezTo>
                  <a:cubicBezTo>
                    <a:pt x="2174" y="439"/>
                    <a:pt x="1666" y="838"/>
                    <a:pt x="1232" y="1200"/>
                  </a:cubicBezTo>
                  <a:cubicBezTo>
                    <a:pt x="906" y="1490"/>
                    <a:pt x="580" y="1743"/>
                    <a:pt x="254" y="1997"/>
                  </a:cubicBezTo>
                  <a:cubicBezTo>
                    <a:pt x="36" y="2142"/>
                    <a:pt x="0" y="2432"/>
                    <a:pt x="145" y="2649"/>
                  </a:cubicBezTo>
                  <a:cubicBezTo>
                    <a:pt x="254" y="2758"/>
                    <a:pt x="362" y="2830"/>
                    <a:pt x="507" y="2830"/>
                  </a:cubicBezTo>
                  <a:cubicBezTo>
                    <a:pt x="616" y="2830"/>
                    <a:pt x="725" y="2794"/>
                    <a:pt x="797" y="2721"/>
                  </a:cubicBezTo>
                  <a:cubicBezTo>
                    <a:pt x="1123" y="2504"/>
                    <a:pt x="1449" y="2214"/>
                    <a:pt x="1811" y="1924"/>
                  </a:cubicBezTo>
                  <a:cubicBezTo>
                    <a:pt x="2246" y="1562"/>
                    <a:pt x="2717" y="1200"/>
                    <a:pt x="3151" y="874"/>
                  </a:cubicBezTo>
                  <a:cubicBezTo>
                    <a:pt x="3369" y="729"/>
                    <a:pt x="3441" y="403"/>
                    <a:pt x="3260" y="222"/>
                  </a:cubicBezTo>
                  <a:cubicBezTo>
                    <a:pt x="3176" y="74"/>
                    <a:pt x="3042" y="0"/>
                    <a:pt x="2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7"/>
            <p:cNvSpPr/>
            <p:nvPr/>
          </p:nvSpPr>
          <p:spPr>
            <a:xfrm>
              <a:off x="4952637" y="2200313"/>
              <a:ext cx="1086088" cy="135782"/>
            </a:xfrm>
            <a:custGeom>
              <a:avLst/>
              <a:gdLst/>
              <a:ahLst/>
              <a:cxnLst/>
              <a:rect l="l" t="t" r="r" b="b"/>
              <a:pathLst>
                <a:path w="69621" h="8704" extrusionOk="0">
                  <a:moveTo>
                    <a:pt x="68963" y="1"/>
                  </a:moveTo>
                  <a:cubicBezTo>
                    <a:pt x="68838" y="1"/>
                    <a:pt x="68709" y="56"/>
                    <a:pt x="68603" y="191"/>
                  </a:cubicBezTo>
                  <a:cubicBezTo>
                    <a:pt x="68096" y="771"/>
                    <a:pt x="67589" y="1278"/>
                    <a:pt x="67010" y="1821"/>
                  </a:cubicBezTo>
                  <a:cubicBezTo>
                    <a:pt x="66539" y="2256"/>
                    <a:pt x="66032" y="2727"/>
                    <a:pt x="65561" y="3234"/>
                  </a:cubicBezTo>
                  <a:cubicBezTo>
                    <a:pt x="65380" y="3415"/>
                    <a:pt x="65380" y="3704"/>
                    <a:pt x="65597" y="3886"/>
                  </a:cubicBezTo>
                  <a:cubicBezTo>
                    <a:pt x="65670" y="3958"/>
                    <a:pt x="65814" y="3994"/>
                    <a:pt x="65923" y="3994"/>
                  </a:cubicBezTo>
                  <a:cubicBezTo>
                    <a:pt x="66032" y="3994"/>
                    <a:pt x="66177" y="3958"/>
                    <a:pt x="66249" y="3849"/>
                  </a:cubicBezTo>
                  <a:cubicBezTo>
                    <a:pt x="66684" y="3415"/>
                    <a:pt x="67191" y="2944"/>
                    <a:pt x="67662" y="2509"/>
                  </a:cubicBezTo>
                  <a:cubicBezTo>
                    <a:pt x="68241" y="1966"/>
                    <a:pt x="68821" y="1386"/>
                    <a:pt x="69328" y="771"/>
                  </a:cubicBezTo>
                  <a:cubicBezTo>
                    <a:pt x="69620" y="425"/>
                    <a:pt x="69308" y="1"/>
                    <a:pt x="68963" y="1"/>
                  </a:cubicBezTo>
                  <a:close/>
                  <a:moveTo>
                    <a:pt x="65670" y="481"/>
                  </a:moveTo>
                  <a:cubicBezTo>
                    <a:pt x="64329" y="481"/>
                    <a:pt x="61214" y="4393"/>
                    <a:pt x="60599" y="5407"/>
                  </a:cubicBezTo>
                  <a:cubicBezTo>
                    <a:pt x="60417" y="5624"/>
                    <a:pt x="60490" y="5914"/>
                    <a:pt x="60743" y="6059"/>
                  </a:cubicBezTo>
                  <a:cubicBezTo>
                    <a:pt x="60816" y="6095"/>
                    <a:pt x="60888" y="6131"/>
                    <a:pt x="60961" y="6131"/>
                  </a:cubicBezTo>
                  <a:cubicBezTo>
                    <a:pt x="61142" y="6131"/>
                    <a:pt x="61287" y="6059"/>
                    <a:pt x="61359" y="5914"/>
                  </a:cubicBezTo>
                  <a:cubicBezTo>
                    <a:pt x="62373" y="4320"/>
                    <a:pt x="65054" y="1459"/>
                    <a:pt x="65670" y="1423"/>
                  </a:cubicBezTo>
                  <a:cubicBezTo>
                    <a:pt x="66285" y="1423"/>
                    <a:pt x="66285" y="481"/>
                    <a:pt x="65670" y="481"/>
                  </a:cubicBezTo>
                  <a:close/>
                  <a:moveTo>
                    <a:pt x="2877" y="4720"/>
                  </a:moveTo>
                  <a:cubicBezTo>
                    <a:pt x="2764" y="4720"/>
                    <a:pt x="2645" y="4763"/>
                    <a:pt x="2536" y="4864"/>
                  </a:cubicBezTo>
                  <a:cubicBezTo>
                    <a:pt x="1956" y="5479"/>
                    <a:pt x="1377" y="6168"/>
                    <a:pt x="906" y="6892"/>
                  </a:cubicBezTo>
                  <a:cubicBezTo>
                    <a:pt x="652" y="7254"/>
                    <a:pt x="435" y="7616"/>
                    <a:pt x="145" y="7942"/>
                  </a:cubicBezTo>
                  <a:cubicBezTo>
                    <a:pt x="0" y="8160"/>
                    <a:pt x="36" y="8449"/>
                    <a:pt x="254" y="8631"/>
                  </a:cubicBezTo>
                  <a:cubicBezTo>
                    <a:pt x="326" y="8667"/>
                    <a:pt x="435" y="8703"/>
                    <a:pt x="507" y="8703"/>
                  </a:cubicBezTo>
                  <a:cubicBezTo>
                    <a:pt x="688" y="8703"/>
                    <a:pt x="797" y="8667"/>
                    <a:pt x="906" y="8522"/>
                  </a:cubicBezTo>
                  <a:cubicBezTo>
                    <a:pt x="1159" y="8196"/>
                    <a:pt x="1449" y="7797"/>
                    <a:pt x="1703" y="7435"/>
                  </a:cubicBezTo>
                  <a:cubicBezTo>
                    <a:pt x="2137" y="6747"/>
                    <a:pt x="2644" y="6131"/>
                    <a:pt x="3224" y="5516"/>
                  </a:cubicBezTo>
                  <a:cubicBezTo>
                    <a:pt x="3558" y="5182"/>
                    <a:pt x="3251" y="4720"/>
                    <a:pt x="2877" y="472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7"/>
            <p:cNvSpPr/>
            <p:nvPr/>
          </p:nvSpPr>
          <p:spPr>
            <a:xfrm>
              <a:off x="4875791" y="946666"/>
              <a:ext cx="1263475" cy="1443671"/>
            </a:xfrm>
            <a:custGeom>
              <a:avLst/>
              <a:gdLst/>
              <a:ahLst/>
              <a:cxnLst/>
              <a:rect l="l" t="t" r="r" b="b"/>
              <a:pathLst>
                <a:path w="80992" h="92543" extrusionOk="0">
                  <a:moveTo>
                    <a:pt x="38286" y="939"/>
                  </a:moveTo>
                  <a:cubicBezTo>
                    <a:pt x="38395" y="975"/>
                    <a:pt x="38503" y="1011"/>
                    <a:pt x="38576" y="1084"/>
                  </a:cubicBezTo>
                  <a:cubicBezTo>
                    <a:pt x="39409" y="1663"/>
                    <a:pt x="40206" y="2315"/>
                    <a:pt x="40894" y="3040"/>
                  </a:cubicBezTo>
                  <a:cubicBezTo>
                    <a:pt x="40982" y="3127"/>
                    <a:pt x="41109" y="3175"/>
                    <a:pt x="41237" y="3175"/>
                  </a:cubicBezTo>
                  <a:cubicBezTo>
                    <a:pt x="41319" y="3175"/>
                    <a:pt x="41402" y="3155"/>
                    <a:pt x="41474" y="3112"/>
                  </a:cubicBezTo>
                  <a:cubicBezTo>
                    <a:pt x="42234" y="2714"/>
                    <a:pt x="43031" y="2315"/>
                    <a:pt x="43828" y="1989"/>
                  </a:cubicBezTo>
                  <a:cubicBezTo>
                    <a:pt x="44009" y="1881"/>
                    <a:pt x="44190" y="1844"/>
                    <a:pt x="44371" y="1844"/>
                  </a:cubicBezTo>
                  <a:cubicBezTo>
                    <a:pt x="44589" y="1844"/>
                    <a:pt x="44806" y="1953"/>
                    <a:pt x="44987" y="2098"/>
                  </a:cubicBezTo>
                  <a:cubicBezTo>
                    <a:pt x="45494" y="2424"/>
                    <a:pt x="45929" y="2931"/>
                    <a:pt x="46219" y="3510"/>
                  </a:cubicBezTo>
                  <a:cubicBezTo>
                    <a:pt x="46298" y="3670"/>
                    <a:pt x="46455" y="3770"/>
                    <a:pt x="46633" y="3770"/>
                  </a:cubicBezTo>
                  <a:cubicBezTo>
                    <a:pt x="46698" y="3770"/>
                    <a:pt x="46766" y="3757"/>
                    <a:pt x="46834" y="3728"/>
                  </a:cubicBezTo>
                  <a:lnTo>
                    <a:pt x="49877" y="2532"/>
                  </a:lnTo>
                  <a:lnTo>
                    <a:pt x="49877" y="2532"/>
                  </a:lnTo>
                  <a:cubicBezTo>
                    <a:pt x="49442" y="5177"/>
                    <a:pt x="49189" y="7821"/>
                    <a:pt x="49152" y="10501"/>
                  </a:cubicBezTo>
                  <a:cubicBezTo>
                    <a:pt x="49008" y="14232"/>
                    <a:pt x="48863" y="18071"/>
                    <a:pt x="47595" y="21694"/>
                  </a:cubicBezTo>
                  <a:cubicBezTo>
                    <a:pt x="47052" y="21186"/>
                    <a:pt x="46508" y="20752"/>
                    <a:pt x="45893" y="20390"/>
                  </a:cubicBezTo>
                  <a:cubicBezTo>
                    <a:pt x="45675" y="20208"/>
                    <a:pt x="45422" y="20136"/>
                    <a:pt x="45168" y="20100"/>
                  </a:cubicBezTo>
                  <a:lnTo>
                    <a:pt x="45096" y="20100"/>
                  </a:lnTo>
                  <a:cubicBezTo>
                    <a:pt x="44842" y="20136"/>
                    <a:pt x="44589" y="20245"/>
                    <a:pt x="44371" y="20462"/>
                  </a:cubicBezTo>
                  <a:lnTo>
                    <a:pt x="43430" y="21295"/>
                  </a:lnTo>
                  <a:cubicBezTo>
                    <a:pt x="43246" y="21494"/>
                    <a:pt x="42997" y="21590"/>
                    <a:pt x="42749" y="21590"/>
                  </a:cubicBezTo>
                  <a:cubicBezTo>
                    <a:pt x="42411" y="21590"/>
                    <a:pt x="42075" y="21412"/>
                    <a:pt x="41908" y="21078"/>
                  </a:cubicBezTo>
                  <a:lnTo>
                    <a:pt x="41800" y="20897"/>
                  </a:lnTo>
                  <a:cubicBezTo>
                    <a:pt x="41510" y="20390"/>
                    <a:pt x="41039" y="20027"/>
                    <a:pt x="40496" y="19846"/>
                  </a:cubicBezTo>
                  <a:cubicBezTo>
                    <a:pt x="40314" y="19774"/>
                    <a:pt x="40097" y="19738"/>
                    <a:pt x="39916" y="19738"/>
                  </a:cubicBezTo>
                  <a:cubicBezTo>
                    <a:pt x="39300" y="19774"/>
                    <a:pt x="38721" y="19955"/>
                    <a:pt x="38214" y="20208"/>
                  </a:cubicBezTo>
                  <a:lnTo>
                    <a:pt x="35533" y="21331"/>
                  </a:lnTo>
                  <a:cubicBezTo>
                    <a:pt x="34773" y="20788"/>
                    <a:pt x="34012" y="20136"/>
                    <a:pt x="33360" y="19448"/>
                  </a:cubicBezTo>
                  <a:cubicBezTo>
                    <a:pt x="33276" y="19342"/>
                    <a:pt x="33142" y="19286"/>
                    <a:pt x="33009" y="19286"/>
                  </a:cubicBezTo>
                  <a:cubicBezTo>
                    <a:pt x="32914" y="19286"/>
                    <a:pt x="32820" y="19315"/>
                    <a:pt x="32744" y="19375"/>
                  </a:cubicBezTo>
                  <a:lnTo>
                    <a:pt x="31875" y="20027"/>
                  </a:lnTo>
                  <a:cubicBezTo>
                    <a:pt x="32020" y="13978"/>
                    <a:pt x="32636" y="7966"/>
                    <a:pt x="33795" y="2025"/>
                  </a:cubicBezTo>
                  <a:lnTo>
                    <a:pt x="35497" y="2750"/>
                  </a:lnTo>
                  <a:cubicBezTo>
                    <a:pt x="35557" y="2786"/>
                    <a:pt x="35622" y="2802"/>
                    <a:pt x="35686" y="2802"/>
                  </a:cubicBezTo>
                  <a:cubicBezTo>
                    <a:pt x="35815" y="2802"/>
                    <a:pt x="35944" y="2738"/>
                    <a:pt x="36040" y="2641"/>
                  </a:cubicBezTo>
                  <a:cubicBezTo>
                    <a:pt x="36620" y="2025"/>
                    <a:pt x="37272" y="1482"/>
                    <a:pt x="37996" y="1047"/>
                  </a:cubicBezTo>
                  <a:cubicBezTo>
                    <a:pt x="38069" y="1011"/>
                    <a:pt x="38177" y="939"/>
                    <a:pt x="38286" y="939"/>
                  </a:cubicBezTo>
                  <a:close/>
                  <a:moveTo>
                    <a:pt x="14090" y="12892"/>
                  </a:moveTo>
                  <a:cubicBezTo>
                    <a:pt x="19089" y="12892"/>
                    <a:pt x="25065" y="12928"/>
                    <a:pt x="31295" y="12964"/>
                  </a:cubicBezTo>
                  <a:cubicBezTo>
                    <a:pt x="31078" y="15645"/>
                    <a:pt x="30969" y="18289"/>
                    <a:pt x="30933" y="20969"/>
                  </a:cubicBezTo>
                  <a:cubicBezTo>
                    <a:pt x="30933" y="21114"/>
                    <a:pt x="31006" y="21295"/>
                    <a:pt x="31187" y="21368"/>
                  </a:cubicBezTo>
                  <a:cubicBezTo>
                    <a:pt x="31252" y="21400"/>
                    <a:pt x="31332" y="21418"/>
                    <a:pt x="31410" y="21418"/>
                  </a:cubicBezTo>
                  <a:cubicBezTo>
                    <a:pt x="31505" y="21418"/>
                    <a:pt x="31598" y="21391"/>
                    <a:pt x="31658" y="21331"/>
                  </a:cubicBezTo>
                  <a:lnTo>
                    <a:pt x="32962" y="20390"/>
                  </a:lnTo>
                  <a:cubicBezTo>
                    <a:pt x="33650" y="21078"/>
                    <a:pt x="34410" y="21694"/>
                    <a:pt x="35244" y="22237"/>
                  </a:cubicBezTo>
                  <a:cubicBezTo>
                    <a:pt x="35312" y="22306"/>
                    <a:pt x="35410" y="22331"/>
                    <a:pt x="35510" y="22331"/>
                  </a:cubicBezTo>
                  <a:cubicBezTo>
                    <a:pt x="35567" y="22331"/>
                    <a:pt x="35625" y="22323"/>
                    <a:pt x="35678" y="22309"/>
                  </a:cubicBezTo>
                  <a:lnTo>
                    <a:pt x="38576" y="21042"/>
                  </a:lnTo>
                  <a:cubicBezTo>
                    <a:pt x="38979" y="20840"/>
                    <a:pt x="39429" y="20730"/>
                    <a:pt x="39888" y="20730"/>
                  </a:cubicBezTo>
                  <a:cubicBezTo>
                    <a:pt x="40005" y="20730"/>
                    <a:pt x="40124" y="20737"/>
                    <a:pt x="40242" y="20752"/>
                  </a:cubicBezTo>
                  <a:cubicBezTo>
                    <a:pt x="40568" y="20824"/>
                    <a:pt x="40749" y="21078"/>
                    <a:pt x="41003" y="21440"/>
                  </a:cubicBezTo>
                  <a:lnTo>
                    <a:pt x="41184" y="21657"/>
                  </a:lnTo>
                  <a:cubicBezTo>
                    <a:pt x="41546" y="22164"/>
                    <a:pt x="42162" y="22490"/>
                    <a:pt x="42814" y="22527"/>
                  </a:cubicBezTo>
                  <a:cubicBezTo>
                    <a:pt x="42959" y="22527"/>
                    <a:pt x="43067" y="22490"/>
                    <a:pt x="43212" y="22490"/>
                  </a:cubicBezTo>
                  <a:cubicBezTo>
                    <a:pt x="43502" y="22382"/>
                    <a:pt x="43792" y="22201"/>
                    <a:pt x="44045" y="21983"/>
                  </a:cubicBezTo>
                  <a:lnTo>
                    <a:pt x="44987" y="21186"/>
                  </a:lnTo>
                  <a:cubicBezTo>
                    <a:pt x="45023" y="21150"/>
                    <a:pt x="45096" y="21078"/>
                    <a:pt x="45132" y="21078"/>
                  </a:cubicBezTo>
                  <a:cubicBezTo>
                    <a:pt x="45204" y="21078"/>
                    <a:pt x="45277" y="21114"/>
                    <a:pt x="45349" y="21186"/>
                  </a:cubicBezTo>
                  <a:cubicBezTo>
                    <a:pt x="46110" y="21657"/>
                    <a:pt x="46798" y="22237"/>
                    <a:pt x="47450" y="22853"/>
                  </a:cubicBezTo>
                  <a:cubicBezTo>
                    <a:pt x="47523" y="22925"/>
                    <a:pt x="47667" y="22997"/>
                    <a:pt x="47776" y="22997"/>
                  </a:cubicBezTo>
                  <a:lnTo>
                    <a:pt x="47885" y="22997"/>
                  </a:lnTo>
                  <a:cubicBezTo>
                    <a:pt x="48030" y="22961"/>
                    <a:pt x="48175" y="22853"/>
                    <a:pt x="48211" y="22708"/>
                  </a:cubicBezTo>
                  <a:cubicBezTo>
                    <a:pt x="49442" y="19593"/>
                    <a:pt x="49804" y="16369"/>
                    <a:pt x="49986" y="13182"/>
                  </a:cubicBezTo>
                  <a:cubicBezTo>
                    <a:pt x="64112" y="13363"/>
                    <a:pt x="76391" y="13544"/>
                    <a:pt x="78782" y="13580"/>
                  </a:cubicBezTo>
                  <a:cubicBezTo>
                    <a:pt x="79941" y="26982"/>
                    <a:pt x="77369" y="83559"/>
                    <a:pt x="77188" y="88087"/>
                  </a:cubicBezTo>
                  <a:cubicBezTo>
                    <a:pt x="72044" y="90369"/>
                    <a:pt x="57157" y="91637"/>
                    <a:pt x="36149" y="91637"/>
                  </a:cubicBezTo>
                  <a:cubicBezTo>
                    <a:pt x="18799" y="91637"/>
                    <a:pt x="3441" y="90695"/>
                    <a:pt x="2137" y="89934"/>
                  </a:cubicBezTo>
                  <a:cubicBezTo>
                    <a:pt x="725" y="87508"/>
                    <a:pt x="1304" y="42847"/>
                    <a:pt x="2029" y="13037"/>
                  </a:cubicBezTo>
                  <a:cubicBezTo>
                    <a:pt x="4274" y="12928"/>
                    <a:pt x="8331" y="12892"/>
                    <a:pt x="14090" y="12892"/>
                  </a:cubicBezTo>
                  <a:close/>
                  <a:moveTo>
                    <a:pt x="38269" y="0"/>
                  </a:moveTo>
                  <a:cubicBezTo>
                    <a:pt x="37999" y="0"/>
                    <a:pt x="37725" y="82"/>
                    <a:pt x="37489" y="251"/>
                  </a:cubicBezTo>
                  <a:cubicBezTo>
                    <a:pt x="36801" y="685"/>
                    <a:pt x="36149" y="1192"/>
                    <a:pt x="35569" y="1772"/>
                  </a:cubicBezTo>
                  <a:lnTo>
                    <a:pt x="33650" y="866"/>
                  </a:lnTo>
                  <a:cubicBezTo>
                    <a:pt x="33577" y="830"/>
                    <a:pt x="33505" y="812"/>
                    <a:pt x="33432" y="812"/>
                  </a:cubicBezTo>
                  <a:cubicBezTo>
                    <a:pt x="33360" y="812"/>
                    <a:pt x="33288" y="830"/>
                    <a:pt x="33215" y="866"/>
                  </a:cubicBezTo>
                  <a:cubicBezTo>
                    <a:pt x="33106" y="939"/>
                    <a:pt x="32998" y="1047"/>
                    <a:pt x="32998" y="1192"/>
                  </a:cubicBezTo>
                  <a:cubicBezTo>
                    <a:pt x="32273" y="4778"/>
                    <a:pt x="31730" y="8364"/>
                    <a:pt x="31404" y="12022"/>
                  </a:cubicBezTo>
                  <a:cubicBezTo>
                    <a:pt x="25102" y="11950"/>
                    <a:pt x="19125" y="11914"/>
                    <a:pt x="14090" y="11914"/>
                  </a:cubicBezTo>
                  <a:cubicBezTo>
                    <a:pt x="7933" y="11914"/>
                    <a:pt x="3695" y="11986"/>
                    <a:pt x="1521" y="12059"/>
                  </a:cubicBezTo>
                  <a:cubicBezTo>
                    <a:pt x="1268" y="12095"/>
                    <a:pt x="1087" y="12276"/>
                    <a:pt x="1051" y="12530"/>
                  </a:cubicBezTo>
                  <a:cubicBezTo>
                    <a:pt x="1051" y="12711"/>
                    <a:pt x="616" y="31691"/>
                    <a:pt x="399" y="50671"/>
                  </a:cubicBezTo>
                  <a:cubicBezTo>
                    <a:pt x="0" y="89282"/>
                    <a:pt x="1051" y="90188"/>
                    <a:pt x="1485" y="90586"/>
                  </a:cubicBezTo>
                  <a:cubicBezTo>
                    <a:pt x="2862" y="91782"/>
                    <a:pt x="20501" y="92542"/>
                    <a:pt x="36149" y="92542"/>
                  </a:cubicBezTo>
                  <a:cubicBezTo>
                    <a:pt x="46291" y="92542"/>
                    <a:pt x="70740" y="92180"/>
                    <a:pt x="77840" y="88811"/>
                  </a:cubicBezTo>
                  <a:cubicBezTo>
                    <a:pt x="77985" y="88739"/>
                    <a:pt x="78093" y="88558"/>
                    <a:pt x="78093" y="88413"/>
                  </a:cubicBezTo>
                  <a:cubicBezTo>
                    <a:pt x="78130" y="87761"/>
                    <a:pt x="80991" y="26185"/>
                    <a:pt x="79687" y="13037"/>
                  </a:cubicBezTo>
                  <a:cubicBezTo>
                    <a:pt x="79651" y="12819"/>
                    <a:pt x="79470" y="12638"/>
                    <a:pt x="79216" y="12602"/>
                  </a:cubicBezTo>
                  <a:cubicBezTo>
                    <a:pt x="78999" y="12602"/>
                    <a:pt x="65669" y="12421"/>
                    <a:pt x="50022" y="12204"/>
                  </a:cubicBezTo>
                  <a:cubicBezTo>
                    <a:pt x="50058" y="11660"/>
                    <a:pt x="50058" y="11117"/>
                    <a:pt x="50094" y="10537"/>
                  </a:cubicBezTo>
                  <a:cubicBezTo>
                    <a:pt x="50203" y="7676"/>
                    <a:pt x="50312" y="4706"/>
                    <a:pt x="50927" y="1881"/>
                  </a:cubicBezTo>
                  <a:cubicBezTo>
                    <a:pt x="51013" y="1565"/>
                    <a:pt x="50782" y="1318"/>
                    <a:pt x="50520" y="1318"/>
                  </a:cubicBezTo>
                  <a:cubicBezTo>
                    <a:pt x="50451" y="1318"/>
                    <a:pt x="50380" y="1336"/>
                    <a:pt x="50312" y="1373"/>
                  </a:cubicBezTo>
                  <a:lnTo>
                    <a:pt x="46834" y="2714"/>
                  </a:lnTo>
                  <a:cubicBezTo>
                    <a:pt x="46508" y="2170"/>
                    <a:pt x="46037" y="1699"/>
                    <a:pt x="45530" y="1337"/>
                  </a:cubicBezTo>
                  <a:cubicBezTo>
                    <a:pt x="45168" y="1047"/>
                    <a:pt x="44770" y="903"/>
                    <a:pt x="44371" y="903"/>
                  </a:cubicBezTo>
                  <a:cubicBezTo>
                    <a:pt x="44045" y="903"/>
                    <a:pt x="43719" y="975"/>
                    <a:pt x="43466" y="1120"/>
                  </a:cubicBezTo>
                  <a:cubicBezTo>
                    <a:pt x="42705" y="1446"/>
                    <a:pt x="42017" y="1772"/>
                    <a:pt x="41329" y="2134"/>
                  </a:cubicBezTo>
                  <a:cubicBezTo>
                    <a:pt x="40640" y="1482"/>
                    <a:pt x="39916" y="866"/>
                    <a:pt x="39119" y="323"/>
                  </a:cubicBezTo>
                  <a:cubicBezTo>
                    <a:pt x="38886" y="110"/>
                    <a:pt x="38581" y="0"/>
                    <a:pt x="38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 </a:t>
              </a:r>
              <a:endParaRPr/>
            </a:p>
          </p:txBody>
        </p:sp>
        <p:sp>
          <p:nvSpPr>
            <p:cNvPr id="1231" name="Google Shape;1231;p47"/>
            <p:cNvSpPr/>
            <p:nvPr/>
          </p:nvSpPr>
          <p:spPr>
            <a:xfrm>
              <a:off x="5451010" y="1048035"/>
              <a:ext cx="109075" cy="99419"/>
            </a:xfrm>
            <a:custGeom>
              <a:avLst/>
              <a:gdLst/>
              <a:ahLst/>
              <a:cxnLst/>
              <a:rect l="l" t="t" r="r" b="b"/>
              <a:pathLst>
                <a:path w="6992" h="6373" extrusionOk="0">
                  <a:moveTo>
                    <a:pt x="6448" y="1"/>
                  </a:moveTo>
                  <a:cubicBezTo>
                    <a:pt x="6330" y="1"/>
                    <a:pt x="6212" y="55"/>
                    <a:pt x="6122" y="164"/>
                  </a:cubicBezTo>
                  <a:cubicBezTo>
                    <a:pt x="4311" y="2011"/>
                    <a:pt x="2210" y="4148"/>
                    <a:pt x="326" y="5488"/>
                  </a:cubicBezTo>
                  <a:cubicBezTo>
                    <a:pt x="73" y="5633"/>
                    <a:pt x="0" y="5959"/>
                    <a:pt x="182" y="6176"/>
                  </a:cubicBezTo>
                  <a:cubicBezTo>
                    <a:pt x="269" y="6307"/>
                    <a:pt x="408" y="6372"/>
                    <a:pt x="552" y="6372"/>
                  </a:cubicBezTo>
                  <a:cubicBezTo>
                    <a:pt x="648" y="6372"/>
                    <a:pt x="747" y="6343"/>
                    <a:pt x="834" y="6285"/>
                  </a:cubicBezTo>
                  <a:cubicBezTo>
                    <a:pt x="2826" y="4872"/>
                    <a:pt x="4963" y="2735"/>
                    <a:pt x="6774" y="816"/>
                  </a:cubicBezTo>
                  <a:cubicBezTo>
                    <a:pt x="6991" y="635"/>
                    <a:pt x="6991" y="345"/>
                    <a:pt x="6774" y="164"/>
                  </a:cubicBezTo>
                  <a:cubicBezTo>
                    <a:pt x="6683" y="55"/>
                    <a:pt x="6566" y="1"/>
                    <a:pt x="6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7"/>
            <p:cNvSpPr/>
            <p:nvPr/>
          </p:nvSpPr>
          <p:spPr>
            <a:xfrm>
              <a:off x="5519557" y="1088423"/>
              <a:ext cx="44476" cy="37346"/>
            </a:xfrm>
            <a:custGeom>
              <a:avLst/>
              <a:gdLst/>
              <a:ahLst/>
              <a:cxnLst/>
              <a:rect l="l" t="t" r="r" b="b"/>
              <a:pathLst>
                <a:path w="2851" h="2394" extrusionOk="0">
                  <a:moveTo>
                    <a:pt x="2320" y="0"/>
                  </a:moveTo>
                  <a:cubicBezTo>
                    <a:pt x="2232" y="0"/>
                    <a:pt x="2141" y="24"/>
                    <a:pt x="2054" y="74"/>
                  </a:cubicBezTo>
                  <a:cubicBezTo>
                    <a:pt x="1366" y="472"/>
                    <a:pt x="786" y="980"/>
                    <a:pt x="315" y="1595"/>
                  </a:cubicBezTo>
                  <a:cubicBezTo>
                    <a:pt x="0" y="1910"/>
                    <a:pt x="226" y="2394"/>
                    <a:pt x="634" y="2394"/>
                  </a:cubicBezTo>
                  <a:cubicBezTo>
                    <a:pt x="648" y="2394"/>
                    <a:pt x="663" y="2393"/>
                    <a:pt x="677" y="2392"/>
                  </a:cubicBezTo>
                  <a:cubicBezTo>
                    <a:pt x="822" y="2356"/>
                    <a:pt x="931" y="2320"/>
                    <a:pt x="1040" y="2211"/>
                  </a:cubicBezTo>
                  <a:cubicBezTo>
                    <a:pt x="1438" y="1668"/>
                    <a:pt x="1945" y="1233"/>
                    <a:pt x="2525" y="907"/>
                  </a:cubicBezTo>
                  <a:cubicBezTo>
                    <a:pt x="2778" y="798"/>
                    <a:pt x="2851" y="472"/>
                    <a:pt x="2742" y="255"/>
                  </a:cubicBezTo>
                  <a:cubicBezTo>
                    <a:pt x="2647" y="89"/>
                    <a:pt x="2489" y="0"/>
                    <a:pt x="2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7"/>
            <p:cNvSpPr/>
            <p:nvPr/>
          </p:nvSpPr>
          <p:spPr>
            <a:xfrm>
              <a:off x="5895142" y="2207801"/>
              <a:ext cx="92118" cy="88171"/>
            </a:xfrm>
            <a:custGeom>
              <a:avLst/>
              <a:gdLst/>
              <a:ahLst/>
              <a:cxnLst/>
              <a:rect l="l" t="t" r="r" b="b"/>
              <a:pathLst>
                <a:path w="5905" h="5652" extrusionOk="0">
                  <a:moveTo>
                    <a:pt x="5253" y="1"/>
                  </a:moveTo>
                  <a:cubicBezTo>
                    <a:pt x="3912" y="1"/>
                    <a:pt x="797" y="3913"/>
                    <a:pt x="182" y="4927"/>
                  </a:cubicBezTo>
                  <a:cubicBezTo>
                    <a:pt x="0" y="5144"/>
                    <a:pt x="73" y="5434"/>
                    <a:pt x="326" y="5579"/>
                  </a:cubicBezTo>
                  <a:cubicBezTo>
                    <a:pt x="399" y="5615"/>
                    <a:pt x="471" y="5651"/>
                    <a:pt x="544" y="5651"/>
                  </a:cubicBezTo>
                  <a:cubicBezTo>
                    <a:pt x="725" y="5651"/>
                    <a:pt x="870" y="5579"/>
                    <a:pt x="942" y="5434"/>
                  </a:cubicBezTo>
                  <a:cubicBezTo>
                    <a:pt x="1956" y="3840"/>
                    <a:pt x="4637" y="979"/>
                    <a:pt x="5253" y="943"/>
                  </a:cubicBezTo>
                  <a:cubicBezTo>
                    <a:pt x="5904" y="943"/>
                    <a:pt x="5904" y="1"/>
                    <a:pt x="5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7"/>
            <p:cNvSpPr/>
            <p:nvPr/>
          </p:nvSpPr>
          <p:spPr>
            <a:xfrm>
              <a:off x="5972549" y="2200578"/>
              <a:ext cx="66768" cy="62618"/>
            </a:xfrm>
            <a:custGeom>
              <a:avLst/>
              <a:gdLst/>
              <a:ahLst/>
              <a:cxnLst/>
              <a:rect l="l" t="t" r="r" b="b"/>
              <a:pathLst>
                <a:path w="4280" h="4014" extrusionOk="0">
                  <a:moveTo>
                    <a:pt x="3613" y="0"/>
                  </a:moveTo>
                  <a:cubicBezTo>
                    <a:pt x="3490" y="0"/>
                    <a:pt x="3364" y="51"/>
                    <a:pt x="3261" y="174"/>
                  </a:cubicBezTo>
                  <a:cubicBezTo>
                    <a:pt x="2754" y="754"/>
                    <a:pt x="2210" y="1297"/>
                    <a:pt x="1631" y="1804"/>
                  </a:cubicBezTo>
                  <a:cubicBezTo>
                    <a:pt x="1160" y="2239"/>
                    <a:pt x="653" y="2710"/>
                    <a:pt x="182" y="3217"/>
                  </a:cubicBezTo>
                  <a:cubicBezTo>
                    <a:pt x="1" y="3398"/>
                    <a:pt x="37" y="3687"/>
                    <a:pt x="254" y="3869"/>
                  </a:cubicBezTo>
                  <a:cubicBezTo>
                    <a:pt x="327" y="3941"/>
                    <a:pt x="435" y="4013"/>
                    <a:pt x="544" y="4013"/>
                  </a:cubicBezTo>
                  <a:cubicBezTo>
                    <a:pt x="689" y="4013"/>
                    <a:pt x="798" y="3941"/>
                    <a:pt x="906" y="3832"/>
                  </a:cubicBezTo>
                  <a:cubicBezTo>
                    <a:pt x="1341" y="3398"/>
                    <a:pt x="1812" y="2927"/>
                    <a:pt x="2283" y="2492"/>
                  </a:cubicBezTo>
                  <a:cubicBezTo>
                    <a:pt x="2898" y="1949"/>
                    <a:pt x="3442" y="1369"/>
                    <a:pt x="3985" y="790"/>
                  </a:cubicBezTo>
                  <a:cubicBezTo>
                    <a:pt x="4280" y="415"/>
                    <a:pt x="3960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7"/>
            <p:cNvSpPr/>
            <p:nvPr/>
          </p:nvSpPr>
          <p:spPr>
            <a:xfrm>
              <a:off x="5653295" y="1253830"/>
              <a:ext cx="46348" cy="54990"/>
            </a:xfrm>
            <a:custGeom>
              <a:avLst/>
              <a:gdLst/>
              <a:ahLst/>
              <a:cxnLst/>
              <a:rect l="l" t="t" r="r" b="b"/>
              <a:pathLst>
                <a:path w="2971" h="3525" extrusionOk="0">
                  <a:moveTo>
                    <a:pt x="2423" y="1"/>
                  </a:moveTo>
                  <a:cubicBezTo>
                    <a:pt x="2312" y="1"/>
                    <a:pt x="2199" y="38"/>
                    <a:pt x="2102" y="120"/>
                  </a:cubicBezTo>
                  <a:cubicBezTo>
                    <a:pt x="1558" y="663"/>
                    <a:pt x="1087" y="1243"/>
                    <a:pt x="725" y="1931"/>
                  </a:cubicBezTo>
                  <a:cubicBezTo>
                    <a:pt x="544" y="2257"/>
                    <a:pt x="363" y="2547"/>
                    <a:pt x="182" y="2800"/>
                  </a:cubicBezTo>
                  <a:cubicBezTo>
                    <a:pt x="1" y="2981"/>
                    <a:pt x="37" y="3307"/>
                    <a:pt x="254" y="3452"/>
                  </a:cubicBezTo>
                  <a:cubicBezTo>
                    <a:pt x="327" y="3489"/>
                    <a:pt x="435" y="3525"/>
                    <a:pt x="544" y="3525"/>
                  </a:cubicBezTo>
                  <a:cubicBezTo>
                    <a:pt x="689" y="3525"/>
                    <a:pt x="834" y="3452"/>
                    <a:pt x="906" y="3344"/>
                  </a:cubicBezTo>
                  <a:cubicBezTo>
                    <a:pt x="1124" y="3054"/>
                    <a:pt x="1341" y="2764"/>
                    <a:pt x="1522" y="2402"/>
                  </a:cubicBezTo>
                  <a:cubicBezTo>
                    <a:pt x="1848" y="1822"/>
                    <a:pt x="2246" y="1315"/>
                    <a:pt x="2717" y="844"/>
                  </a:cubicBezTo>
                  <a:cubicBezTo>
                    <a:pt x="2935" y="663"/>
                    <a:pt x="2971" y="374"/>
                    <a:pt x="2790" y="156"/>
                  </a:cubicBezTo>
                  <a:cubicBezTo>
                    <a:pt x="2690" y="57"/>
                    <a:pt x="2558" y="1"/>
                    <a:pt x="2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7"/>
            <p:cNvSpPr/>
            <p:nvPr/>
          </p:nvSpPr>
          <p:spPr>
            <a:xfrm>
              <a:off x="5717458" y="1246482"/>
              <a:ext cx="39406" cy="33056"/>
            </a:xfrm>
            <a:custGeom>
              <a:avLst/>
              <a:gdLst/>
              <a:ahLst/>
              <a:cxnLst/>
              <a:rect l="l" t="t" r="r" b="b"/>
              <a:pathLst>
                <a:path w="2526" h="2119" extrusionOk="0">
                  <a:moveTo>
                    <a:pt x="1813" y="0"/>
                  </a:moveTo>
                  <a:cubicBezTo>
                    <a:pt x="1710" y="0"/>
                    <a:pt x="1602" y="36"/>
                    <a:pt x="1502" y="120"/>
                  </a:cubicBezTo>
                  <a:cubicBezTo>
                    <a:pt x="1104" y="482"/>
                    <a:pt x="705" y="917"/>
                    <a:pt x="307" y="1315"/>
                  </a:cubicBezTo>
                  <a:cubicBezTo>
                    <a:pt x="1" y="1621"/>
                    <a:pt x="205" y="2119"/>
                    <a:pt x="591" y="2119"/>
                  </a:cubicBezTo>
                  <a:cubicBezTo>
                    <a:pt x="616" y="2119"/>
                    <a:pt x="642" y="2117"/>
                    <a:pt x="669" y="2112"/>
                  </a:cubicBezTo>
                  <a:cubicBezTo>
                    <a:pt x="778" y="2112"/>
                    <a:pt x="922" y="2076"/>
                    <a:pt x="995" y="1967"/>
                  </a:cubicBezTo>
                  <a:cubicBezTo>
                    <a:pt x="1357" y="1569"/>
                    <a:pt x="1756" y="1171"/>
                    <a:pt x="2154" y="808"/>
                  </a:cubicBezTo>
                  <a:cubicBezTo>
                    <a:pt x="2525" y="494"/>
                    <a:pt x="2199" y="0"/>
                    <a:pt x="1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7"/>
            <p:cNvSpPr/>
            <p:nvPr/>
          </p:nvSpPr>
          <p:spPr>
            <a:xfrm>
              <a:off x="4952637" y="2273945"/>
              <a:ext cx="55505" cy="62150"/>
            </a:xfrm>
            <a:custGeom>
              <a:avLst/>
              <a:gdLst/>
              <a:ahLst/>
              <a:cxnLst/>
              <a:rect l="l" t="t" r="r" b="b"/>
              <a:pathLst>
                <a:path w="3558" h="3984" extrusionOk="0">
                  <a:moveTo>
                    <a:pt x="2894" y="0"/>
                  </a:moveTo>
                  <a:cubicBezTo>
                    <a:pt x="2786" y="0"/>
                    <a:pt x="2673" y="43"/>
                    <a:pt x="2572" y="144"/>
                  </a:cubicBezTo>
                  <a:cubicBezTo>
                    <a:pt x="1956" y="759"/>
                    <a:pt x="1377" y="1448"/>
                    <a:pt x="906" y="2172"/>
                  </a:cubicBezTo>
                  <a:cubicBezTo>
                    <a:pt x="688" y="2534"/>
                    <a:pt x="435" y="2896"/>
                    <a:pt x="145" y="3222"/>
                  </a:cubicBezTo>
                  <a:cubicBezTo>
                    <a:pt x="0" y="3440"/>
                    <a:pt x="36" y="3729"/>
                    <a:pt x="254" y="3911"/>
                  </a:cubicBezTo>
                  <a:cubicBezTo>
                    <a:pt x="326" y="3947"/>
                    <a:pt x="435" y="3983"/>
                    <a:pt x="544" y="3983"/>
                  </a:cubicBezTo>
                  <a:cubicBezTo>
                    <a:pt x="688" y="3983"/>
                    <a:pt x="797" y="3947"/>
                    <a:pt x="906" y="3802"/>
                  </a:cubicBezTo>
                  <a:cubicBezTo>
                    <a:pt x="1196" y="3476"/>
                    <a:pt x="1449" y="3077"/>
                    <a:pt x="1703" y="2715"/>
                  </a:cubicBezTo>
                  <a:cubicBezTo>
                    <a:pt x="2137" y="2027"/>
                    <a:pt x="2644" y="1411"/>
                    <a:pt x="3224" y="796"/>
                  </a:cubicBezTo>
                  <a:cubicBezTo>
                    <a:pt x="3558" y="462"/>
                    <a:pt x="3251" y="0"/>
                    <a:pt x="2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7"/>
            <p:cNvSpPr/>
            <p:nvPr/>
          </p:nvSpPr>
          <p:spPr>
            <a:xfrm>
              <a:off x="5373026" y="960737"/>
              <a:ext cx="280285" cy="323794"/>
            </a:xfrm>
            <a:custGeom>
              <a:avLst/>
              <a:gdLst/>
              <a:ahLst/>
              <a:cxnLst/>
              <a:rect l="l" t="t" r="r" b="b"/>
              <a:pathLst>
                <a:path w="17967" h="20756" extrusionOk="0">
                  <a:moveTo>
                    <a:pt x="8175" y="6081"/>
                  </a:moveTo>
                  <a:cubicBezTo>
                    <a:pt x="8318" y="6081"/>
                    <a:pt x="8465" y="6155"/>
                    <a:pt x="8549" y="6303"/>
                  </a:cubicBezTo>
                  <a:cubicBezTo>
                    <a:pt x="8694" y="6484"/>
                    <a:pt x="8658" y="6810"/>
                    <a:pt x="8440" y="6955"/>
                  </a:cubicBezTo>
                  <a:cubicBezTo>
                    <a:pt x="7970" y="7281"/>
                    <a:pt x="7535" y="7643"/>
                    <a:pt x="7064" y="8005"/>
                  </a:cubicBezTo>
                  <a:cubicBezTo>
                    <a:pt x="6738" y="8295"/>
                    <a:pt x="6412" y="8585"/>
                    <a:pt x="6086" y="8802"/>
                  </a:cubicBezTo>
                  <a:cubicBezTo>
                    <a:pt x="5977" y="8875"/>
                    <a:pt x="5905" y="8911"/>
                    <a:pt x="5796" y="8911"/>
                  </a:cubicBezTo>
                  <a:cubicBezTo>
                    <a:pt x="5651" y="8911"/>
                    <a:pt x="5507" y="8839"/>
                    <a:pt x="5398" y="8730"/>
                  </a:cubicBezTo>
                  <a:cubicBezTo>
                    <a:pt x="5253" y="8513"/>
                    <a:pt x="5289" y="8223"/>
                    <a:pt x="5507" y="8078"/>
                  </a:cubicBezTo>
                  <a:cubicBezTo>
                    <a:pt x="5833" y="7824"/>
                    <a:pt x="6159" y="7571"/>
                    <a:pt x="6485" y="7281"/>
                  </a:cubicBezTo>
                  <a:cubicBezTo>
                    <a:pt x="6955" y="6919"/>
                    <a:pt x="7390" y="6520"/>
                    <a:pt x="7897" y="6194"/>
                  </a:cubicBezTo>
                  <a:cubicBezTo>
                    <a:pt x="7973" y="6119"/>
                    <a:pt x="8073" y="6081"/>
                    <a:pt x="8175" y="6081"/>
                  </a:cubicBezTo>
                  <a:close/>
                  <a:moveTo>
                    <a:pt x="11674" y="8193"/>
                  </a:moveTo>
                  <a:cubicBezTo>
                    <a:pt x="11847" y="8193"/>
                    <a:pt x="12024" y="8291"/>
                    <a:pt x="12099" y="8440"/>
                  </a:cubicBezTo>
                  <a:cubicBezTo>
                    <a:pt x="12244" y="8657"/>
                    <a:pt x="12135" y="8983"/>
                    <a:pt x="11918" y="9092"/>
                  </a:cubicBezTo>
                  <a:cubicBezTo>
                    <a:pt x="11338" y="9418"/>
                    <a:pt x="10831" y="9853"/>
                    <a:pt x="10396" y="10396"/>
                  </a:cubicBezTo>
                  <a:cubicBezTo>
                    <a:pt x="10324" y="10505"/>
                    <a:pt x="10179" y="10541"/>
                    <a:pt x="10034" y="10577"/>
                  </a:cubicBezTo>
                  <a:cubicBezTo>
                    <a:pt x="10019" y="10578"/>
                    <a:pt x="10005" y="10579"/>
                    <a:pt x="9991" y="10579"/>
                  </a:cubicBezTo>
                  <a:cubicBezTo>
                    <a:pt x="9585" y="10579"/>
                    <a:pt x="9392" y="10095"/>
                    <a:pt x="9672" y="9780"/>
                  </a:cubicBezTo>
                  <a:cubicBezTo>
                    <a:pt x="10179" y="9165"/>
                    <a:pt x="10759" y="8657"/>
                    <a:pt x="11447" y="8259"/>
                  </a:cubicBezTo>
                  <a:cubicBezTo>
                    <a:pt x="11515" y="8214"/>
                    <a:pt x="11594" y="8193"/>
                    <a:pt x="11674" y="8193"/>
                  </a:cubicBezTo>
                  <a:close/>
                  <a:moveTo>
                    <a:pt x="11447" y="5624"/>
                  </a:moveTo>
                  <a:cubicBezTo>
                    <a:pt x="11565" y="5624"/>
                    <a:pt x="11682" y="5669"/>
                    <a:pt x="11773" y="5760"/>
                  </a:cubicBezTo>
                  <a:cubicBezTo>
                    <a:pt x="11954" y="5941"/>
                    <a:pt x="11954" y="6267"/>
                    <a:pt x="11773" y="6448"/>
                  </a:cubicBezTo>
                  <a:cubicBezTo>
                    <a:pt x="9926" y="8331"/>
                    <a:pt x="7789" y="10468"/>
                    <a:pt x="5833" y="11881"/>
                  </a:cubicBezTo>
                  <a:cubicBezTo>
                    <a:pt x="5748" y="11952"/>
                    <a:pt x="5652" y="11984"/>
                    <a:pt x="5558" y="11984"/>
                  </a:cubicBezTo>
                  <a:cubicBezTo>
                    <a:pt x="5411" y="11984"/>
                    <a:pt x="5269" y="11905"/>
                    <a:pt x="5181" y="11772"/>
                  </a:cubicBezTo>
                  <a:cubicBezTo>
                    <a:pt x="4999" y="11591"/>
                    <a:pt x="5072" y="11265"/>
                    <a:pt x="5289" y="11120"/>
                  </a:cubicBezTo>
                  <a:cubicBezTo>
                    <a:pt x="7209" y="9744"/>
                    <a:pt x="9310" y="7643"/>
                    <a:pt x="11121" y="5760"/>
                  </a:cubicBezTo>
                  <a:cubicBezTo>
                    <a:pt x="11211" y="5669"/>
                    <a:pt x="11329" y="5624"/>
                    <a:pt x="11447" y="5624"/>
                  </a:cubicBezTo>
                  <a:close/>
                  <a:moveTo>
                    <a:pt x="6412" y="1"/>
                  </a:moveTo>
                  <a:cubicBezTo>
                    <a:pt x="6303" y="37"/>
                    <a:pt x="6195" y="73"/>
                    <a:pt x="6122" y="145"/>
                  </a:cubicBezTo>
                  <a:cubicBezTo>
                    <a:pt x="5398" y="580"/>
                    <a:pt x="4746" y="1123"/>
                    <a:pt x="4166" y="1739"/>
                  </a:cubicBezTo>
                  <a:cubicBezTo>
                    <a:pt x="4070" y="1836"/>
                    <a:pt x="3941" y="1884"/>
                    <a:pt x="3812" y="1884"/>
                  </a:cubicBezTo>
                  <a:cubicBezTo>
                    <a:pt x="3748" y="1884"/>
                    <a:pt x="3683" y="1872"/>
                    <a:pt x="3623" y="1848"/>
                  </a:cubicBezTo>
                  <a:lnTo>
                    <a:pt x="1921" y="1051"/>
                  </a:lnTo>
                  <a:cubicBezTo>
                    <a:pt x="762" y="6991"/>
                    <a:pt x="146" y="13040"/>
                    <a:pt x="1" y="19089"/>
                  </a:cubicBezTo>
                  <a:lnTo>
                    <a:pt x="870" y="18437"/>
                  </a:lnTo>
                  <a:cubicBezTo>
                    <a:pt x="946" y="18377"/>
                    <a:pt x="1040" y="18348"/>
                    <a:pt x="1135" y="18348"/>
                  </a:cubicBezTo>
                  <a:cubicBezTo>
                    <a:pt x="1268" y="18348"/>
                    <a:pt x="1402" y="18404"/>
                    <a:pt x="1486" y="18510"/>
                  </a:cubicBezTo>
                  <a:cubicBezTo>
                    <a:pt x="2138" y="19198"/>
                    <a:pt x="2899" y="19850"/>
                    <a:pt x="3659" y="20393"/>
                  </a:cubicBezTo>
                  <a:lnTo>
                    <a:pt x="6340" y="19270"/>
                  </a:lnTo>
                  <a:cubicBezTo>
                    <a:pt x="6847" y="19017"/>
                    <a:pt x="7426" y="18836"/>
                    <a:pt x="8042" y="18799"/>
                  </a:cubicBezTo>
                  <a:cubicBezTo>
                    <a:pt x="8223" y="18799"/>
                    <a:pt x="8440" y="18836"/>
                    <a:pt x="8622" y="18908"/>
                  </a:cubicBezTo>
                  <a:cubicBezTo>
                    <a:pt x="9165" y="19089"/>
                    <a:pt x="9636" y="19451"/>
                    <a:pt x="9926" y="19958"/>
                  </a:cubicBezTo>
                  <a:lnTo>
                    <a:pt x="10034" y="20140"/>
                  </a:lnTo>
                  <a:cubicBezTo>
                    <a:pt x="10201" y="20474"/>
                    <a:pt x="10537" y="20652"/>
                    <a:pt x="10875" y="20652"/>
                  </a:cubicBezTo>
                  <a:cubicBezTo>
                    <a:pt x="11123" y="20652"/>
                    <a:pt x="11372" y="20556"/>
                    <a:pt x="11556" y="20357"/>
                  </a:cubicBezTo>
                  <a:lnTo>
                    <a:pt x="12497" y="19524"/>
                  </a:lnTo>
                  <a:cubicBezTo>
                    <a:pt x="12678" y="19343"/>
                    <a:pt x="12932" y="19234"/>
                    <a:pt x="13222" y="19198"/>
                  </a:cubicBezTo>
                  <a:lnTo>
                    <a:pt x="13258" y="19198"/>
                  </a:lnTo>
                  <a:cubicBezTo>
                    <a:pt x="13548" y="19198"/>
                    <a:pt x="13801" y="19306"/>
                    <a:pt x="14019" y="19451"/>
                  </a:cubicBezTo>
                  <a:cubicBezTo>
                    <a:pt x="14598" y="19850"/>
                    <a:pt x="15178" y="20284"/>
                    <a:pt x="15721" y="20755"/>
                  </a:cubicBezTo>
                  <a:cubicBezTo>
                    <a:pt x="16989" y="17133"/>
                    <a:pt x="17134" y="13294"/>
                    <a:pt x="17278" y="9599"/>
                  </a:cubicBezTo>
                  <a:cubicBezTo>
                    <a:pt x="17315" y="6919"/>
                    <a:pt x="17532" y="4238"/>
                    <a:pt x="17967" y="1594"/>
                  </a:cubicBezTo>
                  <a:lnTo>
                    <a:pt x="17967" y="1594"/>
                  </a:lnTo>
                  <a:lnTo>
                    <a:pt x="14924" y="2826"/>
                  </a:lnTo>
                  <a:cubicBezTo>
                    <a:pt x="14867" y="2854"/>
                    <a:pt x="14806" y="2868"/>
                    <a:pt x="14743" y="2868"/>
                  </a:cubicBezTo>
                  <a:cubicBezTo>
                    <a:pt x="14568" y="2868"/>
                    <a:pt x="14389" y="2760"/>
                    <a:pt x="14308" y="2572"/>
                  </a:cubicBezTo>
                  <a:cubicBezTo>
                    <a:pt x="14055" y="1993"/>
                    <a:pt x="13620" y="1522"/>
                    <a:pt x="13077" y="1160"/>
                  </a:cubicBezTo>
                  <a:cubicBezTo>
                    <a:pt x="12932" y="1015"/>
                    <a:pt x="12715" y="942"/>
                    <a:pt x="12461" y="906"/>
                  </a:cubicBezTo>
                  <a:cubicBezTo>
                    <a:pt x="12280" y="942"/>
                    <a:pt x="12099" y="979"/>
                    <a:pt x="11954" y="1051"/>
                  </a:cubicBezTo>
                  <a:cubicBezTo>
                    <a:pt x="11121" y="1413"/>
                    <a:pt x="10360" y="1775"/>
                    <a:pt x="9600" y="2210"/>
                  </a:cubicBezTo>
                  <a:cubicBezTo>
                    <a:pt x="9532" y="2251"/>
                    <a:pt x="9454" y="2271"/>
                    <a:pt x="9375" y="2271"/>
                  </a:cubicBezTo>
                  <a:cubicBezTo>
                    <a:pt x="9244" y="2271"/>
                    <a:pt x="9111" y="2215"/>
                    <a:pt x="9020" y="2101"/>
                  </a:cubicBezTo>
                  <a:cubicBezTo>
                    <a:pt x="8332" y="1413"/>
                    <a:pt x="7535" y="761"/>
                    <a:pt x="6702" y="145"/>
                  </a:cubicBezTo>
                  <a:cubicBezTo>
                    <a:pt x="6629" y="73"/>
                    <a:pt x="6521" y="37"/>
                    <a:pt x="6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1239" name="Google Shape;1239;p47"/>
          <p:cNvGrpSpPr/>
          <p:nvPr/>
        </p:nvGrpSpPr>
        <p:grpSpPr>
          <a:xfrm>
            <a:off x="3471381" y="1670681"/>
            <a:ext cx="2201226" cy="2511698"/>
            <a:chOff x="4875791" y="946666"/>
            <a:chExt cx="1263475" cy="1443671"/>
          </a:xfrm>
        </p:grpSpPr>
        <p:sp>
          <p:nvSpPr>
            <p:cNvPr id="1240" name="Google Shape;1240;p47"/>
            <p:cNvSpPr/>
            <p:nvPr/>
          </p:nvSpPr>
          <p:spPr>
            <a:xfrm>
              <a:off x="5455534" y="1055601"/>
              <a:ext cx="53695" cy="44148"/>
            </a:xfrm>
            <a:custGeom>
              <a:avLst/>
              <a:gdLst/>
              <a:ahLst/>
              <a:cxnLst/>
              <a:rect l="l" t="t" r="r" b="b"/>
              <a:pathLst>
                <a:path w="3442" h="2830" extrusionOk="0">
                  <a:moveTo>
                    <a:pt x="2902" y="0"/>
                  </a:moveTo>
                  <a:cubicBezTo>
                    <a:pt x="2802" y="0"/>
                    <a:pt x="2699" y="38"/>
                    <a:pt x="2608" y="113"/>
                  </a:cubicBezTo>
                  <a:cubicBezTo>
                    <a:pt x="2174" y="439"/>
                    <a:pt x="1666" y="838"/>
                    <a:pt x="1232" y="1200"/>
                  </a:cubicBezTo>
                  <a:cubicBezTo>
                    <a:pt x="906" y="1490"/>
                    <a:pt x="580" y="1743"/>
                    <a:pt x="254" y="1997"/>
                  </a:cubicBezTo>
                  <a:cubicBezTo>
                    <a:pt x="36" y="2142"/>
                    <a:pt x="0" y="2432"/>
                    <a:pt x="145" y="2649"/>
                  </a:cubicBezTo>
                  <a:cubicBezTo>
                    <a:pt x="254" y="2758"/>
                    <a:pt x="362" y="2830"/>
                    <a:pt x="507" y="2830"/>
                  </a:cubicBezTo>
                  <a:cubicBezTo>
                    <a:pt x="616" y="2830"/>
                    <a:pt x="725" y="2794"/>
                    <a:pt x="797" y="2721"/>
                  </a:cubicBezTo>
                  <a:cubicBezTo>
                    <a:pt x="1123" y="2504"/>
                    <a:pt x="1449" y="2214"/>
                    <a:pt x="1811" y="1924"/>
                  </a:cubicBezTo>
                  <a:cubicBezTo>
                    <a:pt x="2246" y="1562"/>
                    <a:pt x="2717" y="1200"/>
                    <a:pt x="3151" y="874"/>
                  </a:cubicBezTo>
                  <a:cubicBezTo>
                    <a:pt x="3369" y="729"/>
                    <a:pt x="3441" y="403"/>
                    <a:pt x="3260" y="222"/>
                  </a:cubicBezTo>
                  <a:cubicBezTo>
                    <a:pt x="3176" y="74"/>
                    <a:pt x="3042" y="0"/>
                    <a:pt x="2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7"/>
            <p:cNvSpPr/>
            <p:nvPr/>
          </p:nvSpPr>
          <p:spPr>
            <a:xfrm>
              <a:off x="4952637" y="2200313"/>
              <a:ext cx="1086088" cy="135782"/>
            </a:xfrm>
            <a:custGeom>
              <a:avLst/>
              <a:gdLst/>
              <a:ahLst/>
              <a:cxnLst/>
              <a:rect l="l" t="t" r="r" b="b"/>
              <a:pathLst>
                <a:path w="69621" h="8704" extrusionOk="0">
                  <a:moveTo>
                    <a:pt x="68963" y="1"/>
                  </a:moveTo>
                  <a:cubicBezTo>
                    <a:pt x="68838" y="1"/>
                    <a:pt x="68709" y="56"/>
                    <a:pt x="68603" y="191"/>
                  </a:cubicBezTo>
                  <a:cubicBezTo>
                    <a:pt x="68096" y="771"/>
                    <a:pt x="67589" y="1278"/>
                    <a:pt x="67010" y="1821"/>
                  </a:cubicBezTo>
                  <a:cubicBezTo>
                    <a:pt x="66539" y="2256"/>
                    <a:pt x="66032" y="2727"/>
                    <a:pt x="65561" y="3234"/>
                  </a:cubicBezTo>
                  <a:cubicBezTo>
                    <a:pt x="65380" y="3415"/>
                    <a:pt x="65380" y="3704"/>
                    <a:pt x="65597" y="3886"/>
                  </a:cubicBezTo>
                  <a:cubicBezTo>
                    <a:pt x="65670" y="3958"/>
                    <a:pt x="65814" y="3994"/>
                    <a:pt x="65923" y="3994"/>
                  </a:cubicBezTo>
                  <a:cubicBezTo>
                    <a:pt x="66032" y="3994"/>
                    <a:pt x="66177" y="3958"/>
                    <a:pt x="66249" y="3849"/>
                  </a:cubicBezTo>
                  <a:cubicBezTo>
                    <a:pt x="66684" y="3415"/>
                    <a:pt x="67191" y="2944"/>
                    <a:pt x="67662" y="2509"/>
                  </a:cubicBezTo>
                  <a:cubicBezTo>
                    <a:pt x="68241" y="1966"/>
                    <a:pt x="68821" y="1386"/>
                    <a:pt x="69328" y="771"/>
                  </a:cubicBezTo>
                  <a:cubicBezTo>
                    <a:pt x="69620" y="425"/>
                    <a:pt x="69308" y="1"/>
                    <a:pt x="68963" y="1"/>
                  </a:cubicBezTo>
                  <a:close/>
                  <a:moveTo>
                    <a:pt x="65670" y="481"/>
                  </a:moveTo>
                  <a:cubicBezTo>
                    <a:pt x="64329" y="481"/>
                    <a:pt x="61214" y="4393"/>
                    <a:pt x="60599" y="5407"/>
                  </a:cubicBezTo>
                  <a:cubicBezTo>
                    <a:pt x="60417" y="5624"/>
                    <a:pt x="60490" y="5914"/>
                    <a:pt x="60743" y="6059"/>
                  </a:cubicBezTo>
                  <a:cubicBezTo>
                    <a:pt x="60816" y="6095"/>
                    <a:pt x="60888" y="6131"/>
                    <a:pt x="60961" y="6131"/>
                  </a:cubicBezTo>
                  <a:cubicBezTo>
                    <a:pt x="61142" y="6131"/>
                    <a:pt x="61287" y="6059"/>
                    <a:pt x="61359" y="5914"/>
                  </a:cubicBezTo>
                  <a:cubicBezTo>
                    <a:pt x="62373" y="4320"/>
                    <a:pt x="65054" y="1459"/>
                    <a:pt x="65670" y="1423"/>
                  </a:cubicBezTo>
                  <a:cubicBezTo>
                    <a:pt x="66285" y="1423"/>
                    <a:pt x="66285" y="481"/>
                    <a:pt x="65670" y="481"/>
                  </a:cubicBezTo>
                  <a:close/>
                  <a:moveTo>
                    <a:pt x="2877" y="4720"/>
                  </a:moveTo>
                  <a:cubicBezTo>
                    <a:pt x="2764" y="4720"/>
                    <a:pt x="2645" y="4763"/>
                    <a:pt x="2536" y="4864"/>
                  </a:cubicBezTo>
                  <a:cubicBezTo>
                    <a:pt x="1956" y="5479"/>
                    <a:pt x="1377" y="6168"/>
                    <a:pt x="906" y="6892"/>
                  </a:cubicBezTo>
                  <a:cubicBezTo>
                    <a:pt x="652" y="7254"/>
                    <a:pt x="435" y="7616"/>
                    <a:pt x="145" y="7942"/>
                  </a:cubicBezTo>
                  <a:cubicBezTo>
                    <a:pt x="0" y="8160"/>
                    <a:pt x="36" y="8449"/>
                    <a:pt x="254" y="8631"/>
                  </a:cubicBezTo>
                  <a:cubicBezTo>
                    <a:pt x="326" y="8667"/>
                    <a:pt x="435" y="8703"/>
                    <a:pt x="507" y="8703"/>
                  </a:cubicBezTo>
                  <a:cubicBezTo>
                    <a:pt x="688" y="8703"/>
                    <a:pt x="797" y="8667"/>
                    <a:pt x="906" y="8522"/>
                  </a:cubicBezTo>
                  <a:cubicBezTo>
                    <a:pt x="1159" y="8196"/>
                    <a:pt x="1449" y="7797"/>
                    <a:pt x="1703" y="7435"/>
                  </a:cubicBezTo>
                  <a:cubicBezTo>
                    <a:pt x="2137" y="6747"/>
                    <a:pt x="2644" y="6131"/>
                    <a:pt x="3224" y="5516"/>
                  </a:cubicBezTo>
                  <a:cubicBezTo>
                    <a:pt x="3558" y="5182"/>
                    <a:pt x="3251" y="4720"/>
                    <a:pt x="2877" y="472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7"/>
            <p:cNvSpPr/>
            <p:nvPr/>
          </p:nvSpPr>
          <p:spPr>
            <a:xfrm>
              <a:off x="4875791" y="946666"/>
              <a:ext cx="1263475" cy="1443671"/>
            </a:xfrm>
            <a:custGeom>
              <a:avLst/>
              <a:gdLst/>
              <a:ahLst/>
              <a:cxnLst/>
              <a:rect l="l" t="t" r="r" b="b"/>
              <a:pathLst>
                <a:path w="80992" h="92543" extrusionOk="0">
                  <a:moveTo>
                    <a:pt x="38286" y="939"/>
                  </a:moveTo>
                  <a:cubicBezTo>
                    <a:pt x="38395" y="975"/>
                    <a:pt x="38503" y="1011"/>
                    <a:pt x="38576" y="1084"/>
                  </a:cubicBezTo>
                  <a:cubicBezTo>
                    <a:pt x="39409" y="1663"/>
                    <a:pt x="40206" y="2315"/>
                    <a:pt x="40894" y="3040"/>
                  </a:cubicBezTo>
                  <a:cubicBezTo>
                    <a:pt x="40982" y="3127"/>
                    <a:pt x="41109" y="3175"/>
                    <a:pt x="41237" y="3175"/>
                  </a:cubicBezTo>
                  <a:cubicBezTo>
                    <a:pt x="41319" y="3175"/>
                    <a:pt x="41402" y="3155"/>
                    <a:pt x="41474" y="3112"/>
                  </a:cubicBezTo>
                  <a:cubicBezTo>
                    <a:pt x="42234" y="2714"/>
                    <a:pt x="43031" y="2315"/>
                    <a:pt x="43828" y="1989"/>
                  </a:cubicBezTo>
                  <a:cubicBezTo>
                    <a:pt x="44009" y="1881"/>
                    <a:pt x="44190" y="1844"/>
                    <a:pt x="44371" y="1844"/>
                  </a:cubicBezTo>
                  <a:cubicBezTo>
                    <a:pt x="44589" y="1844"/>
                    <a:pt x="44806" y="1953"/>
                    <a:pt x="44987" y="2098"/>
                  </a:cubicBezTo>
                  <a:cubicBezTo>
                    <a:pt x="45494" y="2424"/>
                    <a:pt x="45929" y="2931"/>
                    <a:pt x="46219" y="3510"/>
                  </a:cubicBezTo>
                  <a:cubicBezTo>
                    <a:pt x="46298" y="3670"/>
                    <a:pt x="46455" y="3770"/>
                    <a:pt x="46633" y="3770"/>
                  </a:cubicBezTo>
                  <a:cubicBezTo>
                    <a:pt x="46698" y="3770"/>
                    <a:pt x="46766" y="3757"/>
                    <a:pt x="46834" y="3728"/>
                  </a:cubicBezTo>
                  <a:lnTo>
                    <a:pt x="49877" y="2532"/>
                  </a:lnTo>
                  <a:lnTo>
                    <a:pt x="49877" y="2532"/>
                  </a:lnTo>
                  <a:cubicBezTo>
                    <a:pt x="49442" y="5177"/>
                    <a:pt x="49189" y="7821"/>
                    <a:pt x="49152" y="10501"/>
                  </a:cubicBezTo>
                  <a:cubicBezTo>
                    <a:pt x="49008" y="14232"/>
                    <a:pt x="48863" y="18071"/>
                    <a:pt x="47595" y="21694"/>
                  </a:cubicBezTo>
                  <a:cubicBezTo>
                    <a:pt x="47052" y="21186"/>
                    <a:pt x="46508" y="20752"/>
                    <a:pt x="45893" y="20390"/>
                  </a:cubicBezTo>
                  <a:cubicBezTo>
                    <a:pt x="45675" y="20208"/>
                    <a:pt x="45422" y="20136"/>
                    <a:pt x="45168" y="20100"/>
                  </a:cubicBezTo>
                  <a:lnTo>
                    <a:pt x="45096" y="20100"/>
                  </a:lnTo>
                  <a:cubicBezTo>
                    <a:pt x="44842" y="20136"/>
                    <a:pt x="44589" y="20245"/>
                    <a:pt x="44371" y="20462"/>
                  </a:cubicBezTo>
                  <a:lnTo>
                    <a:pt x="43430" y="21295"/>
                  </a:lnTo>
                  <a:cubicBezTo>
                    <a:pt x="43246" y="21494"/>
                    <a:pt x="42997" y="21590"/>
                    <a:pt x="42749" y="21590"/>
                  </a:cubicBezTo>
                  <a:cubicBezTo>
                    <a:pt x="42411" y="21590"/>
                    <a:pt x="42075" y="21412"/>
                    <a:pt x="41908" y="21078"/>
                  </a:cubicBezTo>
                  <a:lnTo>
                    <a:pt x="41800" y="20897"/>
                  </a:lnTo>
                  <a:cubicBezTo>
                    <a:pt x="41510" y="20390"/>
                    <a:pt x="41039" y="20027"/>
                    <a:pt x="40496" y="19846"/>
                  </a:cubicBezTo>
                  <a:cubicBezTo>
                    <a:pt x="40314" y="19774"/>
                    <a:pt x="40097" y="19738"/>
                    <a:pt x="39916" y="19738"/>
                  </a:cubicBezTo>
                  <a:cubicBezTo>
                    <a:pt x="39300" y="19774"/>
                    <a:pt x="38721" y="19955"/>
                    <a:pt x="38214" y="20208"/>
                  </a:cubicBezTo>
                  <a:lnTo>
                    <a:pt x="35533" y="21331"/>
                  </a:lnTo>
                  <a:cubicBezTo>
                    <a:pt x="34773" y="20788"/>
                    <a:pt x="34012" y="20136"/>
                    <a:pt x="33360" y="19448"/>
                  </a:cubicBezTo>
                  <a:cubicBezTo>
                    <a:pt x="33276" y="19342"/>
                    <a:pt x="33142" y="19286"/>
                    <a:pt x="33009" y="19286"/>
                  </a:cubicBezTo>
                  <a:cubicBezTo>
                    <a:pt x="32914" y="19286"/>
                    <a:pt x="32820" y="19315"/>
                    <a:pt x="32744" y="19375"/>
                  </a:cubicBezTo>
                  <a:lnTo>
                    <a:pt x="31875" y="20027"/>
                  </a:lnTo>
                  <a:cubicBezTo>
                    <a:pt x="32020" y="13978"/>
                    <a:pt x="32636" y="7966"/>
                    <a:pt x="33795" y="2025"/>
                  </a:cubicBezTo>
                  <a:lnTo>
                    <a:pt x="35497" y="2750"/>
                  </a:lnTo>
                  <a:cubicBezTo>
                    <a:pt x="35557" y="2786"/>
                    <a:pt x="35622" y="2802"/>
                    <a:pt x="35686" y="2802"/>
                  </a:cubicBezTo>
                  <a:cubicBezTo>
                    <a:pt x="35815" y="2802"/>
                    <a:pt x="35944" y="2738"/>
                    <a:pt x="36040" y="2641"/>
                  </a:cubicBezTo>
                  <a:cubicBezTo>
                    <a:pt x="36620" y="2025"/>
                    <a:pt x="37272" y="1482"/>
                    <a:pt x="37996" y="1047"/>
                  </a:cubicBezTo>
                  <a:cubicBezTo>
                    <a:pt x="38069" y="1011"/>
                    <a:pt x="38177" y="939"/>
                    <a:pt x="38286" y="939"/>
                  </a:cubicBezTo>
                  <a:close/>
                  <a:moveTo>
                    <a:pt x="14090" y="12892"/>
                  </a:moveTo>
                  <a:cubicBezTo>
                    <a:pt x="19089" y="12892"/>
                    <a:pt x="25065" y="12928"/>
                    <a:pt x="31295" y="12964"/>
                  </a:cubicBezTo>
                  <a:cubicBezTo>
                    <a:pt x="31078" y="15645"/>
                    <a:pt x="30969" y="18289"/>
                    <a:pt x="30933" y="20969"/>
                  </a:cubicBezTo>
                  <a:cubicBezTo>
                    <a:pt x="30933" y="21114"/>
                    <a:pt x="31006" y="21295"/>
                    <a:pt x="31187" y="21368"/>
                  </a:cubicBezTo>
                  <a:cubicBezTo>
                    <a:pt x="31252" y="21400"/>
                    <a:pt x="31332" y="21418"/>
                    <a:pt x="31410" y="21418"/>
                  </a:cubicBezTo>
                  <a:cubicBezTo>
                    <a:pt x="31505" y="21418"/>
                    <a:pt x="31598" y="21391"/>
                    <a:pt x="31658" y="21331"/>
                  </a:cubicBezTo>
                  <a:lnTo>
                    <a:pt x="32962" y="20390"/>
                  </a:lnTo>
                  <a:cubicBezTo>
                    <a:pt x="33650" y="21078"/>
                    <a:pt x="34410" y="21694"/>
                    <a:pt x="35244" y="22237"/>
                  </a:cubicBezTo>
                  <a:cubicBezTo>
                    <a:pt x="35312" y="22306"/>
                    <a:pt x="35410" y="22331"/>
                    <a:pt x="35510" y="22331"/>
                  </a:cubicBezTo>
                  <a:cubicBezTo>
                    <a:pt x="35567" y="22331"/>
                    <a:pt x="35625" y="22323"/>
                    <a:pt x="35678" y="22309"/>
                  </a:cubicBezTo>
                  <a:lnTo>
                    <a:pt x="38576" y="21042"/>
                  </a:lnTo>
                  <a:cubicBezTo>
                    <a:pt x="38979" y="20840"/>
                    <a:pt x="39429" y="20730"/>
                    <a:pt x="39888" y="20730"/>
                  </a:cubicBezTo>
                  <a:cubicBezTo>
                    <a:pt x="40005" y="20730"/>
                    <a:pt x="40124" y="20737"/>
                    <a:pt x="40242" y="20752"/>
                  </a:cubicBezTo>
                  <a:cubicBezTo>
                    <a:pt x="40568" y="20824"/>
                    <a:pt x="40749" y="21078"/>
                    <a:pt x="41003" y="21440"/>
                  </a:cubicBezTo>
                  <a:lnTo>
                    <a:pt x="41184" y="21657"/>
                  </a:lnTo>
                  <a:cubicBezTo>
                    <a:pt x="41546" y="22164"/>
                    <a:pt x="42162" y="22490"/>
                    <a:pt x="42814" y="22527"/>
                  </a:cubicBezTo>
                  <a:cubicBezTo>
                    <a:pt x="42959" y="22527"/>
                    <a:pt x="43067" y="22490"/>
                    <a:pt x="43212" y="22490"/>
                  </a:cubicBezTo>
                  <a:cubicBezTo>
                    <a:pt x="43502" y="22382"/>
                    <a:pt x="43792" y="22201"/>
                    <a:pt x="44045" y="21983"/>
                  </a:cubicBezTo>
                  <a:lnTo>
                    <a:pt x="44987" y="21186"/>
                  </a:lnTo>
                  <a:cubicBezTo>
                    <a:pt x="45023" y="21150"/>
                    <a:pt x="45096" y="21078"/>
                    <a:pt x="45132" y="21078"/>
                  </a:cubicBezTo>
                  <a:cubicBezTo>
                    <a:pt x="45204" y="21078"/>
                    <a:pt x="45277" y="21114"/>
                    <a:pt x="45349" y="21186"/>
                  </a:cubicBezTo>
                  <a:cubicBezTo>
                    <a:pt x="46110" y="21657"/>
                    <a:pt x="46798" y="22237"/>
                    <a:pt x="47450" y="22853"/>
                  </a:cubicBezTo>
                  <a:cubicBezTo>
                    <a:pt x="47523" y="22925"/>
                    <a:pt x="47667" y="22997"/>
                    <a:pt x="47776" y="22997"/>
                  </a:cubicBezTo>
                  <a:lnTo>
                    <a:pt x="47885" y="22997"/>
                  </a:lnTo>
                  <a:cubicBezTo>
                    <a:pt x="48030" y="22961"/>
                    <a:pt x="48175" y="22853"/>
                    <a:pt x="48211" y="22708"/>
                  </a:cubicBezTo>
                  <a:cubicBezTo>
                    <a:pt x="49442" y="19593"/>
                    <a:pt x="49804" y="16369"/>
                    <a:pt x="49986" y="13182"/>
                  </a:cubicBezTo>
                  <a:cubicBezTo>
                    <a:pt x="64112" y="13363"/>
                    <a:pt x="76391" y="13544"/>
                    <a:pt x="78782" y="13580"/>
                  </a:cubicBezTo>
                  <a:cubicBezTo>
                    <a:pt x="79941" y="26982"/>
                    <a:pt x="77369" y="83559"/>
                    <a:pt x="77188" y="88087"/>
                  </a:cubicBezTo>
                  <a:cubicBezTo>
                    <a:pt x="72044" y="90369"/>
                    <a:pt x="57157" y="91637"/>
                    <a:pt x="36149" y="91637"/>
                  </a:cubicBezTo>
                  <a:cubicBezTo>
                    <a:pt x="18799" y="91637"/>
                    <a:pt x="3441" y="90695"/>
                    <a:pt x="2137" y="89934"/>
                  </a:cubicBezTo>
                  <a:cubicBezTo>
                    <a:pt x="725" y="87508"/>
                    <a:pt x="1304" y="42847"/>
                    <a:pt x="2029" y="13037"/>
                  </a:cubicBezTo>
                  <a:cubicBezTo>
                    <a:pt x="4274" y="12928"/>
                    <a:pt x="8331" y="12892"/>
                    <a:pt x="14090" y="12892"/>
                  </a:cubicBezTo>
                  <a:close/>
                  <a:moveTo>
                    <a:pt x="38269" y="0"/>
                  </a:moveTo>
                  <a:cubicBezTo>
                    <a:pt x="37999" y="0"/>
                    <a:pt x="37725" y="82"/>
                    <a:pt x="37489" y="251"/>
                  </a:cubicBezTo>
                  <a:cubicBezTo>
                    <a:pt x="36801" y="685"/>
                    <a:pt x="36149" y="1192"/>
                    <a:pt x="35569" y="1772"/>
                  </a:cubicBezTo>
                  <a:lnTo>
                    <a:pt x="33650" y="866"/>
                  </a:lnTo>
                  <a:cubicBezTo>
                    <a:pt x="33577" y="830"/>
                    <a:pt x="33505" y="812"/>
                    <a:pt x="33432" y="812"/>
                  </a:cubicBezTo>
                  <a:cubicBezTo>
                    <a:pt x="33360" y="812"/>
                    <a:pt x="33288" y="830"/>
                    <a:pt x="33215" y="866"/>
                  </a:cubicBezTo>
                  <a:cubicBezTo>
                    <a:pt x="33106" y="939"/>
                    <a:pt x="32998" y="1047"/>
                    <a:pt x="32998" y="1192"/>
                  </a:cubicBezTo>
                  <a:cubicBezTo>
                    <a:pt x="32273" y="4778"/>
                    <a:pt x="31730" y="8364"/>
                    <a:pt x="31404" y="12022"/>
                  </a:cubicBezTo>
                  <a:cubicBezTo>
                    <a:pt x="25102" y="11950"/>
                    <a:pt x="19125" y="11914"/>
                    <a:pt x="14090" y="11914"/>
                  </a:cubicBezTo>
                  <a:cubicBezTo>
                    <a:pt x="7933" y="11914"/>
                    <a:pt x="3695" y="11986"/>
                    <a:pt x="1521" y="12059"/>
                  </a:cubicBezTo>
                  <a:cubicBezTo>
                    <a:pt x="1268" y="12095"/>
                    <a:pt x="1087" y="12276"/>
                    <a:pt x="1051" y="12530"/>
                  </a:cubicBezTo>
                  <a:cubicBezTo>
                    <a:pt x="1051" y="12711"/>
                    <a:pt x="616" y="31691"/>
                    <a:pt x="399" y="50671"/>
                  </a:cubicBezTo>
                  <a:cubicBezTo>
                    <a:pt x="0" y="89282"/>
                    <a:pt x="1051" y="90188"/>
                    <a:pt x="1485" y="90586"/>
                  </a:cubicBezTo>
                  <a:cubicBezTo>
                    <a:pt x="2862" y="91782"/>
                    <a:pt x="20501" y="92542"/>
                    <a:pt x="36149" y="92542"/>
                  </a:cubicBezTo>
                  <a:cubicBezTo>
                    <a:pt x="46291" y="92542"/>
                    <a:pt x="70740" y="92180"/>
                    <a:pt x="77840" y="88811"/>
                  </a:cubicBezTo>
                  <a:cubicBezTo>
                    <a:pt x="77985" y="88739"/>
                    <a:pt x="78093" y="88558"/>
                    <a:pt x="78093" y="88413"/>
                  </a:cubicBezTo>
                  <a:cubicBezTo>
                    <a:pt x="78130" y="87761"/>
                    <a:pt x="80991" y="26185"/>
                    <a:pt x="79687" y="13037"/>
                  </a:cubicBezTo>
                  <a:cubicBezTo>
                    <a:pt x="79651" y="12819"/>
                    <a:pt x="79470" y="12638"/>
                    <a:pt x="79216" y="12602"/>
                  </a:cubicBezTo>
                  <a:cubicBezTo>
                    <a:pt x="78999" y="12602"/>
                    <a:pt x="65669" y="12421"/>
                    <a:pt x="50022" y="12204"/>
                  </a:cubicBezTo>
                  <a:cubicBezTo>
                    <a:pt x="50058" y="11660"/>
                    <a:pt x="50058" y="11117"/>
                    <a:pt x="50094" y="10537"/>
                  </a:cubicBezTo>
                  <a:cubicBezTo>
                    <a:pt x="50203" y="7676"/>
                    <a:pt x="50312" y="4706"/>
                    <a:pt x="50927" y="1881"/>
                  </a:cubicBezTo>
                  <a:cubicBezTo>
                    <a:pt x="51013" y="1565"/>
                    <a:pt x="50782" y="1318"/>
                    <a:pt x="50520" y="1318"/>
                  </a:cubicBezTo>
                  <a:cubicBezTo>
                    <a:pt x="50451" y="1318"/>
                    <a:pt x="50380" y="1336"/>
                    <a:pt x="50312" y="1373"/>
                  </a:cubicBezTo>
                  <a:lnTo>
                    <a:pt x="46834" y="2714"/>
                  </a:lnTo>
                  <a:cubicBezTo>
                    <a:pt x="46508" y="2170"/>
                    <a:pt x="46037" y="1699"/>
                    <a:pt x="45530" y="1337"/>
                  </a:cubicBezTo>
                  <a:cubicBezTo>
                    <a:pt x="45168" y="1047"/>
                    <a:pt x="44770" y="903"/>
                    <a:pt x="44371" y="903"/>
                  </a:cubicBezTo>
                  <a:cubicBezTo>
                    <a:pt x="44045" y="903"/>
                    <a:pt x="43719" y="975"/>
                    <a:pt x="43466" y="1120"/>
                  </a:cubicBezTo>
                  <a:cubicBezTo>
                    <a:pt x="42705" y="1446"/>
                    <a:pt x="42017" y="1772"/>
                    <a:pt x="41329" y="2134"/>
                  </a:cubicBezTo>
                  <a:cubicBezTo>
                    <a:pt x="40640" y="1482"/>
                    <a:pt x="39916" y="866"/>
                    <a:pt x="39119" y="323"/>
                  </a:cubicBezTo>
                  <a:cubicBezTo>
                    <a:pt x="38886" y="110"/>
                    <a:pt x="38581" y="0"/>
                    <a:pt x="38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 </a:t>
              </a:r>
              <a:endParaRPr/>
            </a:p>
          </p:txBody>
        </p:sp>
        <p:sp>
          <p:nvSpPr>
            <p:cNvPr id="1243" name="Google Shape;1243;p47"/>
            <p:cNvSpPr/>
            <p:nvPr/>
          </p:nvSpPr>
          <p:spPr>
            <a:xfrm>
              <a:off x="5451010" y="1048035"/>
              <a:ext cx="109075" cy="99419"/>
            </a:xfrm>
            <a:custGeom>
              <a:avLst/>
              <a:gdLst/>
              <a:ahLst/>
              <a:cxnLst/>
              <a:rect l="l" t="t" r="r" b="b"/>
              <a:pathLst>
                <a:path w="6992" h="6373" extrusionOk="0">
                  <a:moveTo>
                    <a:pt x="6448" y="1"/>
                  </a:moveTo>
                  <a:cubicBezTo>
                    <a:pt x="6330" y="1"/>
                    <a:pt x="6212" y="55"/>
                    <a:pt x="6122" y="164"/>
                  </a:cubicBezTo>
                  <a:cubicBezTo>
                    <a:pt x="4311" y="2011"/>
                    <a:pt x="2210" y="4148"/>
                    <a:pt x="326" y="5488"/>
                  </a:cubicBezTo>
                  <a:cubicBezTo>
                    <a:pt x="73" y="5633"/>
                    <a:pt x="0" y="5959"/>
                    <a:pt x="182" y="6176"/>
                  </a:cubicBezTo>
                  <a:cubicBezTo>
                    <a:pt x="269" y="6307"/>
                    <a:pt x="408" y="6372"/>
                    <a:pt x="552" y="6372"/>
                  </a:cubicBezTo>
                  <a:cubicBezTo>
                    <a:pt x="648" y="6372"/>
                    <a:pt x="747" y="6343"/>
                    <a:pt x="834" y="6285"/>
                  </a:cubicBezTo>
                  <a:cubicBezTo>
                    <a:pt x="2826" y="4872"/>
                    <a:pt x="4963" y="2735"/>
                    <a:pt x="6774" y="816"/>
                  </a:cubicBezTo>
                  <a:cubicBezTo>
                    <a:pt x="6991" y="635"/>
                    <a:pt x="6991" y="345"/>
                    <a:pt x="6774" y="164"/>
                  </a:cubicBezTo>
                  <a:cubicBezTo>
                    <a:pt x="6683" y="55"/>
                    <a:pt x="6566" y="1"/>
                    <a:pt x="6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7"/>
            <p:cNvSpPr/>
            <p:nvPr/>
          </p:nvSpPr>
          <p:spPr>
            <a:xfrm>
              <a:off x="5519557" y="1088423"/>
              <a:ext cx="44476" cy="37346"/>
            </a:xfrm>
            <a:custGeom>
              <a:avLst/>
              <a:gdLst/>
              <a:ahLst/>
              <a:cxnLst/>
              <a:rect l="l" t="t" r="r" b="b"/>
              <a:pathLst>
                <a:path w="2851" h="2394" extrusionOk="0">
                  <a:moveTo>
                    <a:pt x="2320" y="0"/>
                  </a:moveTo>
                  <a:cubicBezTo>
                    <a:pt x="2232" y="0"/>
                    <a:pt x="2141" y="24"/>
                    <a:pt x="2054" y="74"/>
                  </a:cubicBezTo>
                  <a:cubicBezTo>
                    <a:pt x="1366" y="472"/>
                    <a:pt x="786" y="980"/>
                    <a:pt x="315" y="1595"/>
                  </a:cubicBezTo>
                  <a:cubicBezTo>
                    <a:pt x="0" y="1910"/>
                    <a:pt x="226" y="2394"/>
                    <a:pt x="634" y="2394"/>
                  </a:cubicBezTo>
                  <a:cubicBezTo>
                    <a:pt x="648" y="2394"/>
                    <a:pt x="663" y="2393"/>
                    <a:pt x="677" y="2392"/>
                  </a:cubicBezTo>
                  <a:cubicBezTo>
                    <a:pt x="822" y="2356"/>
                    <a:pt x="931" y="2320"/>
                    <a:pt x="1040" y="2211"/>
                  </a:cubicBezTo>
                  <a:cubicBezTo>
                    <a:pt x="1438" y="1668"/>
                    <a:pt x="1945" y="1233"/>
                    <a:pt x="2525" y="907"/>
                  </a:cubicBezTo>
                  <a:cubicBezTo>
                    <a:pt x="2778" y="798"/>
                    <a:pt x="2851" y="472"/>
                    <a:pt x="2742" y="255"/>
                  </a:cubicBezTo>
                  <a:cubicBezTo>
                    <a:pt x="2647" y="89"/>
                    <a:pt x="2489" y="0"/>
                    <a:pt x="2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7"/>
            <p:cNvSpPr/>
            <p:nvPr/>
          </p:nvSpPr>
          <p:spPr>
            <a:xfrm>
              <a:off x="5895142" y="2207801"/>
              <a:ext cx="92118" cy="88171"/>
            </a:xfrm>
            <a:custGeom>
              <a:avLst/>
              <a:gdLst/>
              <a:ahLst/>
              <a:cxnLst/>
              <a:rect l="l" t="t" r="r" b="b"/>
              <a:pathLst>
                <a:path w="5905" h="5652" extrusionOk="0">
                  <a:moveTo>
                    <a:pt x="5253" y="1"/>
                  </a:moveTo>
                  <a:cubicBezTo>
                    <a:pt x="3912" y="1"/>
                    <a:pt x="797" y="3913"/>
                    <a:pt x="182" y="4927"/>
                  </a:cubicBezTo>
                  <a:cubicBezTo>
                    <a:pt x="0" y="5144"/>
                    <a:pt x="73" y="5434"/>
                    <a:pt x="326" y="5579"/>
                  </a:cubicBezTo>
                  <a:cubicBezTo>
                    <a:pt x="399" y="5615"/>
                    <a:pt x="471" y="5651"/>
                    <a:pt x="544" y="5651"/>
                  </a:cubicBezTo>
                  <a:cubicBezTo>
                    <a:pt x="725" y="5651"/>
                    <a:pt x="870" y="5579"/>
                    <a:pt x="942" y="5434"/>
                  </a:cubicBezTo>
                  <a:cubicBezTo>
                    <a:pt x="1956" y="3840"/>
                    <a:pt x="4637" y="979"/>
                    <a:pt x="5253" y="943"/>
                  </a:cubicBezTo>
                  <a:cubicBezTo>
                    <a:pt x="5904" y="943"/>
                    <a:pt x="5904" y="1"/>
                    <a:pt x="5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7"/>
            <p:cNvSpPr/>
            <p:nvPr/>
          </p:nvSpPr>
          <p:spPr>
            <a:xfrm>
              <a:off x="5972549" y="2200578"/>
              <a:ext cx="66768" cy="62618"/>
            </a:xfrm>
            <a:custGeom>
              <a:avLst/>
              <a:gdLst/>
              <a:ahLst/>
              <a:cxnLst/>
              <a:rect l="l" t="t" r="r" b="b"/>
              <a:pathLst>
                <a:path w="4280" h="4014" extrusionOk="0">
                  <a:moveTo>
                    <a:pt x="3613" y="0"/>
                  </a:moveTo>
                  <a:cubicBezTo>
                    <a:pt x="3490" y="0"/>
                    <a:pt x="3364" y="51"/>
                    <a:pt x="3261" y="174"/>
                  </a:cubicBezTo>
                  <a:cubicBezTo>
                    <a:pt x="2754" y="754"/>
                    <a:pt x="2210" y="1297"/>
                    <a:pt x="1631" y="1804"/>
                  </a:cubicBezTo>
                  <a:cubicBezTo>
                    <a:pt x="1160" y="2239"/>
                    <a:pt x="653" y="2710"/>
                    <a:pt x="182" y="3217"/>
                  </a:cubicBezTo>
                  <a:cubicBezTo>
                    <a:pt x="1" y="3398"/>
                    <a:pt x="37" y="3687"/>
                    <a:pt x="254" y="3869"/>
                  </a:cubicBezTo>
                  <a:cubicBezTo>
                    <a:pt x="327" y="3941"/>
                    <a:pt x="435" y="4013"/>
                    <a:pt x="544" y="4013"/>
                  </a:cubicBezTo>
                  <a:cubicBezTo>
                    <a:pt x="689" y="4013"/>
                    <a:pt x="798" y="3941"/>
                    <a:pt x="906" y="3832"/>
                  </a:cubicBezTo>
                  <a:cubicBezTo>
                    <a:pt x="1341" y="3398"/>
                    <a:pt x="1812" y="2927"/>
                    <a:pt x="2283" y="2492"/>
                  </a:cubicBezTo>
                  <a:cubicBezTo>
                    <a:pt x="2898" y="1949"/>
                    <a:pt x="3442" y="1369"/>
                    <a:pt x="3985" y="790"/>
                  </a:cubicBezTo>
                  <a:cubicBezTo>
                    <a:pt x="4280" y="415"/>
                    <a:pt x="3960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7"/>
            <p:cNvSpPr/>
            <p:nvPr/>
          </p:nvSpPr>
          <p:spPr>
            <a:xfrm>
              <a:off x="5653295" y="1253830"/>
              <a:ext cx="46348" cy="54990"/>
            </a:xfrm>
            <a:custGeom>
              <a:avLst/>
              <a:gdLst/>
              <a:ahLst/>
              <a:cxnLst/>
              <a:rect l="l" t="t" r="r" b="b"/>
              <a:pathLst>
                <a:path w="2971" h="3525" extrusionOk="0">
                  <a:moveTo>
                    <a:pt x="2423" y="1"/>
                  </a:moveTo>
                  <a:cubicBezTo>
                    <a:pt x="2312" y="1"/>
                    <a:pt x="2199" y="38"/>
                    <a:pt x="2102" y="120"/>
                  </a:cubicBezTo>
                  <a:cubicBezTo>
                    <a:pt x="1558" y="663"/>
                    <a:pt x="1087" y="1243"/>
                    <a:pt x="725" y="1931"/>
                  </a:cubicBezTo>
                  <a:cubicBezTo>
                    <a:pt x="544" y="2257"/>
                    <a:pt x="363" y="2547"/>
                    <a:pt x="182" y="2800"/>
                  </a:cubicBezTo>
                  <a:cubicBezTo>
                    <a:pt x="1" y="2981"/>
                    <a:pt x="37" y="3307"/>
                    <a:pt x="254" y="3452"/>
                  </a:cubicBezTo>
                  <a:cubicBezTo>
                    <a:pt x="327" y="3489"/>
                    <a:pt x="435" y="3525"/>
                    <a:pt x="544" y="3525"/>
                  </a:cubicBezTo>
                  <a:cubicBezTo>
                    <a:pt x="689" y="3525"/>
                    <a:pt x="834" y="3452"/>
                    <a:pt x="906" y="3344"/>
                  </a:cubicBezTo>
                  <a:cubicBezTo>
                    <a:pt x="1124" y="3054"/>
                    <a:pt x="1341" y="2764"/>
                    <a:pt x="1522" y="2402"/>
                  </a:cubicBezTo>
                  <a:cubicBezTo>
                    <a:pt x="1848" y="1822"/>
                    <a:pt x="2246" y="1315"/>
                    <a:pt x="2717" y="844"/>
                  </a:cubicBezTo>
                  <a:cubicBezTo>
                    <a:pt x="2935" y="663"/>
                    <a:pt x="2971" y="374"/>
                    <a:pt x="2790" y="156"/>
                  </a:cubicBezTo>
                  <a:cubicBezTo>
                    <a:pt x="2690" y="57"/>
                    <a:pt x="2558" y="1"/>
                    <a:pt x="2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7"/>
            <p:cNvSpPr/>
            <p:nvPr/>
          </p:nvSpPr>
          <p:spPr>
            <a:xfrm>
              <a:off x="5717458" y="1246482"/>
              <a:ext cx="39406" cy="33056"/>
            </a:xfrm>
            <a:custGeom>
              <a:avLst/>
              <a:gdLst/>
              <a:ahLst/>
              <a:cxnLst/>
              <a:rect l="l" t="t" r="r" b="b"/>
              <a:pathLst>
                <a:path w="2526" h="2119" extrusionOk="0">
                  <a:moveTo>
                    <a:pt x="1813" y="0"/>
                  </a:moveTo>
                  <a:cubicBezTo>
                    <a:pt x="1710" y="0"/>
                    <a:pt x="1602" y="36"/>
                    <a:pt x="1502" y="120"/>
                  </a:cubicBezTo>
                  <a:cubicBezTo>
                    <a:pt x="1104" y="482"/>
                    <a:pt x="705" y="917"/>
                    <a:pt x="307" y="1315"/>
                  </a:cubicBezTo>
                  <a:cubicBezTo>
                    <a:pt x="1" y="1621"/>
                    <a:pt x="205" y="2119"/>
                    <a:pt x="591" y="2119"/>
                  </a:cubicBezTo>
                  <a:cubicBezTo>
                    <a:pt x="616" y="2119"/>
                    <a:pt x="642" y="2117"/>
                    <a:pt x="669" y="2112"/>
                  </a:cubicBezTo>
                  <a:cubicBezTo>
                    <a:pt x="778" y="2112"/>
                    <a:pt x="922" y="2076"/>
                    <a:pt x="995" y="1967"/>
                  </a:cubicBezTo>
                  <a:cubicBezTo>
                    <a:pt x="1357" y="1569"/>
                    <a:pt x="1756" y="1171"/>
                    <a:pt x="2154" y="808"/>
                  </a:cubicBezTo>
                  <a:cubicBezTo>
                    <a:pt x="2525" y="494"/>
                    <a:pt x="2199" y="0"/>
                    <a:pt x="1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7"/>
            <p:cNvSpPr/>
            <p:nvPr/>
          </p:nvSpPr>
          <p:spPr>
            <a:xfrm>
              <a:off x="4952637" y="2273945"/>
              <a:ext cx="55505" cy="62150"/>
            </a:xfrm>
            <a:custGeom>
              <a:avLst/>
              <a:gdLst/>
              <a:ahLst/>
              <a:cxnLst/>
              <a:rect l="l" t="t" r="r" b="b"/>
              <a:pathLst>
                <a:path w="3558" h="3984" extrusionOk="0">
                  <a:moveTo>
                    <a:pt x="2894" y="0"/>
                  </a:moveTo>
                  <a:cubicBezTo>
                    <a:pt x="2786" y="0"/>
                    <a:pt x="2673" y="43"/>
                    <a:pt x="2572" y="144"/>
                  </a:cubicBezTo>
                  <a:cubicBezTo>
                    <a:pt x="1956" y="759"/>
                    <a:pt x="1377" y="1448"/>
                    <a:pt x="906" y="2172"/>
                  </a:cubicBezTo>
                  <a:cubicBezTo>
                    <a:pt x="688" y="2534"/>
                    <a:pt x="435" y="2896"/>
                    <a:pt x="145" y="3222"/>
                  </a:cubicBezTo>
                  <a:cubicBezTo>
                    <a:pt x="0" y="3440"/>
                    <a:pt x="36" y="3729"/>
                    <a:pt x="254" y="3911"/>
                  </a:cubicBezTo>
                  <a:cubicBezTo>
                    <a:pt x="326" y="3947"/>
                    <a:pt x="435" y="3983"/>
                    <a:pt x="544" y="3983"/>
                  </a:cubicBezTo>
                  <a:cubicBezTo>
                    <a:pt x="688" y="3983"/>
                    <a:pt x="797" y="3947"/>
                    <a:pt x="906" y="3802"/>
                  </a:cubicBezTo>
                  <a:cubicBezTo>
                    <a:pt x="1196" y="3476"/>
                    <a:pt x="1449" y="3077"/>
                    <a:pt x="1703" y="2715"/>
                  </a:cubicBezTo>
                  <a:cubicBezTo>
                    <a:pt x="2137" y="2027"/>
                    <a:pt x="2644" y="1411"/>
                    <a:pt x="3224" y="796"/>
                  </a:cubicBezTo>
                  <a:cubicBezTo>
                    <a:pt x="3558" y="462"/>
                    <a:pt x="3251" y="0"/>
                    <a:pt x="2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7"/>
            <p:cNvSpPr/>
            <p:nvPr/>
          </p:nvSpPr>
          <p:spPr>
            <a:xfrm>
              <a:off x="5373026" y="960737"/>
              <a:ext cx="280285" cy="323794"/>
            </a:xfrm>
            <a:custGeom>
              <a:avLst/>
              <a:gdLst/>
              <a:ahLst/>
              <a:cxnLst/>
              <a:rect l="l" t="t" r="r" b="b"/>
              <a:pathLst>
                <a:path w="17967" h="20756" extrusionOk="0">
                  <a:moveTo>
                    <a:pt x="8175" y="6081"/>
                  </a:moveTo>
                  <a:cubicBezTo>
                    <a:pt x="8318" y="6081"/>
                    <a:pt x="8465" y="6155"/>
                    <a:pt x="8549" y="6303"/>
                  </a:cubicBezTo>
                  <a:cubicBezTo>
                    <a:pt x="8694" y="6484"/>
                    <a:pt x="8658" y="6810"/>
                    <a:pt x="8440" y="6955"/>
                  </a:cubicBezTo>
                  <a:cubicBezTo>
                    <a:pt x="7970" y="7281"/>
                    <a:pt x="7535" y="7643"/>
                    <a:pt x="7064" y="8005"/>
                  </a:cubicBezTo>
                  <a:cubicBezTo>
                    <a:pt x="6738" y="8295"/>
                    <a:pt x="6412" y="8585"/>
                    <a:pt x="6086" y="8802"/>
                  </a:cubicBezTo>
                  <a:cubicBezTo>
                    <a:pt x="5977" y="8875"/>
                    <a:pt x="5905" y="8911"/>
                    <a:pt x="5796" y="8911"/>
                  </a:cubicBezTo>
                  <a:cubicBezTo>
                    <a:pt x="5651" y="8911"/>
                    <a:pt x="5507" y="8839"/>
                    <a:pt x="5398" y="8730"/>
                  </a:cubicBezTo>
                  <a:cubicBezTo>
                    <a:pt x="5253" y="8513"/>
                    <a:pt x="5289" y="8223"/>
                    <a:pt x="5507" y="8078"/>
                  </a:cubicBezTo>
                  <a:cubicBezTo>
                    <a:pt x="5833" y="7824"/>
                    <a:pt x="6159" y="7571"/>
                    <a:pt x="6485" y="7281"/>
                  </a:cubicBezTo>
                  <a:cubicBezTo>
                    <a:pt x="6955" y="6919"/>
                    <a:pt x="7390" y="6520"/>
                    <a:pt x="7897" y="6194"/>
                  </a:cubicBezTo>
                  <a:cubicBezTo>
                    <a:pt x="7973" y="6119"/>
                    <a:pt x="8073" y="6081"/>
                    <a:pt x="8175" y="6081"/>
                  </a:cubicBezTo>
                  <a:close/>
                  <a:moveTo>
                    <a:pt x="11674" y="8193"/>
                  </a:moveTo>
                  <a:cubicBezTo>
                    <a:pt x="11847" y="8193"/>
                    <a:pt x="12024" y="8291"/>
                    <a:pt x="12099" y="8440"/>
                  </a:cubicBezTo>
                  <a:cubicBezTo>
                    <a:pt x="12244" y="8657"/>
                    <a:pt x="12135" y="8983"/>
                    <a:pt x="11918" y="9092"/>
                  </a:cubicBezTo>
                  <a:cubicBezTo>
                    <a:pt x="11338" y="9418"/>
                    <a:pt x="10831" y="9853"/>
                    <a:pt x="10396" y="10396"/>
                  </a:cubicBezTo>
                  <a:cubicBezTo>
                    <a:pt x="10324" y="10505"/>
                    <a:pt x="10179" y="10541"/>
                    <a:pt x="10034" y="10577"/>
                  </a:cubicBezTo>
                  <a:cubicBezTo>
                    <a:pt x="10019" y="10578"/>
                    <a:pt x="10005" y="10579"/>
                    <a:pt x="9991" y="10579"/>
                  </a:cubicBezTo>
                  <a:cubicBezTo>
                    <a:pt x="9585" y="10579"/>
                    <a:pt x="9392" y="10095"/>
                    <a:pt x="9672" y="9780"/>
                  </a:cubicBezTo>
                  <a:cubicBezTo>
                    <a:pt x="10179" y="9165"/>
                    <a:pt x="10759" y="8657"/>
                    <a:pt x="11447" y="8259"/>
                  </a:cubicBezTo>
                  <a:cubicBezTo>
                    <a:pt x="11515" y="8214"/>
                    <a:pt x="11594" y="8193"/>
                    <a:pt x="11674" y="8193"/>
                  </a:cubicBezTo>
                  <a:close/>
                  <a:moveTo>
                    <a:pt x="11447" y="5624"/>
                  </a:moveTo>
                  <a:cubicBezTo>
                    <a:pt x="11565" y="5624"/>
                    <a:pt x="11682" y="5669"/>
                    <a:pt x="11773" y="5760"/>
                  </a:cubicBezTo>
                  <a:cubicBezTo>
                    <a:pt x="11954" y="5941"/>
                    <a:pt x="11954" y="6267"/>
                    <a:pt x="11773" y="6448"/>
                  </a:cubicBezTo>
                  <a:cubicBezTo>
                    <a:pt x="9926" y="8331"/>
                    <a:pt x="7789" y="10468"/>
                    <a:pt x="5833" y="11881"/>
                  </a:cubicBezTo>
                  <a:cubicBezTo>
                    <a:pt x="5748" y="11952"/>
                    <a:pt x="5652" y="11984"/>
                    <a:pt x="5558" y="11984"/>
                  </a:cubicBezTo>
                  <a:cubicBezTo>
                    <a:pt x="5411" y="11984"/>
                    <a:pt x="5269" y="11905"/>
                    <a:pt x="5181" y="11772"/>
                  </a:cubicBezTo>
                  <a:cubicBezTo>
                    <a:pt x="4999" y="11591"/>
                    <a:pt x="5072" y="11265"/>
                    <a:pt x="5289" y="11120"/>
                  </a:cubicBezTo>
                  <a:cubicBezTo>
                    <a:pt x="7209" y="9744"/>
                    <a:pt x="9310" y="7643"/>
                    <a:pt x="11121" y="5760"/>
                  </a:cubicBezTo>
                  <a:cubicBezTo>
                    <a:pt x="11211" y="5669"/>
                    <a:pt x="11329" y="5624"/>
                    <a:pt x="11447" y="5624"/>
                  </a:cubicBezTo>
                  <a:close/>
                  <a:moveTo>
                    <a:pt x="6412" y="1"/>
                  </a:moveTo>
                  <a:cubicBezTo>
                    <a:pt x="6303" y="37"/>
                    <a:pt x="6195" y="73"/>
                    <a:pt x="6122" y="145"/>
                  </a:cubicBezTo>
                  <a:cubicBezTo>
                    <a:pt x="5398" y="580"/>
                    <a:pt x="4746" y="1123"/>
                    <a:pt x="4166" y="1739"/>
                  </a:cubicBezTo>
                  <a:cubicBezTo>
                    <a:pt x="4070" y="1836"/>
                    <a:pt x="3941" y="1884"/>
                    <a:pt x="3812" y="1884"/>
                  </a:cubicBezTo>
                  <a:cubicBezTo>
                    <a:pt x="3748" y="1884"/>
                    <a:pt x="3683" y="1872"/>
                    <a:pt x="3623" y="1848"/>
                  </a:cubicBezTo>
                  <a:lnTo>
                    <a:pt x="1921" y="1051"/>
                  </a:lnTo>
                  <a:cubicBezTo>
                    <a:pt x="762" y="6991"/>
                    <a:pt x="146" y="13040"/>
                    <a:pt x="1" y="19089"/>
                  </a:cubicBezTo>
                  <a:lnTo>
                    <a:pt x="870" y="18437"/>
                  </a:lnTo>
                  <a:cubicBezTo>
                    <a:pt x="946" y="18377"/>
                    <a:pt x="1040" y="18348"/>
                    <a:pt x="1135" y="18348"/>
                  </a:cubicBezTo>
                  <a:cubicBezTo>
                    <a:pt x="1268" y="18348"/>
                    <a:pt x="1402" y="18404"/>
                    <a:pt x="1486" y="18510"/>
                  </a:cubicBezTo>
                  <a:cubicBezTo>
                    <a:pt x="2138" y="19198"/>
                    <a:pt x="2899" y="19850"/>
                    <a:pt x="3659" y="20393"/>
                  </a:cubicBezTo>
                  <a:lnTo>
                    <a:pt x="6340" y="19270"/>
                  </a:lnTo>
                  <a:cubicBezTo>
                    <a:pt x="6847" y="19017"/>
                    <a:pt x="7426" y="18836"/>
                    <a:pt x="8042" y="18799"/>
                  </a:cubicBezTo>
                  <a:cubicBezTo>
                    <a:pt x="8223" y="18799"/>
                    <a:pt x="8440" y="18836"/>
                    <a:pt x="8622" y="18908"/>
                  </a:cubicBezTo>
                  <a:cubicBezTo>
                    <a:pt x="9165" y="19089"/>
                    <a:pt x="9636" y="19451"/>
                    <a:pt x="9926" y="19958"/>
                  </a:cubicBezTo>
                  <a:lnTo>
                    <a:pt x="10034" y="20140"/>
                  </a:lnTo>
                  <a:cubicBezTo>
                    <a:pt x="10201" y="20474"/>
                    <a:pt x="10537" y="20652"/>
                    <a:pt x="10875" y="20652"/>
                  </a:cubicBezTo>
                  <a:cubicBezTo>
                    <a:pt x="11123" y="20652"/>
                    <a:pt x="11372" y="20556"/>
                    <a:pt x="11556" y="20357"/>
                  </a:cubicBezTo>
                  <a:lnTo>
                    <a:pt x="12497" y="19524"/>
                  </a:lnTo>
                  <a:cubicBezTo>
                    <a:pt x="12678" y="19343"/>
                    <a:pt x="12932" y="19234"/>
                    <a:pt x="13222" y="19198"/>
                  </a:cubicBezTo>
                  <a:lnTo>
                    <a:pt x="13258" y="19198"/>
                  </a:lnTo>
                  <a:cubicBezTo>
                    <a:pt x="13548" y="19198"/>
                    <a:pt x="13801" y="19306"/>
                    <a:pt x="14019" y="19451"/>
                  </a:cubicBezTo>
                  <a:cubicBezTo>
                    <a:pt x="14598" y="19850"/>
                    <a:pt x="15178" y="20284"/>
                    <a:pt x="15721" y="20755"/>
                  </a:cubicBezTo>
                  <a:cubicBezTo>
                    <a:pt x="16989" y="17133"/>
                    <a:pt x="17134" y="13294"/>
                    <a:pt x="17278" y="9599"/>
                  </a:cubicBezTo>
                  <a:cubicBezTo>
                    <a:pt x="17315" y="6919"/>
                    <a:pt x="17532" y="4238"/>
                    <a:pt x="17967" y="1594"/>
                  </a:cubicBezTo>
                  <a:lnTo>
                    <a:pt x="17967" y="1594"/>
                  </a:lnTo>
                  <a:lnTo>
                    <a:pt x="14924" y="2826"/>
                  </a:lnTo>
                  <a:cubicBezTo>
                    <a:pt x="14867" y="2854"/>
                    <a:pt x="14806" y="2868"/>
                    <a:pt x="14743" y="2868"/>
                  </a:cubicBezTo>
                  <a:cubicBezTo>
                    <a:pt x="14568" y="2868"/>
                    <a:pt x="14389" y="2760"/>
                    <a:pt x="14308" y="2572"/>
                  </a:cubicBezTo>
                  <a:cubicBezTo>
                    <a:pt x="14055" y="1993"/>
                    <a:pt x="13620" y="1522"/>
                    <a:pt x="13077" y="1160"/>
                  </a:cubicBezTo>
                  <a:cubicBezTo>
                    <a:pt x="12932" y="1015"/>
                    <a:pt x="12715" y="942"/>
                    <a:pt x="12461" y="906"/>
                  </a:cubicBezTo>
                  <a:cubicBezTo>
                    <a:pt x="12280" y="942"/>
                    <a:pt x="12099" y="979"/>
                    <a:pt x="11954" y="1051"/>
                  </a:cubicBezTo>
                  <a:cubicBezTo>
                    <a:pt x="11121" y="1413"/>
                    <a:pt x="10360" y="1775"/>
                    <a:pt x="9600" y="2210"/>
                  </a:cubicBezTo>
                  <a:cubicBezTo>
                    <a:pt x="9532" y="2251"/>
                    <a:pt x="9454" y="2271"/>
                    <a:pt x="9375" y="2271"/>
                  </a:cubicBezTo>
                  <a:cubicBezTo>
                    <a:pt x="9244" y="2271"/>
                    <a:pt x="9111" y="2215"/>
                    <a:pt x="9020" y="2101"/>
                  </a:cubicBezTo>
                  <a:cubicBezTo>
                    <a:pt x="8332" y="1413"/>
                    <a:pt x="7535" y="761"/>
                    <a:pt x="6702" y="145"/>
                  </a:cubicBezTo>
                  <a:cubicBezTo>
                    <a:pt x="6629" y="73"/>
                    <a:pt x="6521" y="37"/>
                    <a:pt x="6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1251" name="Google Shape;1251;p47"/>
          <p:cNvGrpSpPr/>
          <p:nvPr/>
        </p:nvGrpSpPr>
        <p:grpSpPr>
          <a:xfrm>
            <a:off x="870961" y="1670681"/>
            <a:ext cx="2201226" cy="2511698"/>
            <a:chOff x="4875791" y="946666"/>
            <a:chExt cx="1263475" cy="1443671"/>
          </a:xfrm>
        </p:grpSpPr>
        <p:sp>
          <p:nvSpPr>
            <p:cNvPr id="1252" name="Google Shape;1252;p47"/>
            <p:cNvSpPr/>
            <p:nvPr/>
          </p:nvSpPr>
          <p:spPr>
            <a:xfrm>
              <a:off x="5455534" y="1055601"/>
              <a:ext cx="53695" cy="44148"/>
            </a:xfrm>
            <a:custGeom>
              <a:avLst/>
              <a:gdLst/>
              <a:ahLst/>
              <a:cxnLst/>
              <a:rect l="l" t="t" r="r" b="b"/>
              <a:pathLst>
                <a:path w="3442" h="2830" extrusionOk="0">
                  <a:moveTo>
                    <a:pt x="2902" y="0"/>
                  </a:moveTo>
                  <a:cubicBezTo>
                    <a:pt x="2802" y="0"/>
                    <a:pt x="2699" y="38"/>
                    <a:pt x="2608" y="113"/>
                  </a:cubicBezTo>
                  <a:cubicBezTo>
                    <a:pt x="2174" y="439"/>
                    <a:pt x="1666" y="838"/>
                    <a:pt x="1232" y="1200"/>
                  </a:cubicBezTo>
                  <a:cubicBezTo>
                    <a:pt x="906" y="1490"/>
                    <a:pt x="580" y="1743"/>
                    <a:pt x="254" y="1997"/>
                  </a:cubicBezTo>
                  <a:cubicBezTo>
                    <a:pt x="36" y="2142"/>
                    <a:pt x="0" y="2432"/>
                    <a:pt x="145" y="2649"/>
                  </a:cubicBezTo>
                  <a:cubicBezTo>
                    <a:pt x="254" y="2758"/>
                    <a:pt x="362" y="2830"/>
                    <a:pt x="507" y="2830"/>
                  </a:cubicBezTo>
                  <a:cubicBezTo>
                    <a:pt x="616" y="2830"/>
                    <a:pt x="725" y="2794"/>
                    <a:pt x="797" y="2721"/>
                  </a:cubicBezTo>
                  <a:cubicBezTo>
                    <a:pt x="1123" y="2504"/>
                    <a:pt x="1449" y="2214"/>
                    <a:pt x="1811" y="1924"/>
                  </a:cubicBezTo>
                  <a:cubicBezTo>
                    <a:pt x="2246" y="1562"/>
                    <a:pt x="2717" y="1200"/>
                    <a:pt x="3151" y="874"/>
                  </a:cubicBezTo>
                  <a:cubicBezTo>
                    <a:pt x="3369" y="729"/>
                    <a:pt x="3441" y="403"/>
                    <a:pt x="3260" y="222"/>
                  </a:cubicBezTo>
                  <a:cubicBezTo>
                    <a:pt x="3176" y="74"/>
                    <a:pt x="3042" y="0"/>
                    <a:pt x="2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7"/>
            <p:cNvSpPr/>
            <p:nvPr/>
          </p:nvSpPr>
          <p:spPr>
            <a:xfrm>
              <a:off x="4952637" y="2200313"/>
              <a:ext cx="1086088" cy="135782"/>
            </a:xfrm>
            <a:custGeom>
              <a:avLst/>
              <a:gdLst/>
              <a:ahLst/>
              <a:cxnLst/>
              <a:rect l="l" t="t" r="r" b="b"/>
              <a:pathLst>
                <a:path w="69621" h="8704" extrusionOk="0">
                  <a:moveTo>
                    <a:pt x="68963" y="1"/>
                  </a:moveTo>
                  <a:cubicBezTo>
                    <a:pt x="68838" y="1"/>
                    <a:pt x="68709" y="56"/>
                    <a:pt x="68603" y="191"/>
                  </a:cubicBezTo>
                  <a:cubicBezTo>
                    <a:pt x="68096" y="771"/>
                    <a:pt x="67589" y="1278"/>
                    <a:pt x="67010" y="1821"/>
                  </a:cubicBezTo>
                  <a:cubicBezTo>
                    <a:pt x="66539" y="2256"/>
                    <a:pt x="66032" y="2727"/>
                    <a:pt x="65561" y="3234"/>
                  </a:cubicBezTo>
                  <a:cubicBezTo>
                    <a:pt x="65380" y="3415"/>
                    <a:pt x="65380" y="3704"/>
                    <a:pt x="65597" y="3886"/>
                  </a:cubicBezTo>
                  <a:cubicBezTo>
                    <a:pt x="65670" y="3958"/>
                    <a:pt x="65814" y="3994"/>
                    <a:pt x="65923" y="3994"/>
                  </a:cubicBezTo>
                  <a:cubicBezTo>
                    <a:pt x="66032" y="3994"/>
                    <a:pt x="66177" y="3958"/>
                    <a:pt x="66249" y="3849"/>
                  </a:cubicBezTo>
                  <a:cubicBezTo>
                    <a:pt x="66684" y="3415"/>
                    <a:pt x="67191" y="2944"/>
                    <a:pt x="67662" y="2509"/>
                  </a:cubicBezTo>
                  <a:cubicBezTo>
                    <a:pt x="68241" y="1966"/>
                    <a:pt x="68821" y="1386"/>
                    <a:pt x="69328" y="771"/>
                  </a:cubicBezTo>
                  <a:cubicBezTo>
                    <a:pt x="69620" y="425"/>
                    <a:pt x="69308" y="1"/>
                    <a:pt x="68963" y="1"/>
                  </a:cubicBezTo>
                  <a:close/>
                  <a:moveTo>
                    <a:pt x="65670" y="481"/>
                  </a:moveTo>
                  <a:cubicBezTo>
                    <a:pt x="64329" y="481"/>
                    <a:pt x="61214" y="4393"/>
                    <a:pt x="60599" y="5407"/>
                  </a:cubicBezTo>
                  <a:cubicBezTo>
                    <a:pt x="60417" y="5624"/>
                    <a:pt x="60490" y="5914"/>
                    <a:pt x="60743" y="6059"/>
                  </a:cubicBezTo>
                  <a:cubicBezTo>
                    <a:pt x="60816" y="6095"/>
                    <a:pt x="60888" y="6131"/>
                    <a:pt x="60961" y="6131"/>
                  </a:cubicBezTo>
                  <a:cubicBezTo>
                    <a:pt x="61142" y="6131"/>
                    <a:pt x="61287" y="6059"/>
                    <a:pt x="61359" y="5914"/>
                  </a:cubicBezTo>
                  <a:cubicBezTo>
                    <a:pt x="62373" y="4320"/>
                    <a:pt x="65054" y="1459"/>
                    <a:pt x="65670" y="1423"/>
                  </a:cubicBezTo>
                  <a:cubicBezTo>
                    <a:pt x="66285" y="1423"/>
                    <a:pt x="66285" y="481"/>
                    <a:pt x="65670" y="481"/>
                  </a:cubicBezTo>
                  <a:close/>
                  <a:moveTo>
                    <a:pt x="2877" y="4720"/>
                  </a:moveTo>
                  <a:cubicBezTo>
                    <a:pt x="2764" y="4720"/>
                    <a:pt x="2645" y="4763"/>
                    <a:pt x="2536" y="4864"/>
                  </a:cubicBezTo>
                  <a:cubicBezTo>
                    <a:pt x="1956" y="5479"/>
                    <a:pt x="1377" y="6168"/>
                    <a:pt x="906" y="6892"/>
                  </a:cubicBezTo>
                  <a:cubicBezTo>
                    <a:pt x="652" y="7254"/>
                    <a:pt x="435" y="7616"/>
                    <a:pt x="145" y="7942"/>
                  </a:cubicBezTo>
                  <a:cubicBezTo>
                    <a:pt x="0" y="8160"/>
                    <a:pt x="36" y="8449"/>
                    <a:pt x="254" y="8631"/>
                  </a:cubicBezTo>
                  <a:cubicBezTo>
                    <a:pt x="326" y="8667"/>
                    <a:pt x="435" y="8703"/>
                    <a:pt x="507" y="8703"/>
                  </a:cubicBezTo>
                  <a:cubicBezTo>
                    <a:pt x="688" y="8703"/>
                    <a:pt x="797" y="8667"/>
                    <a:pt x="906" y="8522"/>
                  </a:cubicBezTo>
                  <a:cubicBezTo>
                    <a:pt x="1159" y="8196"/>
                    <a:pt x="1449" y="7797"/>
                    <a:pt x="1703" y="7435"/>
                  </a:cubicBezTo>
                  <a:cubicBezTo>
                    <a:pt x="2137" y="6747"/>
                    <a:pt x="2644" y="6131"/>
                    <a:pt x="3224" y="5516"/>
                  </a:cubicBezTo>
                  <a:cubicBezTo>
                    <a:pt x="3558" y="5182"/>
                    <a:pt x="3251" y="4720"/>
                    <a:pt x="2877" y="4720"/>
                  </a:cubicBezTo>
                  <a:close/>
                </a:path>
              </a:pathLst>
            </a:custGeom>
            <a:solidFill>
              <a:srgbClr val="2130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7"/>
            <p:cNvSpPr/>
            <p:nvPr/>
          </p:nvSpPr>
          <p:spPr>
            <a:xfrm>
              <a:off x="4875791" y="946666"/>
              <a:ext cx="1263475" cy="1443671"/>
            </a:xfrm>
            <a:custGeom>
              <a:avLst/>
              <a:gdLst/>
              <a:ahLst/>
              <a:cxnLst/>
              <a:rect l="l" t="t" r="r" b="b"/>
              <a:pathLst>
                <a:path w="80992" h="92543" extrusionOk="0">
                  <a:moveTo>
                    <a:pt x="38286" y="939"/>
                  </a:moveTo>
                  <a:cubicBezTo>
                    <a:pt x="38395" y="975"/>
                    <a:pt x="38503" y="1011"/>
                    <a:pt x="38576" y="1084"/>
                  </a:cubicBezTo>
                  <a:cubicBezTo>
                    <a:pt x="39409" y="1663"/>
                    <a:pt x="40206" y="2315"/>
                    <a:pt x="40894" y="3040"/>
                  </a:cubicBezTo>
                  <a:cubicBezTo>
                    <a:pt x="40982" y="3127"/>
                    <a:pt x="41109" y="3175"/>
                    <a:pt x="41237" y="3175"/>
                  </a:cubicBezTo>
                  <a:cubicBezTo>
                    <a:pt x="41319" y="3175"/>
                    <a:pt x="41402" y="3155"/>
                    <a:pt x="41474" y="3112"/>
                  </a:cubicBezTo>
                  <a:cubicBezTo>
                    <a:pt x="42234" y="2714"/>
                    <a:pt x="43031" y="2315"/>
                    <a:pt x="43828" y="1989"/>
                  </a:cubicBezTo>
                  <a:cubicBezTo>
                    <a:pt x="44009" y="1881"/>
                    <a:pt x="44190" y="1844"/>
                    <a:pt x="44371" y="1844"/>
                  </a:cubicBezTo>
                  <a:cubicBezTo>
                    <a:pt x="44589" y="1844"/>
                    <a:pt x="44806" y="1953"/>
                    <a:pt x="44987" y="2098"/>
                  </a:cubicBezTo>
                  <a:cubicBezTo>
                    <a:pt x="45494" y="2424"/>
                    <a:pt x="45929" y="2931"/>
                    <a:pt x="46219" y="3510"/>
                  </a:cubicBezTo>
                  <a:cubicBezTo>
                    <a:pt x="46298" y="3670"/>
                    <a:pt x="46455" y="3770"/>
                    <a:pt x="46633" y="3770"/>
                  </a:cubicBezTo>
                  <a:cubicBezTo>
                    <a:pt x="46698" y="3770"/>
                    <a:pt x="46766" y="3757"/>
                    <a:pt x="46834" y="3728"/>
                  </a:cubicBezTo>
                  <a:lnTo>
                    <a:pt x="49877" y="2532"/>
                  </a:lnTo>
                  <a:lnTo>
                    <a:pt x="49877" y="2532"/>
                  </a:lnTo>
                  <a:cubicBezTo>
                    <a:pt x="49442" y="5177"/>
                    <a:pt x="49189" y="7821"/>
                    <a:pt x="49152" y="10501"/>
                  </a:cubicBezTo>
                  <a:cubicBezTo>
                    <a:pt x="49008" y="14232"/>
                    <a:pt x="48863" y="18071"/>
                    <a:pt x="47595" y="21694"/>
                  </a:cubicBezTo>
                  <a:cubicBezTo>
                    <a:pt x="47052" y="21186"/>
                    <a:pt x="46508" y="20752"/>
                    <a:pt x="45893" y="20390"/>
                  </a:cubicBezTo>
                  <a:cubicBezTo>
                    <a:pt x="45675" y="20208"/>
                    <a:pt x="45422" y="20136"/>
                    <a:pt x="45168" y="20100"/>
                  </a:cubicBezTo>
                  <a:lnTo>
                    <a:pt x="45096" y="20100"/>
                  </a:lnTo>
                  <a:cubicBezTo>
                    <a:pt x="44842" y="20136"/>
                    <a:pt x="44589" y="20245"/>
                    <a:pt x="44371" y="20462"/>
                  </a:cubicBezTo>
                  <a:lnTo>
                    <a:pt x="43430" y="21295"/>
                  </a:lnTo>
                  <a:cubicBezTo>
                    <a:pt x="43246" y="21494"/>
                    <a:pt x="42997" y="21590"/>
                    <a:pt x="42749" y="21590"/>
                  </a:cubicBezTo>
                  <a:cubicBezTo>
                    <a:pt x="42411" y="21590"/>
                    <a:pt x="42075" y="21412"/>
                    <a:pt x="41908" y="21078"/>
                  </a:cubicBezTo>
                  <a:lnTo>
                    <a:pt x="41800" y="20897"/>
                  </a:lnTo>
                  <a:cubicBezTo>
                    <a:pt x="41510" y="20390"/>
                    <a:pt x="41039" y="20027"/>
                    <a:pt x="40496" y="19846"/>
                  </a:cubicBezTo>
                  <a:cubicBezTo>
                    <a:pt x="40314" y="19774"/>
                    <a:pt x="40097" y="19738"/>
                    <a:pt x="39916" y="19738"/>
                  </a:cubicBezTo>
                  <a:cubicBezTo>
                    <a:pt x="39300" y="19774"/>
                    <a:pt x="38721" y="19955"/>
                    <a:pt x="38214" y="20208"/>
                  </a:cubicBezTo>
                  <a:lnTo>
                    <a:pt x="35533" y="21331"/>
                  </a:lnTo>
                  <a:cubicBezTo>
                    <a:pt x="34773" y="20788"/>
                    <a:pt x="34012" y="20136"/>
                    <a:pt x="33360" y="19448"/>
                  </a:cubicBezTo>
                  <a:cubicBezTo>
                    <a:pt x="33276" y="19342"/>
                    <a:pt x="33142" y="19286"/>
                    <a:pt x="33009" y="19286"/>
                  </a:cubicBezTo>
                  <a:cubicBezTo>
                    <a:pt x="32914" y="19286"/>
                    <a:pt x="32820" y="19315"/>
                    <a:pt x="32744" y="19375"/>
                  </a:cubicBezTo>
                  <a:lnTo>
                    <a:pt x="31875" y="20027"/>
                  </a:lnTo>
                  <a:cubicBezTo>
                    <a:pt x="32020" y="13978"/>
                    <a:pt x="32636" y="7966"/>
                    <a:pt x="33795" y="2025"/>
                  </a:cubicBezTo>
                  <a:lnTo>
                    <a:pt x="35497" y="2750"/>
                  </a:lnTo>
                  <a:cubicBezTo>
                    <a:pt x="35557" y="2786"/>
                    <a:pt x="35622" y="2802"/>
                    <a:pt x="35686" y="2802"/>
                  </a:cubicBezTo>
                  <a:cubicBezTo>
                    <a:pt x="35815" y="2802"/>
                    <a:pt x="35944" y="2738"/>
                    <a:pt x="36040" y="2641"/>
                  </a:cubicBezTo>
                  <a:cubicBezTo>
                    <a:pt x="36620" y="2025"/>
                    <a:pt x="37272" y="1482"/>
                    <a:pt x="37996" y="1047"/>
                  </a:cubicBezTo>
                  <a:cubicBezTo>
                    <a:pt x="38069" y="1011"/>
                    <a:pt x="38177" y="939"/>
                    <a:pt x="38286" y="939"/>
                  </a:cubicBezTo>
                  <a:close/>
                  <a:moveTo>
                    <a:pt x="14090" y="12892"/>
                  </a:moveTo>
                  <a:cubicBezTo>
                    <a:pt x="19089" y="12892"/>
                    <a:pt x="25065" y="12928"/>
                    <a:pt x="31295" y="12964"/>
                  </a:cubicBezTo>
                  <a:cubicBezTo>
                    <a:pt x="31078" y="15645"/>
                    <a:pt x="30969" y="18289"/>
                    <a:pt x="30933" y="20969"/>
                  </a:cubicBezTo>
                  <a:cubicBezTo>
                    <a:pt x="30933" y="21114"/>
                    <a:pt x="31006" y="21295"/>
                    <a:pt x="31187" y="21368"/>
                  </a:cubicBezTo>
                  <a:cubicBezTo>
                    <a:pt x="31252" y="21400"/>
                    <a:pt x="31332" y="21418"/>
                    <a:pt x="31410" y="21418"/>
                  </a:cubicBezTo>
                  <a:cubicBezTo>
                    <a:pt x="31505" y="21418"/>
                    <a:pt x="31598" y="21391"/>
                    <a:pt x="31658" y="21331"/>
                  </a:cubicBezTo>
                  <a:lnTo>
                    <a:pt x="32962" y="20390"/>
                  </a:lnTo>
                  <a:cubicBezTo>
                    <a:pt x="33650" y="21078"/>
                    <a:pt x="34410" y="21694"/>
                    <a:pt x="35244" y="22237"/>
                  </a:cubicBezTo>
                  <a:cubicBezTo>
                    <a:pt x="35312" y="22306"/>
                    <a:pt x="35410" y="22331"/>
                    <a:pt x="35510" y="22331"/>
                  </a:cubicBezTo>
                  <a:cubicBezTo>
                    <a:pt x="35567" y="22331"/>
                    <a:pt x="35625" y="22323"/>
                    <a:pt x="35678" y="22309"/>
                  </a:cubicBezTo>
                  <a:lnTo>
                    <a:pt x="38576" y="21042"/>
                  </a:lnTo>
                  <a:cubicBezTo>
                    <a:pt x="38979" y="20840"/>
                    <a:pt x="39429" y="20730"/>
                    <a:pt x="39888" y="20730"/>
                  </a:cubicBezTo>
                  <a:cubicBezTo>
                    <a:pt x="40005" y="20730"/>
                    <a:pt x="40124" y="20737"/>
                    <a:pt x="40242" y="20752"/>
                  </a:cubicBezTo>
                  <a:cubicBezTo>
                    <a:pt x="40568" y="20824"/>
                    <a:pt x="40749" y="21078"/>
                    <a:pt x="41003" y="21440"/>
                  </a:cubicBezTo>
                  <a:lnTo>
                    <a:pt x="41184" y="21657"/>
                  </a:lnTo>
                  <a:cubicBezTo>
                    <a:pt x="41546" y="22164"/>
                    <a:pt x="42162" y="22490"/>
                    <a:pt x="42814" y="22527"/>
                  </a:cubicBezTo>
                  <a:cubicBezTo>
                    <a:pt x="42959" y="22527"/>
                    <a:pt x="43067" y="22490"/>
                    <a:pt x="43212" y="22490"/>
                  </a:cubicBezTo>
                  <a:cubicBezTo>
                    <a:pt x="43502" y="22382"/>
                    <a:pt x="43792" y="22201"/>
                    <a:pt x="44045" y="21983"/>
                  </a:cubicBezTo>
                  <a:lnTo>
                    <a:pt x="44987" y="21186"/>
                  </a:lnTo>
                  <a:cubicBezTo>
                    <a:pt x="45023" y="21150"/>
                    <a:pt x="45096" y="21078"/>
                    <a:pt x="45132" y="21078"/>
                  </a:cubicBezTo>
                  <a:cubicBezTo>
                    <a:pt x="45204" y="21078"/>
                    <a:pt x="45277" y="21114"/>
                    <a:pt x="45349" y="21186"/>
                  </a:cubicBezTo>
                  <a:cubicBezTo>
                    <a:pt x="46110" y="21657"/>
                    <a:pt x="46798" y="22237"/>
                    <a:pt x="47450" y="22853"/>
                  </a:cubicBezTo>
                  <a:cubicBezTo>
                    <a:pt x="47523" y="22925"/>
                    <a:pt x="47667" y="22997"/>
                    <a:pt x="47776" y="22997"/>
                  </a:cubicBezTo>
                  <a:lnTo>
                    <a:pt x="47885" y="22997"/>
                  </a:lnTo>
                  <a:cubicBezTo>
                    <a:pt x="48030" y="22961"/>
                    <a:pt x="48175" y="22853"/>
                    <a:pt x="48211" y="22708"/>
                  </a:cubicBezTo>
                  <a:cubicBezTo>
                    <a:pt x="49442" y="19593"/>
                    <a:pt x="49804" y="16369"/>
                    <a:pt x="49986" y="13182"/>
                  </a:cubicBezTo>
                  <a:cubicBezTo>
                    <a:pt x="64112" y="13363"/>
                    <a:pt x="76391" y="13544"/>
                    <a:pt x="78782" y="13580"/>
                  </a:cubicBezTo>
                  <a:cubicBezTo>
                    <a:pt x="79941" y="26982"/>
                    <a:pt x="77369" y="83559"/>
                    <a:pt x="77188" y="88087"/>
                  </a:cubicBezTo>
                  <a:cubicBezTo>
                    <a:pt x="72044" y="90369"/>
                    <a:pt x="57157" y="91637"/>
                    <a:pt x="36149" y="91637"/>
                  </a:cubicBezTo>
                  <a:cubicBezTo>
                    <a:pt x="18799" y="91637"/>
                    <a:pt x="3441" y="90695"/>
                    <a:pt x="2137" y="89934"/>
                  </a:cubicBezTo>
                  <a:cubicBezTo>
                    <a:pt x="725" y="87508"/>
                    <a:pt x="1304" y="42847"/>
                    <a:pt x="2029" y="13037"/>
                  </a:cubicBezTo>
                  <a:cubicBezTo>
                    <a:pt x="4274" y="12928"/>
                    <a:pt x="8331" y="12892"/>
                    <a:pt x="14090" y="12892"/>
                  </a:cubicBezTo>
                  <a:close/>
                  <a:moveTo>
                    <a:pt x="38269" y="0"/>
                  </a:moveTo>
                  <a:cubicBezTo>
                    <a:pt x="37999" y="0"/>
                    <a:pt x="37725" y="82"/>
                    <a:pt x="37489" y="251"/>
                  </a:cubicBezTo>
                  <a:cubicBezTo>
                    <a:pt x="36801" y="685"/>
                    <a:pt x="36149" y="1192"/>
                    <a:pt x="35569" y="1772"/>
                  </a:cubicBezTo>
                  <a:lnTo>
                    <a:pt x="33650" y="866"/>
                  </a:lnTo>
                  <a:cubicBezTo>
                    <a:pt x="33577" y="830"/>
                    <a:pt x="33505" y="812"/>
                    <a:pt x="33432" y="812"/>
                  </a:cubicBezTo>
                  <a:cubicBezTo>
                    <a:pt x="33360" y="812"/>
                    <a:pt x="33288" y="830"/>
                    <a:pt x="33215" y="866"/>
                  </a:cubicBezTo>
                  <a:cubicBezTo>
                    <a:pt x="33106" y="939"/>
                    <a:pt x="32998" y="1047"/>
                    <a:pt x="32998" y="1192"/>
                  </a:cubicBezTo>
                  <a:cubicBezTo>
                    <a:pt x="32273" y="4778"/>
                    <a:pt x="31730" y="8364"/>
                    <a:pt x="31404" y="12022"/>
                  </a:cubicBezTo>
                  <a:cubicBezTo>
                    <a:pt x="25102" y="11950"/>
                    <a:pt x="19125" y="11914"/>
                    <a:pt x="14090" y="11914"/>
                  </a:cubicBezTo>
                  <a:cubicBezTo>
                    <a:pt x="7933" y="11914"/>
                    <a:pt x="3695" y="11986"/>
                    <a:pt x="1521" y="12059"/>
                  </a:cubicBezTo>
                  <a:cubicBezTo>
                    <a:pt x="1268" y="12095"/>
                    <a:pt x="1087" y="12276"/>
                    <a:pt x="1051" y="12530"/>
                  </a:cubicBezTo>
                  <a:cubicBezTo>
                    <a:pt x="1051" y="12711"/>
                    <a:pt x="616" y="31691"/>
                    <a:pt x="399" y="50671"/>
                  </a:cubicBezTo>
                  <a:cubicBezTo>
                    <a:pt x="0" y="89282"/>
                    <a:pt x="1051" y="90188"/>
                    <a:pt x="1485" y="90586"/>
                  </a:cubicBezTo>
                  <a:cubicBezTo>
                    <a:pt x="2862" y="91782"/>
                    <a:pt x="20501" y="92542"/>
                    <a:pt x="36149" y="92542"/>
                  </a:cubicBezTo>
                  <a:cubicBezTo>
                    <a:pt x="46291" y="92542"/>
                    <a:pt x="70740" y="92180"/>
                    <a:pt x="77840" y="88811"/>
                  </a:cubicBezTo>
                  <a:cubicBezTo>
                    <a:pt x="77985" y="88739"/>
                    <a:pt x="78093" y="88558"/>
                    <a:pt x="78093" y="88413"/>
                  </a:cubicBezTo>
                  <a:cubicBezTo>
                    <a:pt x="78130" y="87761"/>
                    <a:pt x="80991" y="26185"/>
                    <a:pt x="79687" y="13037"/>
                  </a:cubicBezTo>
                  <a:cubicBezTo>
                    <a:pt x="79651" y="12819"/>
                    <a:pt x="79470" y="12638"/>
                    <a:pt x="79216" y="12602"/>
                  </a:cubicBezTo>
                  <a:cubicBezTo>
                    <a:pt x="78999" y="12602"/>
                    <a:pt x="65669" y="12421"/>
                    <a:pt x="50022" y="12204"/>
                  </a:cubicBezTo>
                  <a:cubicBezTo>
                    <a:pt x="50058" y="11660"/>
                    <a:pt x="50058" y="11117"/>
                    <a:pt x="50094" y="10537"/>
                  </a:cubicBezTo>
                  <a:cubicBezTo>
                    <a:pt x="50203" y="7676"/>
                    <a:pt x="50312" y="4706"/>
                    <a:pt x="50927" y="1881"/>
                  </a:cubicBezTo>
                  <a:cubicBezTo>
                    <a:pt x="51013" y="1565"/>
                    <a:pt x="50782" y="1318"/>
                    <a:pt x="50520" y="1318"/>
                  </a:cubicBezTo>
                  <a:cubicBezTo>
                    <a:pt x="50451" y="1318"/>
                    <a:pt x="50380" y="1336"/>
                    <a:pt x="50312" y="1373"/>
                  </a:cubicBezTo>
                  <a:lnTo>
                    <a:pt x="46834" y="2714"/>
                  </a:lnTo>
                  <a:cubicBezTo>
                    <a:pt x="46508" y="2170"/>
                    <a:pt x="46037" y="1699"/>
                    <a:pt x="45530" y="1337"/>
                  </a:cubicBezTo>
                  <a:cubicBezTo>
                    <a:pt x="45168" y="1047"/>
                    <a:pt x="44770" y="903"/>
                    <a:pt x="44371" y="903"/>
                  </a:cubicBezTo>
                  <a:cubicBezTo>
                    <a:pt x="44045" y="903"/>
                    <a:pt x="43719" y="975"/>
                    <a:pt x="43466" y="1120"/>
                  </a:cubicBezTo>
                  <a:cubicBezTo>
                    <a:pt x="42705" y="1446"/>
                    <a:pt x="42017" y="1772"/>
                    <a:pt x="41329" y="2134"/>
                  </a:cubicBezTo>
                  <a:cubicBezTo>
                    <a:pt x="40640" y="1482"/>
                    <a:pt x="39916" y="866"/>
                    <a:pt x="39119" y="323"/>
                  </a:cubicBezTo>
                  <a:cubicBezTo>
                    <a:pt x="38886" y="110"/>
                    <a:pt x="38581" y="0"/>
                    <a:pt x="38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 </a:t>
              </a:r>
              <a:endParaRPr/>
            </a:p>
          </p:txBody>
        </p:sp>
        <p:sp>
          <p:nvSpPr>
            <p:cNvPr id="1255" name="Google Shape;1255;p47"/>
            <p:cNvSpPr/>
            <p:nvPr/>
          </p:nvSpPr>
          <p:spPr>
            <a:xfrm>
              <a:off x="5451010" y="1048035"/>
              <a:ext cx="109075" cy="99419"/>
            </a:xfrm>
            <a:custGeom>
              <a:avLst/>
              <a:gdLst/>
              <a:ahLst/>
              <a:cxnLst/>
              <a:rect l="l" t="t" r="r" b="b"/>
              <a:pathLst>
                <a:path w="6992" h="6373" extrusionOk="0">
                  <a:moveTo>
                    <a:pt x="6448" y="1"/>
                  </a:moveTo>
                  <a:cubicBezTo>
                    <a:pt x="6330" y="1"/>
                    <a:pt x="6212" y="55"/>
                    <a:pt x="6122" y="164"/>
                  </a:cubicBezTo>
                  <a:cubicBezTo>
                    <a:pt x="4311" y="2011"/>
                    <a:pt x="2210" y="4148"/>
                    <a:pt x="326" y="5488"/>
                  </a:cubicBezTo>
                  <a:cubicBezTo>
                    <a:pt x="73" y="5633"/>
                    <a:pt x="0" y="5959"/>
                    <a:pt x="182" y="6176"/>
                  </a:cubicBezTo>
                  <a:cubicBezTo>
                    <a:pt x="269" y="6307"/>
                    <a:pt x="408" y="6372"/>
                    <a:pt x="552" y="6372"/>
                  </a:cubicBezTo>
                  <a:cubicBezTo>
                    <a:pt x="648" y="6372"/>
                    <a:pt x="747" y="6343"/>
                    <a:pt x="834" y="6285"/>
                  </a:cubicBezTo>
                  <a:cubicBezTo>
                    <a:pt x="2826" y="4872"/>
                    <a:pt x="4963" y="2735"/>
                    <a:pt x="6774" y="816"/>
                  </a:cubicBezTo>
                  <a:cubicBezTo>
                    <a:pt x="6991" y="635"/>
                    <a:pt x="6991" y="345"/>
                    <a:pt x="6774" y="164"/>
                  </a:cubicBezTo>
                  <a:cubicBezTo>
                    <a:pt x="6683" y="55"/>
                    <a:pt x="6566" y="1"/>
                    <a:pt x="6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7"/>
            <p:cNvSpPr/>
            <p:nvPr/>
          </p:nvSpPr>
          <p:spPr>
            <a:xfrm>
              <a:off x="5519557" y="1088423"/>
              <a:ext cx="44476" cy="37346"/>
            </a:xfrm>
            <a:custGeom>
              <a:avLst/>
              <a:gdLst/>
              <a:ahLst/>
              <a:cxnLst/>
              <a:rect l="l" t="t" r="r" b="b"/>
              <a:pathLst>
                <a:path w="2851" h="2394" extrusionOk="0">
                  <a:moveTo>
                    <a:pt x="2320" y="0"/>
                  </a:moveTo>
                  <a:cubicBezTo>
                    <a:pt x="2232" y="0"/>
                    <a:pt x="2141" y="24"/>
                    <a:pt x="2054" y="74"/>
                  </a:cubicBezTo>
                  <a:cubicBezTo>
                    <a:pt x="1366" y="472"/>
                    <a:pt x="786" y="980"/>
                    <a:pt x="315" y="1595"/>
                  </a:cubicBezTo>
                  <a:cubicBezTo>
                    <a:pt x="0" y="1910"/>
                    <a:pt x="226" y="2394"/>
                    <a:pt x="634" y="2394"/>
                  </a:cubicBezTo>
                  <a:cubicBezTo>
                    <a:pt x="648" y="2394"/>
                    <a:pt x="663" y="2393"/>
                    <a:pt x="677" y="2392"/>
                  </a:cubicBezTo>
                  <a:cubicBezTo>
                    <a:pt x="822" y="2356"/>
                    <a:pt x="931" y="2320"/>
                    <a:pt x="1040" y="2211"/>
                  </a:cubicBezTo>
                  <a:cubicBezTo>
                    <a:pt x="1438" y="1668"/>
                    <a:pt x="1945" y="1233"/>
                    <a:pt x="2525" y="907"/>
                  </a:cubicBezTo>
                  <a:cubicBezTo>
                    <a:pt x="2778" y="798"/>
                    <a:pt x="2851" y="472"/>
                    <a:pt x="2742" y="255"/>
                  </a:cubicBezTo>
                  <a:cubicBezTo>
                    <a:pt x="2647" y="89"/>
                    <a:pt x="2489" y="0"/>
                    <a:pt x="2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7"/>
            <p:cNvSpPr/>
            <p:nvPr/>
          </p:nvSpPr>
          <p:spPr>
            <a:xfrm>
              <a:off x="5895142" y="2207801"/>
              <a:ext cx="92118" cy="88171"/>
            </a:xfrm>
            <a:custGeom>
              <a:avLst/>
              <a:gdLst/>
              <a:ahLst/>
              <a:cxnLst/>
              <a:rect l="l" t="t" r="r" b="b"/>
              <a:pathLst>
                <a:path w="5905" h="5652" extrusionOk="0">
                  <a:moveTo>
                    <a:pt x="5253" y="1"/>
                  </a:moveTo>
                  <a:cubicBezTo>
                    <a:pt x="3912" y="1"/>
                    <a:pt x="797" y="3913"/>
                    <a:pt x="182" y="4927"/>
                  </a:cubicBezTo>
                  <a:cubicBezTo>
                    <a:pt x="0" y="5144"/>
                    <a:pt x="73" y="5434"/>
                    <a:pt x="326" y="5579"/>
                  </a:cubicBezTo>
                  <a:cubicBezTo>
                    <a:pt x="399" y="5615"/>
                    <a:pt x="471" y="5651"/>
                    <a:pt x="544" y="5651"/>
                  </a:cubicBezTo>
                  <a:cubicBezTo>
                    <a:pt x="725" y="5651"/>
                    <a:pt x="870" y="5579"/>
                    <a:pt x="942" y="5434"/>
                  </a:cubicBezTo>
                  <a:cubicBezTo>
                    <a:pt x="1956" y="3840"/>
                    <a:pt x="4637" y="979"/>
                    <a:pt x="5253" y="943"/>
                  </a:cubicBezTo>
                  <a:cubicBezTo>
                    <a:pt x="5904" y="943"/>
                    <a:pt x="5904" y="1"/>
                    <a:pt x="5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7"/>
            <p:cNvSpPr/>
            <p:nvPr/>
          </p:nvSpPr>
          <p:spPr>
            <a:xfrm>
              <a:off x="5972549" y="2200578"/>
              <a:ext cx="66768" cy="62618"/>
            </a:xfrm>
            <a:custGeom>
              <a:avLst/>
              <a:gdLst/>
              <a:ahLst/>
              <a:cxnLst/>
              <a:rect l="l" t="t" r="r" b="b"/>
              <a:pathLst>
                <a:path w="4280" h="4014" extrusionOk="0">
                  <a:moveTo>
                    <a:pt x="3613" y="0"/>
                  </a:moveTo>
                  <a:cubicBezTo>
                    <a:pt x="3490" y="0"/>
                    <a:pt x="3364" y="51"/>
                    <a:pt x="3261" y="174"/>
                  </a:cubicBezTo>
                  <a:cubicBezTo>
                    <a:pt x="2754" y="754"/>
                    <a:pt x="2210" y="1297"/>
                    <a:pt x="1631" y="1804"/>
                  </a:cubicBezTo>
                  <a:cubicBezTo>
                    <a:pt x="1160" y="2239"/>
                    <a:pt x="653" y="2710"/>
                    <a:pt x="182" y="3217"/>
                  </a:cubicBezTo>
                  <a:cubicBezTo>
                    <a:pt x="1" y="3398"/>
                    <a:pt x="37" y="3687"/>
                    <a:pt x="254" y="3869"/>
                  </a:cubicBezTo>
                  <a:cubicBezTo>
                    <a:pt x="327" y="3941"/>
                    <a:pt x="435" y="4013"/>
                    <a:pt x="544" y="4013"/>
                  </a:cubicBezTo>
                  <a:cubicBezTo>
                    <a:pt x="689" y="4013"/>
                    <a:pt x="798" y="3941"/>
                    <a:pt x="906" y="3832"/>
                  </a:cubicBezTo>
                  <a:cubicBezTo>
                    <a:pt x="1341" y="3398"/>
                    <a:pt x="1812" y="2927"/>
                    <a:pt x="2283" y="2492"/>
                  </a:cubicBezTo>
                  <a:cubicBezTo>
                    <a:pt x="2898" y="1949"/>
                    <a:pt x="3442" y="1369"/>
                    <a:pt x="3985" y="790"/>
                  </a:cubicBezTo>
                  <a:cubicBezTo>
                    <a:pt x="4280" y="415"/>
                    <a:pt x="3960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7"/>
            <p:cNvSpPr/>
            <p:nvPr/>
          </p:nvSpPr>
          <p:spPr>
            <a:xfrm>
              <a:off x="5653295" y="1253830"/>
              <a:ext cx="46348" cy="54990"/>
            </a:xfrm>
            <a:custGeom>
              <a:avLst/>
              <a:gdLst/>
              <a:ahLst/>
              <a:cxnLst/>
              <a:rect l="l" t="t" r="r" b="b"/>
              <a:pathLst>
                <a:path w="2971" h="3525" extrusionOk="0">
                  <a:moveTo>
                    <a:pt x="2423" y="1"/>
                  </a:moveTo>
                  <a:cubicBezTo>
                    <a:pt x="2312" y="1"/>
                    <a:pt x="2199" y="38"/>
                    <a:pt x="2102" y="120"/>
                  </a:cubicBezTo>
                  <a:cubicBezTo>
                    <a:pt x="1558" y="663"/>
                    <a:pt x="1087" y="1243"/>
                    <a:pt x="725" y="1931"/>
                  </a:cubicBezTo>
                  <a:cubicBezTo>
                    <a:pt x="544" y="2257"/>
                    <a:pt x="363" y="2547"/>
                    <a:pt x="182" y="2800"/>
                  </a:cubicBezTo>
                  <a:cubicBezTo>
                    <a:pt x="1" y="2981"/>
                    <a:pt x="37" y="3307"/>
                    <a:pt x="254" y="3452"/>
                  </a:cubicBezTo>
                  <a:cubicBezTo>
                    <a:pt x="327" y="3489"/>
                    <a:pt x="435" y="3525"/>
                    <a:pt x="544" y="3525"/>
                  </a:cubicBezTo>
                  <a:cubicBezTo>
                    <a:pt x="689" y="3525"/>
                    <a:pt x="834" y="3452"/>
                    <a:pt x="906" y="3344"/>
                  </a:cubicBezTo>
                  <a:cubicBezTo>
                    <a:pt x="1124" y="3054"/>
                    <a:pt x="1341" y="2764"/>
                    <a:pt x="1522" y="2402"/>
                  </a:cubicBezTo>
                  <a:cubicBezTo>
                    <a:pt x="1848" y="1822"/>
                    <a:pt x="2246" y="1315"/>
                    <a:pt x="2717" y="844"/>
                  </a:cubicBezTo>
                  <a:cubicBezTo>
                    <a:pt x="2935" y="663"/>
                    <a:pt x="2971" y="374"/>
                    <a:pt x="2790" y="156"/>
                  </a:cubicBezTo>
                  <a:cubicBezTo>
                    <a:pt x="2690" y="57"/>
                    <a:pt x="2558" y="1"/>
                    <a:pt x="2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7"/>
            <p:cNvSpPr/>
            <p:nvPr/>
          </p:nvSpPr>
          <p:spPr>
            <a:xfrm>
              <a:off x="5717458" y="1246482"/>
              <a:ext cx="39406" cy="33056"/>
            </a:xfrm>
            <a:custGeom>
              <a:avLst/>
              <a:gdLst/>
              <a:ahLst/>
              <a:cxnLst/>
              <a:rect l="l" t="t" r="r" b="b"/>
              <a:pathLst>
                <a:path w="2526" h="2119" extrusionOk="0">
                  <a:moveTo>
                    <a:pt x="1813" y="0"/>
                  </a:moveTo>
                  <a:cubicBezTo>
                    <a:pt x="1710" y="0"/>
                    <a:pt x="1602" y="36"/>
                    <a:pt x="1502" y="120"/>
                  </a:cubicBezTo>
                  <a:cubicBezTo>
                    <a:pt x="1104" y="482"/>
                    <a:pt x="705" y="917"/>
                    <a:pt x="307" y="1315"/>
                  </a:cubicBezTo>
                  <a:cubicBezTo>
                    <a:pt x="1" y="1621"/>
                    <a:pt x="205" y="2119"/>
                    <a:pt x="591" y="2119"/>
                  </a:cubicBezTo>
                  <a:cubicBezTo>
                    <a:pt x="616" y="2119"/>
                    <a:pt x="642" y="2117"/>
                    <a:pt x="669" y="2112"/>
                  </a:cubicBezTo>
                  <a:cubicBezTo>
                    <a:pt x="778" y="2112"/>
                    <a:pt x="922" y="2076"/>
                    <a:pt x="995" y="1967"/>
                  </a:cubicBezTo>
                  <a:cubicBezTo>
                    <a:pt x="1357" y="1569"/>
                    <a:pt x="1756" y="1171"/>
                    <a:pt x="2154" y="808"/>
                  </a:cubicBezTo>
                  <a:cubicBezTo>
                    <a:pt x="2525" y="494"/>
                    <a:pt x="2199" y="0"/>
                    <a:pt x="1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7"/>
            <p:cNvSpPr/>
            <p:nvPr/>
          </p:nvSpPr>
          <p:spPr>
            <a:xfrm>
              <a:off x="4952637" y="2273945"/>
              <a:ext cx="55505" cy="62150"/>
            </a:xfrm>
            <a:custGeom>
              <a:avLst/>
              <a:gdLst/>
              <a:ahLst/>
              <a:cxnLst/>
              <a:rect l="l" t="t" r="r" b="b"/>
              <a:pathLst>
                <a:path w="3558" h="3984" extrusionOk="0">
                  <a:moveTo>
                    <a:pt x="2894" y="0"/>
                  </a:moveTo>
                  <a:cubicBezTo>
                    <a:pt x="2786" y="0"/>
                    <a:pt x="2673" y="43"/>
                    <a:pt x="2572" y="144"/>
                  </a:cubicBezTo>
                  <a:cubicBezTo>
                    <a:pt x="1956" y="759"/>
                    <a:pt x="1377" y="1448"/>
                    <a:pt x="906" y="2172"/>
                  </a:cubicBezTo>
                  <a:cubicBezTo>
                    <a:pt x="688" y="2534"/>
                    <a:pt x="435" y="2896"/>
                    <a:pt x="145" y="3222"/>
                  </a:cubicBezTo>
                  <a:cubicBezTo>
                    <a:pt x="0" y="3440"/>
                    <a:pt x="36" y="3729"/>
                    <a:pt x="254" y="3911"/>
                  </a:cubicBezTo>
                  <a:cubicBezTo>
                    <a:pt x="326" y="3947"/>
                    <a:pt x="435" y="3983"/>
                    <a:pt x="544" y="3983"/>
                  </a:cubicBezTo>
                  <a:cubicBezTo>
                    <a:pt x="688" y="3983"/>
                    <a:pt x="797" y="3947"/>
                    <a:pt x="906" y="3802"/>
                  </a:cubicBezTo>
                  <a:cubicBezTo>
                    <a:pt x="1196" y="3476"/>
                    <a:pt x="1449" y="3077"/>
                    <a:pt x="1703" y="2715"/>
                  </a:cubicBezTo>
                  <a:cubicBezTo>
                    <a:pt x="2137" y="2027"/>
                    <a:pt x="2644" y="1411"/>
                    <a:pt x="3224" y="796"/>
                  </a:cubicBezTo>
                  <a:cubicBezTo>
                    <a:pt x="3558" y="462"/>
                    <a:pt x="3251" y="0"/>
                    <a:pt x="2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7"/>
            <p:cNvSpPr/>
            <p:nvPr/>
          </p:nvSpPr>
          <p:spPr>
            <a:xfrm>
              <a:off x="5373026" y="960737"/>
              <a:ext cx="280285" cy="323794"/>
            </a:xfrm>
            <a:custGeom>
              <a:avLst/>
              <a:gdLst/>
              <a:ahLst/>
              <a:cxnLst/>
              <a:rect l="l" t="t" r="r" b="b"/>
              <a:pathLst>
                <a:path w="17967" h="20756" extrusionOk="0">
                  <a:moveTo>
                    <a:pt x="8175" y="6081"/>
                  </a:moveTo>
                  <a:cubicBezTo>
                    <a:pt x="8318" y="6081"/>
                    <a:pt x="8465" y="6155"/>
                    <a:pt x="8549" y="6303"/>
                  </a:cubicBezTo>
                  <a:cubicBezTo>
                    <a:pt x="8694" y="6484"/>
                    <a:pt x="8658" y="6810"/>
                    <a:pt x="8440" y="6955"/>
                  </a:cubicBezTo>
                  <a:cubicBezTo>
                    <a:pt x="7970" y="7281"/>
                    <a:pt x="7535" y="7643"/>
                    <a:pt x="7064" y="8005"/>
                  </a:cubicBezTo>
                  <a:cubicBezTo>
                    <a:pt x="6738" y="8295"/>
                    <a:pt x="6412" y="8585"/>
                    <a:pt x="6086" y="8802"/>
                  </a:cubicBezTo>
                  <a:cubicBezTo>
                    <a:pt x="5977" y="8875"/>
                    <a:pt x="5905" y="8911"/>
                    <a:pt x="5796" y="8911"/>
                  </a:cubicBezTo>
                  <a:cubicBezTo>
                    <a:pt x="5651" y="8911"/>
                    <a:pt x="5507" y="8839"/>
                    <a:pt x="5398" y="8730"/>
                  </a:cubicBezTo>
                  <a:cubicBezTo>
                    <a:pt x="5253" y="8513"/>
                    <a:pt x="5289" y="8223"/>
                    <a:pt x="5507" y="8078"/>
                  </a:cubicBezTo>
                  <a:cubicBezTo>
                    <a:pt x="5833" y="7824"/>
                    <a:pt x="6159" y="7571"/>
                    <a:pt x="6485" y="7281"/>
                  </a:cubicBezTo>
                  <a:cubicBezTo>
                    <a:pt x="6955" y="6919"/>
                    <a:pt x="7390" y="6520"/>
                    <a:pt x="7897" y="6194"/>
                  </a:cubicBezTo>
                  <a:cubicBezTo>
                    <a:pt x="7973" y="6119"/>
                    <a:pt x="8073" y="6081"/>
                    <a:pt x="8175" y="6081"/>
                  </a:cubicBezTo>
                  <a:close/>
                  <a:moveTo>
                    <a:pt x="11674" y="8193"/>
                  </a:moveTo>
                  <a:cubicBezTo>
                    <a:pt x="11847" y="8193"/>
                    <a:pt x="12024" y="8291"/>
                    <a:pt x="12099" y="8440"/>
                  </a:cubicBezTo>
                  <a:cubicBezTo>
                    <a:pt x="12244" y="8657"/>
                    <a:pt x="12135" y="8983"/>
                    <a:pt x="11918" y="9092"/>
                  </a:cubicBezTo>
                  <a:cubicBezTo>
                    <a:pt x="11338" y="9418"/>
                    <a:pt x="10831" y="9853"/>
                    <a:pt x="10396" y="10396"/>
                  </a:cubicBezTo>
                  <a:cubicBezTo>
                    <a:pt x="10324" y="10505"/>
                    <a:pt x="10179" y="10541"/>
                    <a:pt x="10034" y="10577"/>
                  </a:cubicBezTo>
                  <a:cubicBezTo>
                    <a:pt x="10019" y="10578"/>
                    <a:pt x="10005" y="10579"/>
                    <a:pt x="9991" y="10579"/>
                  </a:cubicBezTo>
                  <a:cubicBezTo>
                    <a:pt x="9585" y="10579"/>
                    <a:pt x="9392" y="10095"/>
                    <a:pt x="9672" y="9780"/>
                  </a:cubicBezTo>
                  <a:cubicBezTo>
                    <a:pt x="10179" y="9165"/>
                    <a:pt x="10759" y="8657"/>
                    <a:pt x="11447" y="8259"/>
                  </a:cubicBezTo>
                  <a:cubicBezTo>
                    <a:pt x="11515" y="8214"/>
                    <a:pt x="11594" y="8193"/>
                    <a:pt x="11674" y="8193"/>
                  </a:cubicBezTo>
                  <a:close/>
                  <a:moveTo>
                    <a:pt x="11447" y="5624"/>
                  </a:moveTo>
                  <a:cubicBezTo>
                    <a:pt x="11565" y="5624"/>
                    <a:pt x="11682" y="5669"/>
                    <a:pt x="11773" y="5760"/>
                  </a:cubicBezTo>
                  <a:cubicBezTo>
                    <a:pt x="11954" y="5941"/>
                    <a:pt x="11954" y="6267"/>
                    <a:pt x="11773" y="6448"/>
                  </a:cubicBezTo>
                  <a:cubicBezTo>
                    <a:pt x="9926" y="8331"/>
                    <a:pt x="7789" y="10468"/>
                    <a:pt x="5833" y="11881"/>
                  </a:cubicBezTo>
                  <a:cubicBezTo>
                    <a:pt x="5748" y="11952"/>
                    <a:pt x="5652" y="11984"/>
                    <a:pt x="5558" y="11984"/>
                  </a:cubicBezTo>
                  <a:cubicBezTo>
                    <a:pt x="5411" y="11984"/>
                    <a:pt x="5269" y="11905"/>
                    <a:pt x="5181" y="11772"/>
                  </a:cubicBezTo>
                  <a:cubicBezTo>
                    <a:pt x="4999" y="11591"/>
                    <a:pt x="5072" y="11265"/>
                    <a:pt x="5289" y="11120"/>
                  </a:cubicBezTo>
                  <a:cubicBezTo>
                    <a:pt x="7209" y="9744"/>
                    <a:pt x="9310" y="7643"/>
                    <a:pt x="11121" y="5760"/>
                  </a:cubicBezTo>
                  <a:cubicBezTo>
                    <a:pt x="11211" y="5669"/>
                    <a:pt x="11329" y="5624"/>
                    <a:pt x="11447" y="5624"/>
                  </a:cubicBezTo>
                  <a:close/>
                  <a:moveTo>
                    <a:pt x="6412" y="1"/>
                  </a:moveTo>
                  <a:cubicBezTo>
                    <a:pt x="6303" y="37"/>
                    <a:pt x="6195" y="73"/>
                    <a:pt x="6122" y="145"/>
                  </a:cubicBezTo>
                  <a:cubicBezTo>
                    <a:pt x="5398" y="580"/>
                    <a:pt x="4746" y="1123"/>
                    <a:pt x="4166" y="1739"/>
                  </a:cubicBezTo>
                  <a:cubicBezTo>
                    <a:pt x="4070" y="1836"/>
                    <a:pt x="3941" y="1884"/>
                    <a:pt x="3812" y="1884"/>
                  </a:cubicBezTo>
                  <a:cubicBezTo>
                    <a:pt x="3748" y="1884"/>
                    <a:pt x="3683" y="1872"/>
                    <a:pt x="3623" y="1848"/>
                  </a:cubicBezTo>
                  <a:lnTo>
                    <a:pt x="1921" y="1051"/>
                  </a:lnTo>
                  <a:cubicBezTo>
                    <a:pt x="762" y="6991"/>
                    <a:pt x="146" y="13040"/>
                    <a:pt x="1" y="19089"/>
                  </a:cubicBezTo>
                  <a:lnTo>
                    <a:pt x="870" y="18437"/>
                  </a:lnTo>
                  <a:cubicBezTo>
                    <a:pt x="946" y="18377"/>
                    <a:pt x="1040" y="18348"/>
                    <a:pt x="1135" y="18348"/>
                  </a:cubicBezTo>
                  <a:cubicBezTo>
                    <a:pt x="1268" y="18348"/>
                    <a:pt x="1402" y="18404"/>
                    <a:pt x="1486" y="18510"/>
                  </a:cubicBezTo>
                  <a:cubicBezTo>
                    <a:pt x="2138" y="19198"/>
                    <a:pt x="2899" y="19850"/>
                    <a:pt x="3659" y="20393"/>
                  </a:cubicBezTo>
                  <a:lnTo>
                    <a:pt x="6340" y="19270"/>
                  </a:lnTo>
                  <a:cubicBezTo>
                    <a:pt x="6847" y="19017"/>
                    <a:pt x="7426" y="18836"/>
                    <a:pt x="8042" y="18799"/>
                  </a:cubicBezTo>
                  <a:cubicBezTo>
                    <a:pt x="8223" y="18799"/>
                    <a:pt x="8440" y="18836"/>
                    <a:pt x="8622" y="18908"/>
                  </a:cubicBezTo>
                  <a:cubicBezTo>
                    <a:pt x="9165" y="19089"/>
                    <a:pt x="9636" y="19451"/>
                    <a:pt x="9926" y="19958"/>
                  </a:cubicBezTo>
                  <a:lnTo>
                    <a:pt x="10034" y="20140"/>
                  </a:lnTo>
                  <a:cubicBezTo>
                    <a:pt x="10201" y="20474"/>
                    <a:pt x="10537" y="20652"/>
                    <a:pt x="10875" y="20652"/>
                  </a:cubicBezTo>
                  <a:cubicBezTo>
                    <a:pt x="11123" y="20652"/>
                    <a:pt x="11372" y="20556"/>
                    <a:pt x="11556" y="20357"/>
                  </a:cubicBezTo>
                  <a:lnTo>
                    <a:pt x="12497" y="19524"/>
                  </a:lnTo>
                  <a:cubicBezTo>
                    <a:pt x="12678" y="19343"/>
                    <a:pt x="12932" y="19234"/>
                    <a:pt x="13222" y="19198"/>
                  </a:cubicBezTo>
                  <a:lnTo>
                    <a:pt x="13258" y="19198"/>
                  </a:lnTo>
                  <a:cubicBezTo>
                    <a:pt x="13548" y="19198"/>
                    <a:pt x="13801" y="19306"/>
                    <a:pt x="14019" y="19451"/>
                  </a:cubicBezTo>
                  <a:cubicBezTo>
                    <a:pt x="14598" y="19850"/>
                    <a:pt x="15178" y="20284"/>
                    <a:pt x="15721" y="20755"/>
                  </a:cubicBezTo>
                  <a:cubicBezTo>
                    <a:pt x="16989" y="17133"/>
                    <a:pt x="17134" y="13294"/>
                    <a:pt x="17278" y="9599"/>
                  </a:cubicBezTo>
                  <a:cubicBezTo>
                    <a:pt x="17315" y="6919"/>
                    <a:pt x="17532" y="4238"/>
                    <a:pt x="17967" y="1594"/>
                  </a:cubicBezTo>
                  <a:lnTo>
                    <a:pt x="17967" y="1594"/>
                  </a:lnTo>
                  <a:lnTo>
                    <a:pt x="14924" y="2826"/>
                  </a:lnTo>
                  <a:cubicBezTo>
                    <a:pt x="14867" y="2854"/>
                    <a:pt x="14806" y="2868"/>
                    <a:pt x="14743" y="2868"/>
                  </a:cubicBezTo>
                  <a:cubicBezTo>
                    <a:pt x="14568" y="2868"/>
                    <a:pt x="14389" y="2760"/>
                    <a:pt x="14308" y="2572"/>
                  </a:cubicBezTo>
                  <a:cubicBezTo>
                    <a:pt x="14055" y="1993"/>
                    <a:pt x="13620" y="1522"/>
                    <a:pt x="13077" y="1160"/>
                  </a:cubicBezTo>
                  <a:cubicBezTo>
                    <a:pt x="12932" y="1015"/>
                    <a:pt x="12715" y="942"/>
                    <a:pt x="12461" y="906"/>
                  </a:cubicBezTo>
                  <a:cubicBezTo>
                    <a:pt x="12280" y="942"/>
                    <a:pt x="12099" y="979"/>
                    <a:pt x="11954" y="1051"/>
                  </a:cubicBezTo>
                  <a:cubicBezTo>
                    <a:pt x="11121" y="1413"/>
                    <a:pt x="10360" y="1775"/>
                    <a:pt x="9600" y="2210"/>
                  </a:cubicBezTo>
                  <a:cubicBezTo>
                    <a:pt x="9532" y="2251"/>
                    <a:pt x="9454" y="2271"/>
                    <a:pt x="9375" y="2271"/>
                  </a:cubicBezTo>
                  <a:cubicBezTo>
                    <a:pt x="9244" y="2271"/>
                    <a:pt x="9111" y="2215"/>
                    <a:pt x="9020" y="2101"/>
                  </a:cubicBezTo>
                  <a:cubicBezTo>
                    <a:pt x="8332" y="1413"/>
                    <a:pt x="7535" y="761"/>
                    <a:pt x="6702" y="145"/>
                  </a:cubicBezTo>
                  <a:cubicBezTo>
                    <a:pt x="6629" y="73"/>
                    <a:pt x="6521" y="37"/>
                    <a:pt x="6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" name="Google Shape;1267;p48"/>
          <p:cNvGrpSpPr/>
          <p:nvPr/>
        </p:nvGrpSpPr>
        <p:grpSpPr>
          <a:xfrm rot="-5400000" flipH="1">
            <a:off x="1411284" y="1440017"/>
            <a:ext cx="1707007" cy="3142659"/>
            <a:chOff x="2654658" y="3572396"/>
            <a:chExt cx="737974" cy="1358635"/>
          </a:xfrm>
        </p:grpSpPr>
        <p:sp>
          <p:nvSpPr>
            <p:cNvPr id="1268" name="Google Shape;1268;p48"/>
            <p:cNvSpPr/>
            <p:nvPr/>
          </p:nvSpPr>
          <p:spPr>
            <a:xfrm>
              <a:off x="2654658" y="3572396"/>
              <a:ext cx="737974" cy="1358635"/>
            </a:xfrm>
            <a:custGeom>
              <a:avLst/>
              <a:gdLst/>
              <a:ahLst/>
              <a:cxnLst/>
              <a:rect l="l" t="t" r="r" b="b"/>
              <a:pathLst>
                <a:path w="47306" h="87092" extrusionOk="0">
                  <a:moveTo>
                    <a:pt x="22684" y="1315"/>
                  </a:moveTo>
                  <a:cubicBezTo>
                    <a:pt x="27019" y="1315"/>
                    <a:pt x="31478" y="2069"/>
                    <a:pt x="34923" y="4165"/>
                  </a:cubicBezTo>
                  <a:lnTo>
                    <a:pt x="34923" y="4165"/>
                  </a:lnTo>
                  <a:cubicBezTo>
                    <a:pt x="34953" y="4195"/>
                    <a:pt x="34988" y="4224"/>
                    <a:pt x="35027" y="4251"/>
                  </a:cubicBezTo>
                  <a:cubicBezTo>
                    <a:pt x="46074" y="11676"/>
                    <a:pt x="45893" y="28230"/>
                    <a:pt x="45495" y="40001"/>
                  </a:cubicBezTo>
                  <a:cubicBezTo>
                    <a:pt x="45278" y="45906"/>
                    <a:pt x="44843" y="51737"/>
                    <a:pt x="44662" y="57605"/>
                  </a:cubicBezTo>
                  <a:cubicBezTo>
                    <a:pt x="44444" y="64668"/>
                    <a:pt x="44010" y="73108"/>
                    <a:pt x="37707" y="77672"/>
                  </a:cubicBezTo>
                  <a:cubicBezTo>
                    <a:pt x="33945" y="80399"/>
                    <a:pt x="29050" y="81857"/>
                    <a:pt x="24209" y="81857"/>
                  </a:cubicBezTo>
                  <a:cubicBezTo>
                    <a:pt x="19728" y="81857"/>
                    <a:pt x="15293" y="80608"/>
                    <a:pt x="11845" y="77961"/>
                  </a:cubicBezTo>
                  <a:cubicBezTo>
                    <a:pt x="11737" y="77907"/>
                    <a:pt x="11619" y="77880"/>
                    <a:pt x="11501" y="77880"/>
                  </a:cubicBezTo>
                  <a:cubicBezTo>
                    <a:pt x="11383" y="77880"/>
                    <a:pt x="11266" y="77907"/>
                    <a:pt x="11157" y="77961"/>
                  </a:cubicBezTo>
                  <a:cubicBezTo>
                    <a:pt x="8914" y="79236"/>
                    <a:pt x="7083" y="81085"/>
                    <a:pt x="5854" y="83293"/>
                  </a:cubicBezTo>
                  <a:lnTo>
                    <a:pt x="5854" y="83293"/>
                  </a:lnTo>
                  <a:cubicBezTo>
                    <a:pt x="5771" y="80025"/>
                    <a:pt x="6056" y="76795"/>
                    <a:pt x="7680" y="73796"/>
                  </a:cubicBezTo>
                  <a:cubicBezTo>
                    <a:pt x="7788" y="73579"/>
                    <a:pt x="7788" y="73325"/>
                    <a:pt x="7680" y="73108"/>
                  </a:cubicBezTo>
                  <a:cubicBezTo>
                    <a:pt x="1" y="60829"/>
                    <a:pt x="2536" y="44819"/>
                    <a:pt x="3551" y="31164"/>
                  </a:cubicBezTo>
                  <a:cubicBezTo>
                    <a:pt x="3985" y="25151"/>
                    <a:pt x="3225" y="19066"/>
                    <a:pt x="4166" y="13125"/>
                  </a:cubicBezTo>
                  <a:cubicBezTo>
                    <a:pt x="4673" y="10047"/>
                    <a:pt x="5724" y="6787"/>
                    <a:pt x="8259" y="4758"/>
                  </a:cubicBezTo>
                  <a:cubicBezTo>
                    <a:pt x="10324" y="3092"/>
                    <a:pt x="13077" y="2404"/>
                    <a:pt x="15648" y="1933"/>
                  </a:cubicBezTo>
                  <a:cubicBezTo>
                    <a:pt x="17816" y="1557"/>
                    <a:pt x="20230" y="1315"/>
                    <a:pt x="22684" y="1315"/>
                  </a:cubicBezTo>
                  <a:close/>
                  <a:moveTo>
                    <a:pt x="22682" y="1"/>
                  </a:moveTo>
                  <a:cubicBezTo>
                    <a:pt x="20584" y="1"/>
                    <a:pt x="18525" y="162"/>
                    <a:pt x="16626" y="412"/>
                  </a:cubicBezTo>
                  <a:cubicBezTo>
                    <a:pt x="10215" y="1281"/>
                    <a:pt x="5072" y="3889"/>
                    <a:pt x="3333" y="10517"/>
                  </a:cubicBezTo>
                  <a:cubicBezTo>
                    <a:pt x="1450" y="17508"/>
                    <a:pt x="2609" y="25187"/>
                    <a:pt x="2065" y="32395"/>
                  </a:cubicBezTo>
                  <a:cubicBezTo>
                    <a:pt x="1413" y="40907"/>
                    <a:pt x="508" y="49491"/>
                    <a:pt x="1486" y="58040"/>
                  </a:cubicBezTo>
                  <a:cubicBezTo>
                    <a:pt x="1957" y="62495"/>
                    <a:pt x="2971" y="66950"/>
                    <a:pt x="4927" y="71007"/>
                  </a:cubicBezTo>
                  <a:cubicBezTo>
                    <a:pt x="5325" y="71876"/>
                    <a:pt x="6231" y="72854"/>
                    <a:pt x="6122" y="73796"/>
                  </a:cubicBezTo>
                  <a:cubicBezTo>
                    <a:pt x="5941" y="75064"/>
                    <a:pt x="5036" y="76404"/>
                    <a:pt x="4818" y="77672"/>
                  </a:cubicBezTo>
                  <a:cubicBezTo>
                    <a:pt x="4239" y="80569"/>
                    <a:pt x="4420" y="83503"/>
                    <a:pt x="4637" y="86437"/>
                  </a:cubicBezTo>
                  <a:cubicBezTo>
                    <a:pt x="4637" y="86859"/>
                    <a:pt x="4971" y="87091"/>
                    <a:pt x="5306" y="87091"/>
                  </a:cubicBezTo>
                  <a:cubicBezTo>
                    <a:pt x="5575" y="87091"/>
                    <a:pt x="5844" y="86941"/>
                    <a:pt x="5941" y="86618"/>
                  </a:cubicBezTo>
                  <a:cubicBezTo>
                    <a:pt x="5962" y="86545"/>
                    <a:pt x="5983" y="86473"/>
                    <a:pt x="6005" y="86400"/>
                  </a:cubicBezTo>
                  <a:lnTo>
                    <a:pt x="6005" y="86400"/>
                  </a:lnTo>
                  <a:lnTo>
                    <a:pt x="6014" y="86401"/>
                  </a:lnTo>
                  <a:cubicBezTo>
                    <a:pt x="6013" y="86393"/>
                    <a:pt x="6013" y="86386"/>
                    <a:pt x="6012" y="86378"/>
                  </a:cubicBezTo>
                  <a:lnTo>
                    <a:pt x="6012" y="86378"/>
                  </a:lnTo>
                  <a:cubicBezTo>
                    <a:pt x="6373" y="85195"/>
                    <a:pt x="6893" y="84050"/>
                    <a:pt x="7571" y="83032"/>
                  </a:cubicBezTo>
                  <a:cubicBezTo>
                    <a:pt x="8223" y="82091"/>
                    <a:pt x="9744" y="79954"/>
                    <a:pt x="10940" y="79664"/>
                  </a:cubicBezTo>
                  <a:cubicBezTo>
                    <a:pt x="11027" y="79644"/>
                    <a:pt x="11120" y="79635"/>
                    <a:pt x="11218" y="79635"/>
                  </a:cubicBezTo>
                  <a:cubicBezTo>
                    <a:pt x="12575" y="79635"/>
                    <a:pt x="14840" y="81400"/>
                    <a:pt x="16192" y="81873"/>
                  </a:cubicBezTo>
                  <a:cubicBezTo>
                    <a:pt x="18660" y="82771"/>
                    <a:pt x="21282" y="83168"/>
                    <a:pt x="23909" y="83168"/>
                  </a:cubicBezTo>
                  <a:cubicBezTo>
                    <a:pt x="25523" y="83168"/>
                    <a:pt x="27140" y="83018"/>
                    <a:pt x="28724" y="82743"/>
                  </a:cubicBezTo>
                  <a:cubicBezTo>
                    <a:pt x="32745" y="82018"/>
                    <a:pt x="36947" y="80388"/>
                    <a:pt x="39953" y="77563"/>
                  </a:cubicBezTo>
                  <a:cubicBezTo>
                    <a:pt x="42742" y="74955"/>
                    <a:pt x="44300" y="71369"/>
                    <a:pt x="45060" y="67675"/>
                  </a:cubicBezTo>
                  <a:cubicBezTo>
                    <a:pt x="46545" y="60720"/>
                    <a:pt x="46147" y="53222"/>
                    <a:pt x="46545" y="46123"/>
                  </a:cubicBezTo>
                  <a:cubicBezTo>
                    <a:pt x="47016" y="38444"/>
                    <a:pt x="47306" y="30620"/>
                    <a:pt x="46183" y="22941"/>
                  </a:cubicBezTo>
                  <a:cubicBezTo>
                    <a:pt x="45099" y="15320"/>
                    <a:pt x="42395" y="7591"/>
                    <a:pt x="35772" y="3094"/>
                  </a:cubicBezTo>
                  <a:lnTo>
                    <a:pt x="35772" y="3094"/>
                  </a:lnTo>
                  <a:cubicBezTo>
                    <a:pt x="35754" y="3081"/>
                    <a:pt x="35735" y="3068"/>
                    <a:pt x="35715" y="3056"/>
                  </a:cubicBezTo>
                  <a:lnTo>
                    <a:pt x="35715" y="3056"/>
                  </a:lnTo>
                  <a:cubicBezTo>
                    <a:pt x="35715" y="3056"/>
                    <a:pt x="35715" y="3056"/>
                    <a:pt x="35715" y="3056"/>
                  </a:cubicBezTo>
                  <a:cubicBezTo>
                    <a:pt x="35705" y="3049"/>
                    <a:pt x="35695" y="3043"/>
                    <a:pt x="35685" y="3037"/>
                  </a:cubicBezTo>
                  <a:lnTo>
                    <a:pt x="35685" y="3037"/>
                  </a:lnTo>
                  <a:cubicBezTo>
                    <a:pt x="32011" y="765"/>
                    <a:pt x="27255" y="1"/>
                    <a:pt x="226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8"/>
            <p:cNvSpPr/>
            <p:nvPr/>
          </p:nvSpPr>
          <p:spPr>
            <a:xfrm>
              <a:off x="3176232" y="4676845"/>
              <a:ext cx="114364" cy="104504"/>
            </a:xfrm>
            <a:custGeom>
              <a:avLst/>
              <a:gdLst/>
              <a:ahLst/>
              <a:cxnLst/>
              <a:rect l="l" t="t" r="r" b="b"/>
              <a:pathLst>
                <a:path w="7331" h="6699" extrusionOk="0">
                  <a:moveTo>
                    <a:pt x="6503" y="0"/>
                  </a:moveTo>
                  <a:cubicBezTo>
                    <a:pt x="6241" y="0"/>
                    <a:pt x="5998" y="151"/>
                    <a:pt x="5940" y="499"/>
                  </a:cubicBezTo>
                  <a:cubicBezTo>
                    <a:pt x="5541" y="3070"/>
                    <a:pt x="3477" y="5063"/>
                    <a:pt x="869" y="5352"/>
                  </a:cubicBezTo>
                  <a:cubicBezTo>
                    <a:pt x="33" y="5422"/>
                    <a:pt x="1" y="6699"/>
                    <a:pt x="774" y="6699"/>
                  </a:cubicBezTo>
                  <a:cubicBezTo>
                    <a:pt x="804" y="6699"/>
                    <a:pt x="836" y="6697"/>
                    <a:pt x="869" y="6692"/>
                  </a:cubicBezTo>
                  <a:cubicBezTo>
                    <a:pt x="4093" y="6439"/>
                    <a:pt x="6700" y="4012"/>
                    <a:pt x="7244" y="861"/>
                  </a:cubicBezTo>
                  <a:cubicBezTo>
                    <a:pt x="7331" y="339"/>
                    <a:pt x="6896" y="0"/>
                    <a:pt x="6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" name="Google Shape;1270;p4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Use Some Graphs</a:t>
            </a:r>
            <a:endParaRPr/>
          </a:p>
        </p:txBody>
      </p:sp>
      <p:pic>
        <p:nvPicPr>
          <p:cNvPr id="1271" name="Google Shape;1271;p48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789676" y="1616700"/>
            <a:ext cx="4775250" cy="237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272" name="Google Shape;1272;p48"/>
          <p:cNvSpPr txBox="1">
            <a:spLocks noGrp="1"/>
          </p:cNvSpPr>
          <p:nvPr>
            <p:ph type="subTitle" idx="1"/>
          </p:nvPr>
        </p:nvSpPr>
        <p:spPr>
          <a:xfrm>
            <a:off x="902777" y="2511104"/>
            <a:ext cx="2446500" cy="10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 modify this graph, click on it, follow the link, change the data &amp; paste the new graph here</a:t>
            </a:r>
            <a:endParaRPr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oodle Sketchbook by Slidesgo">
  <a:themeElements>
    <a:clrScheme name="Simple Light">
      <a:dk1>
        <a:srgbClr val="213054"/>
      </a:dk1>
      <a:lt1>
        <a:srgbClr val="BAE5E4"/>
      </a:lt1>
      <a:dk2>
        <a:srgbClr val="A889CC"/>
      </a:dk2>
      <a:lt2>
        <a:srgbClr val="FC7D77"/>
      </a:lt2>
      <a:accent1>
        <a:srgbClr val="FFAB40"/>
      </a:accent1>
      <a:accent2>
        <a:srgbClr val="FFFFFF"/>
      </a:accent2>
      <a:accent3>
        <a:srgbClr val="213054"/>
      </a:accent3>
      <a:accent4>
        <a:srgbClr val="BAE5E4"/>
      </a:accent4>
      <a:accent5>
        <a:srgbClr val="A889CC"/>
      </a:accent5>
      <a:accent6>
        <a:srgbClr val="FC7D77"/>
      </a:accent6>
      <a:hlink>
        <a:srgbClr val="2130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1077</Words>
  <Application>Microsoft Office PowerPoint</Application>
  <PresentationFormat>全屏显示(16:9)</PresentationFormat>
  <Paragraphs>222</Paragraphs>
  <Slides>48</Slides>
  <Notes>48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48</vt:i4>
      </vt:variant>
    </vt:vector>
  </HeadingPairs>
  <TitlesOfParts>
    <vt:vector size="58" baseType="lpstr">
      <vt:lpstr>Amatic SC</vt:lpstr>
      <vt:lpstr>Kalam</vt:lpstr>
      <vt:lpstr>Montserrat</vt:lpstr>
      <vt:lpstr>Proxima Nova</vt:lpstr>
      <vt:lpstr>Proxima Nova Semibold</vt:lpstr>
      <vt:lpstr>Roboto Medium</vt:lpstr>
      <vt:lpstr>Arial</vt:lpstr>
      <vt:lpstr>Calibri</vt:lpstr>
      <vt:lpstr>Doodle Sketchbook by Slidesgo</vt:lpstr>
      <vt:lpstr>Slidesgo Final Pages</vt:lpstr>
      <vt:lpstr>Doodle Sketchbook</vt:lpstr>
      <vt:lpstr>Whoa!</vt:lpstr>
      <vt:lpstr>—Someone Famous</vt:lpstr>
      <vt:lpstr>Table of Contents</vt:lpstr>
      <vt:lpstr>Introduction</vt:lpstr>
      <vt:lpstr>The Slide Title Goes Here!</vt:lpstr>
      <vt:lpstr>Maybe You Need to Divide the Content</vt:lpstr>
      <vt:lpstr>You Could Use Three Columns, Why Not?</vt:lpstr>
      <vt:lpstr>You Can Use Some Graphs</vt:lpstr>
      <vt:lpstr>A Picture Reinforces the Concept</vt:lpstr>
      <vt:lpstr>Presentation</vt:lpstr>
      <vt:lpstr>Steps</vt:lpstr>
      <vt:lpstr>Status</vt:lpstr>
      <vt:lpstr>A Picture Is Worth a Thousand Words</vt:lpstr>
      <vt:lpstr>Awesome Words</vt:lpstr>
      <vt:lpstr>Sometimes, Reviewing Concepts Is a Good Idea</vt:lpstr>
      <vt:lpstr>Analysis</vt:lpstr>
      <vt:lpstr>Percentages</vt:lpstr>
      <vt:lpstr>Infographics Make Your Idea Understandable...</vt:lpstr>
      <vt:lpstr>… And the Same Goes for Tables </vt:lpstr>
      <vt:lpstr>More Infographics Could Help</vt:lpstr>
      <vt:lpstr>How about Four Columns?</vt:lpstr>
      <vt:lpstr>This Is a Map</vt:lpstr>
      <vt:lpstr>A Timeline Always Works Well</vt:lpstr>
      <vt:lpstr>Conclusion</vt:lpstr>
      <vt:lpstr>4,498,300,000</vt:lpstr>
      <vt:lpstr>333,000.00</vt:lpstr>
      <vt:lpstr>Desktop Software</vt:lpstr>
      <vt:lpstr>Tablet App</vt:lpstr>
      <vt:lpstr>Mobile Web</vt:lpstr>
      <vt:lpstr>Thanks</vt:lpstr>
      <vt:lpstr>Alternative Resources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PowerPoint 演示文稿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Doodle Sketchbook</dc:title>
  <cp:lastModifiedBy>刘 龙</cp:lastModifiedBy>
  <cp:revision>1</cp:revision>
  <dcterms:modified xsi:type="dcterms:W3CDTF">2020-07-17T15:16:45Z</dcterms:modified>
</cp:coreProperties>
</file>