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3"/>
  </p:notesMasterIdLst>
  <p:sldIdLst>
    <p:sldId id="486" r:id="rId2"/>
    <p:sldId id="485" r:id="rId3"/>
    <p:sldId id="445" r:id="rId4"/>
    <p:sldId id="266" r:id="rId5"/>
    <p:sldId id="465" r:id="rId6"/>
    <p:sldId id="466" r:id="rId7"/>
    <p:sldId id="467" r:id="rId8"/>
    <p:sldId id="421" r:id="rId9"/>
    <p:sldId id="362" r:id="rId10"/>
    <p:sldId id="263" r:id="rId11"/>
    <p:sldId id="264" r:id="rId12"/>
    <p:sldId id="422" r:id="rId13"/>
    <p:sldId id="363" r:id="rId14"/>
    <p:sldId id="369" r:id="rId15"/>
    <p:sldId id="423" r:id="rId16"/>
    <p:sldId id="366" r:id="rId17"/>
    <p:sldId id="364" r:id="rId18"/>
    <p:sldId id="367" r:id="rId19"/>
    <p:sldId id="370" r:id="rId20"/>
    <p:sldId id="424" r:id="rId21"/>
    <p:sldId id="365" r:id="rId22"/>
    <p:sldId id="368" r:id="rId23"/>
    <p:sldId id="371" r:id="rId24"/>
    <p:sldId id="425" r:id="rId25"/>
    <p:sldId id="468" r:id="rId26"/>
    <p:sldId id="469" r:id="rId27"/>
    <p:sldId id="470" r:id="rId28"/>
    <p:sldId id="471" r:id="rId29"/>
    <p:sldId id="472" r:id="rId30"/>
    <p:sldId id="473" r:id="rId31"/>
    <p:sldId id="474" r:id="rId32"/>
    <p:sldId id="478" r:id="rId33"/>
    <p:sldId id="475" r:id="rId34"/>
    <p:sldId id="476" r:id="rId35"/>
    <p:sldId id="477" r:id="rId36"/>
    <p:sldId id="479" r:id="rId37"/>
    <p:sldId id="480" r:id="rId38"/>
    <p:sldId id="481" r:id="rId39"/>
    <p:sldId id="482" r:id="rId40"/>
    <p:sldId id="483" r:id="rId41"/>
    <p:sldId id="484" r:id="rId4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5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A47E2B3F-0066-43BE-BBDD-896C68A11D10}"/>
    <pc:docChg chg="custSel modSld modMainMaster">
      <pc:chgData name="shaul azulai" userId="7b173d9d3ae8ed16" providerId="LiveId" clId="{A47E2B3F-0066-43BE-BBDD-896C68A11D10}" dt="2023-07-05T14:48:29.906" v="9"/>
      <pc:docMkLst>
        <pc:docMk/>
      </pc:docMkLst>
      <pc:sldChg chg="modTransition">
        <pc:chgData name="shaul azulai" userId="7b173d9d3ae8ed16" providerId="LiveId" clId="{A47E2B3F-0066-43BE-BBDD-896C68A11D10}" dt="2023-07-05T14:48:29.906" v="9"/>
        <pc:sldMkLst>
          <pc:docMk/>
          <pc:sldMk cId="3627611040" sldId="263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376637089" sldId="264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770133107" sldId="266"/>
        </pc:sldMkLst>
      </pc:sldChg>
      <pc:sldChg chg="addSp delSp modSp mod modTransition">
        <pc:chgData name="shaul azulai" userId="7b173d9d3ae8ed16" providerId="LiveId" clId="{A47E2B3F-0066-43BE-BBDD-896C68A11D10}" dt="2023-07-05T14:48:29.906" v="9"/>
        <pc:sldMkLst>
          <pc:docMk/>
          <pc:sldMk cId="1075790346" sldId="359"/>
        </pc:sldMkLst>
        <pc:spChg chg="del mod">
          <ac:chgData name="shaul azulai" userId="7b173d9d3ae8ed16" providerId="LiveId" clId="{A47E2B3F-0066-43BE-BBDD-896C68A11D10}" dt="2023-07-03T16:10:30.326" v="1" actId="478"/>
          <ac:spMkLst>
            <pc:docMk/>
            <pc:sldMk cId="1075790346" sldId="359"/>
            <ac:spMk id="3" creationId="{8C4B7532-17B8-98ED-7793-A8BC0BDE340A}"/>
          </ac:spMkLst>
        </pc:spChg>
        <pc:spChg chg="add mod">
          <ac:chgData name="shaul azulai" userId="7b173d9d3ae8ed16" providerId="LiveId" clId="{A47E2B3F-0066-43BE-BBDD-896C68A11D10}" dt="2023-07-03T16:10:32.527" v="2"/>
          <ac:spMkLst>
            <pc:docMk/>
            <pc:sldMk cId="1075790346" sldId="359"/>
            <ac:spMk id="15" creationId="{E7FBD7D8-8F8C-224B-EAE4-2763F839010C}"/>
          </ac:spMkLst>
        </pc:spChg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029598201" sldId="362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667465419" sldId="363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1544778397" sldId="364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83292480" sldId="365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563304876" sldId="366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439764930" sldId="367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1975265848" sldId="368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4057983851" sldId="369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913811857" sldId="370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603464751" sldId="371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936001670" sldId="421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952816030" sldId="422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331688759" sldId="423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240445210" sldId="424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699024080" sldId="425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386904444" sldId="445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495575463" sldId="465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242379869" sldId="466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574074199" sldId="467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244077797" sldId="468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916256128" sldId="469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652687205" sldId="470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836457968" sldId="471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559097438" sldId="472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1141551959" sldId="473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277526403" sldId="474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931822520" sldId="475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412259786" sldId="476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745672513" sldId="477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1607673497" sldId="478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836448327" sldId="479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1680251517" sldId="480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839600878" sldId="481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199810840" sldId="482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1791007947" sldId="483"/>
        </pc:sldMkLst>
      </pc:sldChg>
      <pc:sldChg chg="modTransition">
        <pc:chgData name="shaul azulai" userId="7b173d9d3ae8ed16" providerId="LiveId" clId="{A47E2B3F-0066-43BE-BBDD-896C68A11D10}" dt="2023-07-05T14:48:29.906" v="9"/>
        <pc:sldMkLst>
          <pc:docMk/>
          <pc:sldMk cId="3510353078" sldId="484"/>
        </pc:sldMkLst>
      </pc:sldChg>
      <pc:sldMasterChg chg="modTransition modSldLayout">
        <pc:chgData name="shaul azulai" userId="7b173d9d3ae8ed16" providerId="LiveId" clId="{A47E2B3F-0066-43BE-BBDD-896C68A11D10}" dt="2023-07-05T14:48:29.906" v="9"/>
        <pc:sldMasterMkLst>
          <pc:docMk/>
          <pc:sldMasterMk cId="2083740310" sldId="2147483648"/>
        </pc:sldMasterMkLst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3532875173" sldId="2147483649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1003726891" sldId="2147483650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4118539531" sldId="2147483651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3373657631" sldId="2147483652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3834481266" sldId="2147483653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2594766638" sldId="2147483654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1810638578" sldId="2147483655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1856366622" sldId="2147483656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2113363511" sldId="2147483657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1553910473" sldId="2147483658"/>
          </pc:sldLayoutMkLst>
        </pc:sldLayoutChg>
        <pc:sldLayoutChg chg="modTransition">
          <pc:chgData name="shaul azulai" userId="7b173d9d3ae8ed16" providerId="LiveId" clId="{A47E2B3F-0066-43BE-BBDD-896C68A11D10}" dt="2023-07-05T14:48:29.906" v="9"/>
          <pc:sldLayoutMkLst>
            <pc:docMk/>
            <pc:sldMasterMk cId="2083740310" sldId="2147483648"/>
            <pc:sldLayoutMk cId="14168525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84F3EDA-DEBE-482F-A044-7D44CE13F2C5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7706F1-8B1E-4605-B897-DEE0719A217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8919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52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BDBC1C-B9BB-5BF7-255D-BC03AAE71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6CFDDFA-9C2A-38EC-C9D9-938DFCD3F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DC71BBD-434B-E422-47C5-F45C356D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1E5E05C-E41D-3CA6-5D8E-8B5EB8AB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E813C8C-2A0E-56C1-7670-1A1DCADE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28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56F100-DE5F-F352-3BB0-0A355503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7E82A17-FCD2-C191-4DCF-E90656F30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B4B0A47-217B-45DD-7548-85192EB5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1F5FDA9-93EA-CA85-B0CF-DE9237BD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F77CDF3-0264-E09F-27CD-BD2F4B0B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39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E625508-B639-D9E6-D245-4B4E40744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DC0BD29-7D05-CB18-ED26-7EC5A7B6D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996FE1A-2DDD-6F89-A9DE-95E11354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E5E25D3-681D-79C8-3B58-6C76699E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B79DB73-D5EC-0EFF-8F0E-DA7DE165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6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4490185"/>
            <a:ext cx="5723875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5174883"/>
            <a:ext cx="6144670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64581" y="5077356"/>
            <a:ext cx="9231003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5638135"/>
            <a:ext cx="12186068" cy="1222413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649372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3431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15600" y="1583975"/>
            <a:ext cx="58944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062075" y="6143625"/>
            <a:ext cx="8776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87465" y="2949884"/>
            <a:ext cx="6602171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328965" y="3589324"/>
            <a:ext cx="5864243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6243106" y="3110031"/>
            <a:ext cx="5519895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10991284" y="4934122"/>
            <a:ext cx="1200716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116" y="5125352"/>
            <a:ext cx="1873641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645675" y="5447947"/>
            <a:ext cx="758914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060818" y="5749952"/>
            <a:ext cx="758914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42457" y="5959828"/>
            <a:ext cx="758914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784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FB1FBD-0047-A8E1-096C-D44405B7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9BCE2FD-3097-9044-2C2B-46C229C53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5FA7F18-5385-EB67-31A1-DEDCDBC3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692189B-00B7-7C1C-CB33-7232A6A0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FC2D08-A7F1-E93C-E547-80259ECF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37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5E2F63-C48F-7A84-1B77-B7E52A03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EA3AECD-5723-A94E-4E8D-F1208344C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873C89-964E-1579-A4DB-D0CA9C1A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BBE206-3C31-5419-CD1A-9C018F30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690C099-2D65-E849-D81F-ED718FBF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853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47EA82-26B9-1B63-5787-25866A593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C18C04D-4CEB-8D0E-AA6F-E309DD75F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9EF1BA2-53B1-4652-4EC1-151EEE59D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AA18839-C2BB-4144-B84E-67EB6A238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7F3AD96-168B-9D64-A74C-876B6D47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7FCB7A6-CEED-C8A9-4B7D-A702F42A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365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D64293-87F8-D578-A1A4-355BEEBB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0768B37-63A0-51EE-357F-7D2C6485D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427725E-42F3-0148-3D22-F3962EFD8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5C51D4D-E7B8-ABC3-3D91-5D2EC89A3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C7BD2BA-86A5-63E8-27C8-6C031F76F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8D49E0B-B4E7-D563-CBC3-BB7549EE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87D98A5-0304-B075-2598-26BAC039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ACA2B06-D699-F41D-FB7D-AF860EAD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F1CC10-430E-C5A8-B113-5CA26700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1039E21-96B8-06A5-5802-28128569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DB19590-1612-430A-7319-D970F871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2184575-486C-D821-F1FC-88290626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476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AC5223F7-74E6-9E05-A9DA-37171D7B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10C8B66D-B4E5-6FDE-092F-10E75029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7AB6E78-9E32-5676-9101-755BC13F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06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CD3ED5-9F48-FEB1-109A-A1F963FF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9580C88-EF6D-E81A-3607-B7769956B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907814F-1FEB-30D3-ABE1-2163EEAC1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2729436-0870-3E39-3254-FE43BD59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2FF5E32-35A6-B910-0250-FBAA6FF8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B5FFAB4-249F-6D08-C54D-8205E2A0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63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5CD8352-695C-EFB2-F45E-E3CF287E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55FFA2E-2279-5F00-8065-2817313C8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7E480FE-91A0-0122-84D5-9CB2EB8E1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5B91DD7-D9CC-4F53-1681-B5646CA0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3B94924-D6CB-A804-561E-BEB5CA66B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2F5038C-4F6D-97F4-3F0B-517DF24C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33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AEDAE80-343B-9981-8AD8-BCBC12C5E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8DC24F9-ED92-F413-197C-F98F81145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9C4F155-6DD7-7994-6CD7-08F2204C0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9D6F4-6884-4B65-9294-EBE1BD67DF0B}" type="datetimeFigureOut">
              <a:rPr lang="he-IL" smtClean="0"/>
              <a:t>ד'/תשרי/תשפ"ד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05CB693-7206-C929-DD2A-85E541AD0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98969E8-F3EA-EA7F-41B0-3465667A1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1A9D0-EB50-4261-AB39-B8445AC3849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374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1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microsoft.com/office/2007/relationships/media" Target="../media/media8.mp3"/><Relationship Id="rId7" Type="http://schemas.openxmlformats.org/officeDocument/2006/relationships/slide" Target="slide10.xml"/><Relationship Id="rId12" Type="http://schemas.openxmlformats.org/officeDocument/2006/relationships/slide" Target="slide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10" Type="http://schemas.openxmlformats.org/officeDocument/2006/relationships/slide" Target="slide15.xml"/><Relationship Id="rId4" Type="http://schemas.openxmlformats.org/officeDocument/2006/relationships/audio" Target="../media/media8.mp3"/><Relationship Id="rId9" Type="http://schemas.openxmlformats.org/officeDocument/2006/relationships/image" Target="../media/image10.jpeg"/><Relationship Id="rId1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1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1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1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.xml"/><Relationship Id="rId3" Type="http://schemas.microsoft.com/office/2007/relationships/media" Target="../media/media8.mp3"/><Relationship Id="rId7" Type="http://schemas.openxmlformats.org/officeDocument/2006/relationships/slide" Target="slide10.xml"/><Relationship Id="rId12" Type="http://schemas.openxmlformats.org/officeDocument/2006/relationships/slide" Target="slide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9.xml"/><Relationship Id="rId11" Type="http://schemas.openxmlformats.org/officeDocument/2006/relationships/slide" Target="slide18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audio" Target="../media/media8.mp3"/><Relationship Id="rId9" Type="http://schemas.openxmlformats.org/officeDocument/2006/relationships/image" Target="../media/image10.jpeg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2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10.m4a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1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1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.xml"/><Relationship Id="rId3" Type="http://schemas.microsoft.com/office/2007/relationships/media" Target="../media/media8.mp3"/><Relationship Id="rId7" Type="http://schemas.openxmlformats.org/officeDocument/2006/relationships/slide" Target="slide10.xml"/><Relationship Id="rId12" Type="http://schemas.openxmlformats.org/officeDocument/2006/relationships/slide" Target="slide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9.xml"/><Relationship Id="rId11" Type="http://schemas.openxmlformats.org/officeDocument/2006/relationships/slide" Target="slide2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slide" Target="slide22.xml"/><Relationship Id="rId4" Type="http://schemas.openxmlformats.org/officeDocument/2006/relationships/audio" Target="../media/media8.mp3"/><Relationship Id="rId9" Type="http://schemas.openxmlformats.org/officeDocument/2006/relationships/image" Target="../media/image10.jpeg"/><Relationship Id="rId1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25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10.m4a"/><Relationship Id="rId9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2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2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.xml"/><Relationship Id="rId3" Type="http://schemas.microsoft.com/office/2007/relationships/media" Target="../media/media8.mp3"/><Relationship Id="rId7" Type="http://schemas.openxmlformats.org/officeDocument/2006/relationships/slide" Target="slide10.xml"/><Relationship Id="rId12" Type="http://schemas.openxmlformats.org/officeDocument/2006/relationships/slide" Target="slide2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9.xml"/><Relationship Id="rId11" Type="http://schemas.openxmlformats.org/officeDocument/2006/relationships/slide" Target="slide26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slide" Target="slide28.xml"/><Relationship Id="rId4" Type="http://schemas.openxmlformats.org/officeDocument/2006/relationships/audio" Target="../media/media8.mp3"/><Relationship Id="rId9" Type="http://schemas.openxmlformats.org/officeDocument/2006/relationships/image" Target="../media/image10.jpeg"/><Relationship Id="rId1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2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2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2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.xml"/><Relationship Id="rId3" Type="http://schemas.microsoft.com/office/2007/relationships/media" Target="../media/media8.mp3"/><Relationship Id="rId7" Type="http://schemas.openxmlformats.org/officeDocument/2006/relationships/slide" Target="slide10.xml"/><Relationship Id="rId12" Type="http://schemas.openxmlformats.org/officeDocument/2006/relationships/slide" Target="slide3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9.xml"/><Relationship Id="rId11" Type="http://schemas.openxmlformats.org/officeDocument/2006/relationships/slide" Target="slide3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slide" Target="slide32.xml"/><Relationship Id="rId4" Type="http://schemas.openxmlformats.org/officeDocument/2006/relationships/audio" Target="../media/media8.mp3"/><Relationship Id="rId9" Type="http://schemas.openxmlformats.org/officeDocument/2006/relationships/image" Target="../media/image10.jpe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5.mp3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5.mp3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3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2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2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.xml"/><Relationship Id="rId3" Type="http://schemas.microsoft.com/office/2007/relationships/media" Target="../media/media8.mp3"/><Relationship Id="rId7" Type="http://schemas.openxmlformats.org/officeDocument/2006/relationships/slide" Target="slide10.xml"/><Relationship Id="rId12" Type="http://schemas.openxmlformats.org/officeDocument/2006/relationships/slide" Target="slide3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9.xml"/><Relationship Id="rId11" Type="http://schemas.openxmlformats.org/officeDocument/2006/relationships/slide" Target="slide36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slide" Target="slide34.xml"/><Relationship Id="rId4" Type="http://schemas.openxmlformats.org/officeDocument/2006/relationships/audio" Target="../media/media8.mp3"/><Relationship Id="rId9" Type="http://schemas.openxmlformats.org/officeDocument/2006/relationships/image" Target="../media/image10.jpeg"/><Relationship Id="rId1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3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3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3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.xml"/><Relationship Id="rId3" Type="http://schemas.microsoft.com/office/2007/relationships/media" Target="../media/media8.mp3"/><Relationship Id="rId7" Type="http://schemas.openxmlformats.org/officeDocument/2006/relationships/slide" Target="slide10.xml"/><Relationship Id="rId12" Type="http://schemas.openxmlformats.org/officeDocument/2006/relationships/slide" Target="slide4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9.xml"/><Relationship Id="rId11" Type="http://schemas.openxmlformats.org/officeDocument/2006/relationships/slide" Target="slide39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slide" Target="slide38.xml"/><Relationship Id="rId4" Type="http://schemas.openxmlformats.org/officeDocument/2006/relationships/audio" Target="../media/media8.mp3"/><Relationship Id="rId9" Type="http://schemas.openxmlformats.org/officeDocument/2006/relationships/image" Target="../media/image10.jpeg"/><Relationship Id="rId1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4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3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5.mp3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10" Type="http://schemas.openxmlformats.org/officeDocument/2006/relationships/slide" Target="slide5.xml"/><Relationship Id="rId4" Type="http://schemas.openxmlformats.org/officeDocument/2006/relationships/audio" Target="../media/media5.mp3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3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4.wav"/><Relationship Id="rId7" Type="http://schemas.openxmlformats.org/officeDocument/2006/relationships/slide" Target="slide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microsoft.com/office/2007/relationships/media" Target="../media/media8.mp3"/><Relationship Id="rId7" Type="http://schemas.openxmlformats.org/officeDocument/2006/relationships/slide" Target="slide10.xml"/><Relationship Id="rId12" Type="http://schemas.openxmlformats.org/officeDocument/2006/relationships/slide" Target="slide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9.xml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audio" Target="../media/media8.mp3"/><Relationship Id="rId9" Type="http://schemas.openxmlformats.org/officeDocument/2006/relationships/image" Target="../media/image10.jpeg"/><Relationship Id="rId1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0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10.m4a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12.m4a"/><Relationship Id="rId9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microsoft.com/office/2007/relationships/media" Target="../media/media12.m4a"/><Relationship Id="rId7" Type="http://schemas.openxmlformats.org/officeDocument/2006/relationships/image" Target="../media/image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slide" Target="slide5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1.xml"/><Relationship Id="rId3" Type="http://schemas.microsoft.com/office/2007/relationships/media" Target="../media/media8.mp3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9.xml"/><Relationship Id="rId11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0" Type="http://schemas.openxmlformats.org/officeDocument/2006/relationships/slide" Target="slide12.xml"/><Relationship Id="rId4" Type="http://schemas.openxmlformats.org/officeDocument/2006/relationships/audio" Target="../media/media8.mp3"/><Relationship Id="rId9" Type="http://schemas.openxmlformats.org/officeDocument/2006/relationships/image" Target="../media/image10.jpeg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EE9E3A77-DB6F-1B91-3890-71597B5D5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562AB6F5-7D01-FAEB-4C4A-A5A5175D2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2D51DB1-9043-0C91-006B-B05CFDA7E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15E84246-6AB7-A0F2-47D2-572AFD3D85C3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5DB9C6B-083B-6FEA-6C78-833FE913C481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0C108236-E9AB-95FF-36A9-7D7E1A2EBA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9705" y="4827782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418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ADDA98BF-F36D-4BC1-A417-BC5C6BA0CD6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47" y="281903"/>
            <a:ext cx="10787605" cy="66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8E058365-FC3F-4065-85AA-E4BBA1794C83}"/>
              </a:ext>
            </a:extLst>
          </p:cNvPr>
          <p:cNvSpPr/>
          <p:nvPr/>
        </p:nvSpPr>
        <p:spPr>
          <a:xfrm>
            <a:off x="5851525" y="431838"/>
            <a:ext cx="3240912" cy="923330"/>
          </a:xfrm>
          <a:prstGeom prst="wedgeEllipseCallout">
            <a:avLst>
              <a:gd name="adj1" fmla="val -47619"/>
              <a:gd name="adj2" fmla="val 599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4045931-C69A-4EA0-825D-8A039517D728}"/>
              </a:ext>
            </a:extLst>
          </p:cNvPr>
          <p:cNvSpPr txBox="1"/>
          <p:nvPr/>
        </p:nvSpPr>
        <p:spPr>
          <a:xfrm>
            <a:off x="6772275" y="539560"/>
            <a:ext cx="12326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BED0CE8-8303-43B0-B965-F998724335A6}"/>
              </a:ext>
            </a:extLst>
          </p:cNvPr>
          <p:cNvSpPr/>
          <p:nvPr/>
        </p:nvSpPr>
        <p:spPr>
          <a:xfrm>
            <a:off x="1066115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446003EA-924B-D6E9-822E-DE44AB02A47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FF_CAPT">
            <a:hlinkClick r:id="" action="ppaction://media"/>
            <a:extLst>
              <a:ext uri="{FF2B5EF4-FFF2-40B4-BE49-F238E27FC236}">
                <a16:creationId xmlns:a16="http://schemas.microsoft.com/office/drawing/2014/main" id="{A538A967-ECC8-2E3B-ADBB-2E77DADEB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09203" y="281903"/>
            <a:ext cx="487363" cy="487363"/>
          </a:xfrm>
          <a:prstGeom prst="rect">
            <a:avLst/>
          </a:prstGeom>
        </p:spPr>
      </p:pic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BDE777B-CFD6-A7D5-98F5-2A84591CF0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1071" y="1111486"/>
            <a:ext cx="487363" cy="487363"/>
          </a:xfrm>
          <a:prstGeom prst="rect">
            <a:avLst/>
          </a:prstGeom>
        </p:spPr>
      </p:pic>
      <p:pic>
        <p:nvPicPr>
          <p:cNvPr id="11" name="תמונה 10" descr="דבורה מסמנת אהבתי">
            <a:extLst>
              <a:ext uri="{FF2B5EF4-FFF2-40B4-BE49-F238E27FC236}">
                <a16:creationId xmlns:a16="http://schemas.microsoft.com/office/drawing/2014/main" id="{85502FE1-2186-3C8B-C24D-C129460740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56" y="1530405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07305 -0.07292 L 0.17695 -0.07292 L 0.25 2.22222E-6 L 0.25 0.10393 L 0.17695 0.17708 L 0.07305 0.17708 L 1.45833E-6 0.10393 L 1.45833E-6 2.22222E-6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400412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982EB80-628C-47B3-94F5-EDED1B063F7E}"/>
              </a:ext>
            </a:extLst>
          </p:cNvPr>
          <p:cNvSpPr/>
          <p:nvPr/>
        </p:nvSpPr>
        <p:spPr>
          <a:xfrm>
            <a:off x="1075259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C2EBE79A-B485-5F76-4089-FB18639BF463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145F5A63-E6D9-425D-2FE1-51F118CC7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400412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7D64D92-6054-5996-2F53-E8FA71411A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1171234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7A589B12-9D51-08D0-80E6-615BE1811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400412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982EB80-628C-47B3-94F5-EDED1B063F7E}"/>
              </a:ext>
            </a:extLst>
          </p:cNvPr>
          <p:cNvSpPr/>
          <p:nvPr/>
        </p:nvSpPr>
        <p:spPr>
          <a:xfrm>
            <a:off x="1075259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54709AA9-32AF-1EF1-4C9B-0D0BE3A41915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2AC3D708-935A-1B91-B3AB-48703612E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3887" y="400412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C52F654-FEDF-B681-8C48-C1EBEFB86D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1112601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9E9AB0C3-CC65-FAD6-CE60-3A2BB3E1D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9" y="94902"/>
            <a:ext cx="10953354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4006520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90-60</a:t>
            </a:r>
          </a:p>
        </p:txBody>
      </p:sp>
      <p:pic>
        <p:nvPicPr>
          <p:cNvPr id="14" name="תמונה 13" descr="דבורה עושה התנגשות אגרופים">
            <a:extLst>
              <a:ext uri="{FF2B5EF4-FFF2-40B4-BE49-F238E27FC236}">
                <a16:creationId xmlns:a16="http://schemas.microsoft.com/office/drawing/2014/main" id="{A63D19AC-5A2E-4456-B2BA-4F0B7EE592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390" y="-69465"/>
            <a:ext cx="4677824" cy="3275239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7BD72DAC-B81A-4697-87F9-9C4DB5D1AE57}"/>
              </a:ext>
            </a:extLst>
          </p:cNvPr>
          <p:cNvSpPr/>
          <p:nvPr/>
        </p:nvSpPr>
        <p:spPr>
          <a:xfrm>
            <a:off x="1732189" y="255229"/>
            <a:ext cx="4565337" cy="1338611"/>
          </a:xfrm>
          <a:prstGeom prst="wedgeEllipseCallout">
            <a:avLst>
              <a:gd name="adj1" fmla="val 57903"/>
              <a:gd name="adj2" fmla="val 4231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3" name="לחצן פעולה: עבור לדף הבית 12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B8B3F183-A5A4-4D7E-970B-7C77463EA334}"/>
              </a:ext>
            </a:extLst>
          </p:cNvPr>
          <p:cNvSpPr/>
          <p:nvPr/>
        </p:nvSpPr>
        <p:spPr>
          <a:xfrm>
            <a:off x="10676397" y="55016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D2A27E9-3E50-48F8-8C02-A245E388A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-1006431" y="255229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C1DEC483-B64B-9A3B-C4A4-C4C0DE7D27A2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CC49589E-3D95-838A-38B2-1CC422351B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06586" y="1106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93723" y="400412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94208B0-5C77-4302-AF15-788819CD5D44}"/>
              </a:ext>
            </a:extLst>
          </p:cNvPr>
          <p:cNvSpPr/>
          <p:nvPr/>
        </p:nvSpPr>
        <p:spPr>
          <a:xfrm>
            <a:off x="1072211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E775DA06-984F-2AE0-6E85-5E8591659B78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52CA3382-0C07-7521-350A-2974E36D2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96115" y="329694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0963686-22B6-845E-7CC7-4B5F8734CC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96115" y="1077531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F5252B2A-FDBA-A32C-30DA-980D3F24F4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93723" y="400412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94208B0-5C77-4302-AF15-788819CD5D44}"/>
              </a:ext>
            </a:extLst>
          </p:cNvPr>
          <p:cNvSpPr/>
          <p:nvPr/>
        </p:nvSpPr>
        <p:spPr>
          <a:xfrm>
            <a:off x="1072211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FE8858FF-1440-DD9C-6BB2-93500E131C75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2B49B643-FF80-B945-F2A4-7D453ECF5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71643" y="400412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319F811-2436-C22F-BE89-7FCA307C4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38684" y="1077531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C50B6ED9-EEA0-9B59-756D-2DE0B6790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ADDA98BF-F36D-4BC1-A417-BC5C6BA0CD6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22" y="115747"/>
            <a:ext cx="10787605" cy="66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8E058365-FC3F-4065-85AA-E4BBA1794C83}"/>
              </a:ext>
            </a:extLst>
          </p:cNvPr>
          <p:cNvSpPr/>
          <p:nvPr/>
        </p:nvSpPr>
        <p:spPr>
          <a:xfrm>
            <a:off x="5851525" y="413800"/>
            <a:ext cx="3240912" cy="923330"/>
          </a:xfrm>
          <a:prstGeom prst="wedgeEllipseCallout">
            <a:avLst>
              <a:gd name="adj1" fmla="val -47619"/>
              <a:gd name="adj2" fmla="val 599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4045931-C69A-4EA0-825D-8A039517D728}"/>
              </a:ext>
            </a:extLst>
          </p:cNvPr>
          <p:cNvSpPr txBox="1"/>
          <p:nvPr/>
        </p:nvSpPr>
        <p:spPr>
          <a:xfrm>
            <a:off x="6869931" y="521522"/>
            <a:ext cx="12041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722EB56-763A-41B6-BF69-2AB0D80425FE}"/>
              </a:ext>
            </a:extLst>
          </p:cNvPr>
          <p:cNvSpPr/>
          <p:nvPr/>
        </p:nvSpPr>
        <p:spPr>
          <a:xfrm>
            <a:off x="10661157" y="55626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C1D6F022-30EA-8C33-40B3-62EE2DDE5975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FF_CAPT">
            <a:hlinkClick r:id="" action="ppaction://media"/>
            <a:extLst>
              <a:ext uri="{FF2B5EF4-FFF2-40B4-BE49-F238E27FC236}">
                <a16:creationId xmlns:a16="http://schemas.microsoft.com/office/drawing/2014/main" id="{15299FB6-7D20-0072-1C8C-54CA7F54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3879" y="440800"/>
            <a:ext cx="487363" cy="487363"/>
          </a:xfrm>
          <a:prstGeom prst="rect">
            <a:avLst/>
          </a:prstGeom>
        </p:spPr>
      </p:pic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EF95C5C-427D-1B86-42AE-61EEC13050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3880" y="1229408"/>
            <a:ext cx="487363" cy="487363"/>
          </a:xfrm>
          <a:prstGeom prst="rect">
            <a:avLst/>
          </a:prstGeom>
        </p:spPr>
      </p:pic>
      <p:pic>
        <p:nvPicPr>
          <p:cNvPr id="11" name="תמונה 10" descr="דבורה מסמנת אהבתי">
            <a:extLst>
              <a:ext uri="{FF2B5EF4-FFF2-40B4-BE49-F238E27FC236}">
                <a16:creationId xmlns:a16="http://schemas.microsoft.com/office/drawing/2014/main" id="{19CFBC66-7920-39D9-512F-E2B5CEC556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10" y="1530405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07305 -0.07292 L 0.17696 -0.07292 L 0.25 2.22222E-6 L 0.25 0.10393 L 0.17696 0.17708 L 0.07305 0.17708 L -4.58333E-6 0.10393 L -4.58333E-6 2.22222E-6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" y="62145"/>
            <a:ext cx="10704222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8063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100-60</a:t>
            </a:r>
          </a:p>
        </p:txBody>
      </p:sp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D33CBE79-8E1C-4C2B-AA39-2747EB2C6C13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4" name="לחצן פעולה: עבור לדף הבית 13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A2AA923F-2C16-49EB-A4D2-01B82FE4997B}"/>
              </a:ext>
            </a:extLst>
          </p:cNvPr>
          <p:cNvSpPr/>
          <p:nvPr/>
        </p:nvSpPr>
        <p:spPr>
          <a:xfrm>
            <a:off x="10676397" y="55626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00EF633-2A73-46E4-8A7D-CD9F9C206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22191" y="255229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FFB25034-3F68-50B7-F19E-03C346D82EFF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שמחה">
            <a:extLst>
              <a:ext uri="{FF2B5EF4-FFF2-40B4-BE49-F238E27FC236}">
                <a16:creationId xmlns:a16="http://schemas.microsoft.com/office/drawing/2014/main" id="{B16BC0E7-8549-B15F-562E-6FDE4DDBCC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7" y="439980"/>
            <a:ext cx="2466921" cy="2466921"/>
          </a:xfrm>
          <a:prstGeom prst="rect">
            <a:avLst/>
          </a:prstGeom>
        </p:spPr>
      </p:pic>
      <p:pic>
        <p:nvPicPr>
          <p:cNvPr id="8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8EC1A8A2-584D-2A4E-E0CF-CFF9F0ECC9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81864" y="1106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ADDA98BF-F36D-4BC1-A417-BC5C6BA0CD6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97" y="109165"/>
            <a:ext cx="10787605" cy="66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8E058365-FC3F-4065-85AA-E4BBA1794C83}"/>
              </a:ext>
            </a:extLst>
          </p:cNvPr>
          <p:cNvSpPr/>
          <p:nvPr/>
        </p:nvSpPr>
        <p:spPr>
          <a:xfrm>
            <a:off x="5787342" y="482797"/>
            <a:ext cx="3240912" cy="923330"/>
          </a:xfrm>
          <a:prstGeom prst="wedgeEllipseCallout">
            <a:avLst>
              <a:gd name="adj1" fmla="val -47619"/>
              <a:gd name="adj2" fmla="val 599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555BB5E-2F6C-4777-B19E-B7CA0F42DA5B}"/>
              </a:ext>
            </a:extLst>
          </p:cNvPr>
          <p:cNvSpPr/>
          <p:nvPr/>
        </p:nvSpPr>
        <p:spPr>
          <a:xfrm>
            <a:off x="10722117" y="56083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ציין מיקום של כותרת תחתונה 3">
            <a:extLst>
              <a:ext uri="{FF2B5EF4-FFF2-40B4-BE49-F238E27FC236}">
                <a16:creationId xmlns:a16="http://schemas.microsoft.com/office/drawing/2014/main" id="{594E1C32-785E-14EF-0897-42ED004B35B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9" name="תמונה 8" descr="דבורה מסמנת אהבתי">
            <a:extLst>
              <a:ext uri="{FF2B5EF4-FFF2-40B4-BE49-F238E27FC236}">
                <a16:creationId xmlns:a16="http://schemas.microsoft.com/office/drawing/2014/main" id="{AAD40DBA-B869-AD1B-8331-46CC89A40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83" y="1674396"/>
            <a:ext cx="3320216" cy="3320216"/>
          </a:xfrm>
          <a:prstGeom prst="rect">
            <a:avLst/>
          </a:prstGeom>
        </p:spPr>
      </p:pic>
      <p:pic>
        <p:nvPicPr>
          <p:cNvPr id="10" name="FF_CAPT">
            <a:hlinkClick r:id="" action="ppaction://media"/>
            <a:extLst>
              <a:ext uri="{FF2B5EF4-FFF2-40B4-BE49-F238E27FC236}">
                <a16:creationId xmlns:a16="http://schemas.microsoft.com/office/drawing/2014/main" id="{FB0219FA-8782-D376-C8B2-E92C66746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8483" y="457099"/>
            <a:ext cx="487363" cy="487363"/>
          </a:xfrm>
          <a:prstGeom prst="rect">
            <a:avLst/>
          </a:prstGeom>
        </p:spPr>
      </p:pic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C373E7D-6CB1-408B-9877-8BA18F9B65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61824" y="1224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56DF210C-BEF6-40FD-A074-8D56B6E33A20}"/>
              </a:ext>
            </a:extLst>
          </p:cNvPr>
          <p:cNvSpPr/>
          <p:nvPr/>
        </p:nvSpPr>
        <p:spPr>
          <a:xfrm>
            <a:off x="10752597" y="544068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BDFE777D-ACF3-0D95-2C98-F614686DB09A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27553641-3FA9-CF8E-619E-245FE0FBE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502656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04A8681-F7B4-1F75-E6D2-C083078479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1320524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72C84B70-FDEB-C8BB-CF21-917688439D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8100000" scaled="1"/>
        </a:gradFill>
        <a:effectLst/>
      </p:bgPr>
    </p:bg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24"/>
          <p:cNvSpPr txBox="1">
            <a:spLocks noGrp="1"/>
          </p:cNvSpPr>
          <p:nvPr>
            <p:ph type="title"/>
          </p:nvPr>
        </p:nvSpPr>
        <p:spPr>
          <a:xfrm>
            <a:off x="1087404" y="429208"/>
            <a:ext cx="9540164" cy="18908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400" b="1" spc="0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תַּרְגִּילִים עִם מְחַסֵּר גָּדוֹל מֵ-5 </a:t>
            </a:r>
            <a:br>
              <a:rPr lang="he-IL" sz="5400" b="1" spc="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5400" b="1" spc="0" dirty="0">
                <a:latin typeface="Gisha" panose="020B0502040204020203" pitchFamily="34" charset="-79"/>
                <a:cs typeface="Gisha" panose="020B0502040204020203" pitchFamily="34" charset="-79"/>
              </a:rPr>
              <a:t>בִּתְחוּם עֲשָׂרוֹת שְׁלֵמוֹת</a:t>
            </a:r>
            <a:endParaRPr sz="5400" dirty="0"/>
          </a:p>
        </p:txBody>
      </p:sp>
      <p:sp>
        <p:nvSpPr>
          <p:cNvPr id="1633" name="Google Shape;1633;p24"/>
          <p:cNvSpPr txBox="1">
            <a:spLocks noGrp="1"/>
          </p:cNvSpPr>
          <p:nvPr>
            <p:ph type="subTitle" idx="1"/>
          </p:nvPr>
        </p:nvSpPr>
        <p:spPr>
          <a:xfrm>
            <a:off x="2062075" y="6143625"/>
            <a:ext cx="8776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ea typeface="Gulim" panose="020B0503020000020004" pitchFamily="34" charset="-127"/>
                <a:cs typeface="Gisha" panose="020B0502040204020203" pitchFamily="34" charset="-79"/>
              </a:rPr>
              <a:t>איילת אזולאי </a:t>
            </a:r>
            <a:r>
              <a:rPr lang="he-IL" dirty="0" err="1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ea typeface="Gulim" panose="020B0503020000020004" pitchFamily="34" charset="-127"/>
                <a:cs typeface="Gisha" panose="020B0502040204020203" pitchFamily="34" charset="-79"/>
              </a:rPr>
              <a:t>טסלר</a:t>
            </a:r>
            <a:endParaRPr dirty="0">
              <a:solidFill>
                <a:schemeClr val="accent2">
                  <a:lumMod val="50000"/>
                </a:schemeClr>
              </a:solidFill>
              <a:latin typeface="Gisha" panose="020B0502040204020203" pitchFamily="34" charset="-79"/>
              <a:ea typeface="Gulim" panose="020B0503020000020004" pitchFamily="34" charset="-127"/>
              <a:cs typeface="Gisha" panose="020B0502040204020203" pitchFamily="34" charset="-79"/>
            </a:endParaRPr>
          </a:p>
        </p:txBody>
      </p: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6750ED4-C261-6779-86CB-0D389CF9C69E}"/>
              </a:ext>
            </a:extLst>
          </p:cNvPr>
          <p:cNvSpPr/>
          <p:nvPr/>
        </p:nvSpPr>
        <p:spPr>
          <a:xfrm>
            <a:off x="11106139" y="220192"/>
            <a:ext cx="816609" cy="730124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8ECCB4F-BC30-F910-DF9A-4A28360AF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7530" y="707811"/>
            <a:ext cx="487363" cy="487363"/>
          </a:xfrm>
          <a:prstGeom prst="rect">
            <a:avLst/>
          </a:prstGeom>
        </p:spPr>
      </p:pic>
      <p:pic>
        <p:nvPicPr>
          <p:cNvPr id="4" name="sound70">
            <a:hlinkClick r:id="" action="ppaction://media"/>
            <a:extLst>
              <a:ext uri="{FF2B5EF4-FFF2-40B4-BE49-F238E27FC236}">
                <a16:creationId xmlns:a16="http://schemas.microsoft.com/office/drawing/2014/main" id="{FC60FD1B-133C-36A3-52DE-D5E66667F9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1027" y="1566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dir="r"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56DF210C-BEF6-40FD-A074-8D56B6E33A20}"/>
              </a:ext>
            </a:extLst>
          </p:cNvPr>
          <p:cNvSpPr/>
          <p:nvPr/>
        </p:nvSpPr>
        <p:spPr>
          <a:xfrm>
            <a:off x="10752597" y="544068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E2B60D09-BE62-C273-8142-319FC8A286EB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15A5A345-7E70-298C-CC01-FA8596CC3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264380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B8F2DB1-0A32-DFE3-288D-1E1BCECE06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6" y="1209414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D5A65964-2263-1E29-B70E-139F908CC6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" y="62145"/>
            <a:ext cx="10704222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</a:rPr>
              <a:t>20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8063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David" panose="020E0502060401010101" pitchFamily="34" charset="-79"/>
              </a:rPr>
              <a:t>80-70</a:t>
            </a:r>
          </a:p>
        </p:txBody>
      </p:sp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36744B42-3E59-40B4-A6B5-882C97B4D3E4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3" name="לחצן פעולה: עבור לדף הבית 1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4E809C4-462E-4056-8E4F-4BDD50682656}"/>
              </a:ext>
            </a:extLst>
          </p:cNvPr>
          <p:cNvSpPr/>
          <p:nvPr/>
        </p:nvSpPr>
        <p:spPr>
          <a:xfrm>
            <a:off x="1070687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206C644-D164-4485-ABA7-6354D1737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829775" y="439980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C698AAB9-E663-1C3F-2DC0-3D14C634102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שמחה">
            <a:extLst>
              <a:ext uri="{FF2B5EF4-FFF2-40B4-BE49-F238E27FC236}">
                <a16:creationId xmlns:a16="http://schemas.microsoft.com/office/drawing/2014/main" id="{BBCA89A3-3828-665C-30C1-A6DB52CDC1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7" y="439980"/>
            <a:ext cx="2466921" cy="2466921"/>
          </a:xfrm>
          <a:prstGeom prst="rect">
            <a:avLst/>
          </a:prstGeom>
        </p:spPr>
      </p:pic>
      <p:pic>
        <p:nvPicPr>
          <p:cNvPr id="8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F0A1662F-5F1D-DAA8-EC2C-CB2E6B8BD6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38183" y="1106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ADDA98BF-F36D-4BC1-A417-BC5C6BA0CD6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22" y="115747"/>
            <a:ext cx="10787605" cy="66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8E058365-FC3F-4065-85AA-E4BBA1794C83}"/>
              </a:ext>
            </a:extLst>
          </p:cNvPr>
          <p:cNvSpPr/>
          <p:nvPr/>
        </p:nvSpPr>
        <p:spPr>
          <a:xfrm>
            <a:off x="6036090" y="385538"/>
            <a:ext cx="3245563" cy="1039077"/>
          </a:xfrm>
          <a:prstGeom prst="wedgeEllipseCallout">
            <a:avLst>
              <a:gd name="adj1" fmla="val -47619"/>
              <a:gd name="adj2" fmla="val 5999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hlinkClick r:id="rId8" action="ppaction://hlinksldjump"/>
            <a:extLst>
              <a:ext uri="{FF2B5EF4-FFF2-40B4-BE49-F238E27FC236}">
                <a16:creationId xmlns:a16="http://schemas.microsoft.com/office/drawing/2014/main" id="{44045931-C69A-4EA0-825D-8A039517D728}"/>
              </a:ext>
            </a:extLst>
          </p:cNvPr>
          <p:cNvSpPr txBox="1"/>
          <p:nvPr/>
        </p:nvSpPr>
        <p:spPr>
          <a:xfrm>
            <a:off x="7037771" y="551133"/>
            <a:ext cx="12422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9BBF7A15-A408-4AEC-9170-61B750198C48}"/>
              </a:ext>
            </a:extLst>
          </p:cNvPr>
          <p:cNvSpPr/>
          <p:nvPr/>
        </p:nvSpPr>
        <p:spPr>
          <a:xfrm>
            <a:off x="10661157" y="55626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071CA0E1-57B7-D64B-A492-05EC3390201F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FF_CAPT">
            <a:hlinkClick r:id="" action="ppaction://media"/>
            <a:extLst>
              <a:ext uri="{FF2B5EF4-FFF2-40B4-BE49-F238E27FC236}">
                <a16:creationId xmlns:a16="http://schemas.microsoft.com/office/drawing/2014/main" id="{DD18C241-5214-0F82-C9FE-A1071C0A7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67936" y="307451"/>
            <a:ext cx="487363" cy="487363"/>
          </a:xfrm>
          <a:prstGeom prst="rect">
            <a:avLst/>
          </a:prstGeom>
        </p:spPr>
      </p:pic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366B4FF-F47D-D646-0B67-367D6438F7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16163" y="1180933"/>
            <a:ext cx="487363" cy="487363"/>
          </a:xfrm>
          <a:prstGeom prst="rect">
            <a:avLst/>
          </a:prstGeom>
        </p:spPr>
      </p:pic>
      <p:pic>
        <p:nvPicPr>
          <p:cNvPr id="11" name="תמונה 10" descr="דבורה מסמנת אהבתי">
            <a:extLst>
              <a:ext uri="{FF2B5EF4-FFF2-40B4-BE49-F238E27FC236}">
                <a16:creationId xmlns:a16="http://schemas.microsoft.com/office/drawing/2014/main" id="{2A5BB9FA-DB88-5BBE-C28D-E615C0D477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74" y="1768892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6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7305 -0.07292 L 0.17696 -0.07292 L 0.25 0 L 0.25 0.10394 L 0.17696 0.17708 L 0.07305 0.17708 L -4.16667E-6 0.10394 L -4.16667E-6 0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44B6C88A-6451-E125-BC12-2B11A05C7D6E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93CDCE0A-D0BF-B056-B2D4-0CD6BE1F9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3887" y="532295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32865F2-8C65-5791-29BC-E5511EBB15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1357847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DB8984C1-CFB5-146A-DDBD-4571B4D4F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655B380B-9963-8262-ED75-05E7A07E062B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032A341A-C219-A1BA-1988-C04CB90F5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2458" y="637604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E9754C2-A2B7-1DAF-3E3F-AED782909E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10205" y="1385838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F248E3D9-A445-E6CD-DE44-0922B613D2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01" y="48612"/>
            <a:ext cx="10896600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4041652" y="1831468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80-80</a:t>
            </a:r>
          </a:p>
        </p:txBody>
      </p:sp>
      <p:sp>
        <p:nvSpPr>
          <p:cNvPr id="13" name="בועת דיבור: אליפסה 12">
            <a:extLst>
              <a:ext uri="{FF2B5EF4-FFF2-40B4-BE49-F238E27FC236}">
                <a16:creationId xmlns:a16="http://schemas.microsoft.com/office/drawing/2014/main" id="{0193E8E0-56E8-455A-AC9E-1DE86C826E8A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4" name="לחצן פעולה: עבור לדף הבית 13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2EF4EBC0-EBA5-4D97-B406-05DF2A429308}"/>
              </a:ext>
            </a:extLst>
          </p:cNvPr>
          <p:cNvSpPr/>
          <p:nvPr/>
        </p:nvSpPr>
        <p:spPr>
          <a:xfrm>
            <a:off x="10813320" y="56388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E271488-BABA-4482-817F-E507E5A0B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960758" y="336469"/>
            <a:ext cx="627690" cy="487363"/>
          </a:xfrm>
          <a:prstGeom prst="rect">
            <a:avLst/>
          </a:prstGeom>
        </p:spPr>
      </p:pic>
      <p:sp>
        <p:nvSpPr>
          <p:cNvPr id="15" name="מציין מיקום של כותרת תחתונה 3">
            <a:extLst>
              <a:ext uri="{FF2B5EF4-FFF2-40B4-BE49-F238E27FC236}">
                <a16:creationId xmlns:a16="http://schemas.microsoft.com/office/drawing/2014/main" id="{CAFAB0C0-D942-FD9D-1FEF-FFF236DD4BA8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שמחה">
            <a:extLst>
              <a:ext uri="{FF2B5EF4-FFF2-40B4-BE49-F238E27FC236}">
                <a16:creationId xmlns:a16="http://schemas.microsoft.com/office/drawing/2014/main" id="{1F88A549-92BE-4359-B9BB-AFF4EE3398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7" y="439980"/>
            <a:ext cx="2466921" cy="2466921"/>
          </a:xfrm>
          <a:prstGeom prst="rect">
            <a:avLst/>
          </a:prstGeom>
        </p:spPr>
      </p:pic>
      <p:pic>
        <p:nvPicPr>
          <p:cNvPr id="7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926F78D8-BB76-B76C-4B19-9865057D0B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6586" y="1106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0" y="10417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65082"/>
              <a:gd name="adj2" fmla="val 68768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958CF1D7-6310-D87A-DE54-B9E08E72D801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FF_CAPT">
            <a:hlinkClick r:id="" action="ppaction://media"/>
            <a:extLst>
              <a:ext uri="{FF2B5EF4-FFF2-40B4-BE49-F238E27FC236}">
                <a16:creationId xmlns:a16="http://schemas.microsoft.com/office/drawing/2014/main" id="{3CA59EC2-6F3F-F518-7434-819D55057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33303" y="320027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585749E-96D0-D0DF-A7B8-770F03A08C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9579" y="1176984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מסמנת אהבתי">
            <a:extLst>
              <a:ext uri="{FF2B5EF4-FFF2-40B4-BE49-F238E27FC236}">
                <a16:creationId xmlns:a16="http://schemas.microsoft.com/office/drawing/2014/main" id="{6B905B3F-EB5C-7C5C-8429-A7DC70C8CF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2" y="1664347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07304 -0.07291 L 0.17695 -0.07291 L 0.25 -2.22222E-6 L 0.25 0.10394 L 0.17695 0.17709 L 0.07304 0.17709 L 2.70833E-6 0.10394 L 2.70833E-6 -2.22222E-6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8F9C6459-8AE0-29F7-238C-A674BAF0B13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37B2406A-3EAC-7C79-BA09-BDD561F6F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432330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A1CA776-F0A3-B392-AC3E-41CCC28D7F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1209414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DFCEB415-6043-3F88-3623-45100AD0FD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8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7808FC74-A61F-15E7-F8FE-6557E313A25B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79A1B32C-032E-4CB5-0065-B545656FD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3887" y="502656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1B9F19D-FAF8-AB37-6BF7-7E09F150C3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3888" y="1453095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FC14F753-B742-B451-231B-8EEE9046D8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62145"/>
            <a:ext cx="10953354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5637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100-70</a:t>
            </a:r>
          </a:p>
        </p:txBody>
      </p:sp>
      <p:sp>
        <p:nvSpPr>
          <p:cNvPr id="14" name="בועת דיבור: אליפסה 13">
            <a:extLst>
              <a:ext uri="{FF2B5EF4-FFF2-40B4-BE49-F238E27FC236}">
                <a16:creationId xmlns:a16="http://schemas.microsoft.com/office/drawing/2014/main" id="{CA4CF951-BB2F-421C-81D9-4143BA4FB526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63228"/>
              <a:gd name="adj2" fmla="val 48366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5" name="לחצן פעולה: עבור לדף הבית 1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0315A45-8F0B-4FA2-AB2F-020151BEE6E3}"/>
              </a:ext>
            </a:extLst>
          </p:cNvPr>
          <p:cNvSpPr/>
          <p:nvPr/>
        </p:nvSpPr>
        <p:spPr>
          <a:xfrm>
            <a:off x="1069163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8889946-5E4C-4DC5-9FA0-59142B630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905704" y="551072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AAA0606F-CB07-49AD-3FF1-73DDA2FE3959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בריאה">
            <a:extLst>
              <a:ext uri="{FF2B5EF4-FFF2-40B4-BE49-F238E27FC236}">
                <a16:creationId xmlns:a16="http://schemas.microsoft.com/office/drawing/2014/main" id="{CE4C4319-FEB9-2648-4865-BC8C3B658F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69" y="874342"/>
            <a:ext cx="2139627" cy="2139627"/>
          </a:xfrm>
          <a:prstGeom prst="rect">
            <a:avLst/>
          </a:prstGeom>
        </p:spPr>
      </p:pic>
      <p:pic>
        <p:nvPicPr>
          <p:cNvPr id="8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0CF0BE19-80B6-C245-8B89-7D7D579996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6586" y="1106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091 L 0.077 0.238 L -0.077 0.238 L -0.125 0.091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3AFF9B-0E14-4C32-BF46-DE75DA4C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77" y="494361"/>
            <a:ext cx="10515600" cy="1325563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11" name="מציין מיקום תוכן 10" descr="Reka.in - HD Wallpaper No.365">
            <a:extLst>
              <a:ext uri="{FF2B5EF4-FFF2-40B4-BE49-F238E27FC236}">
                <a16:creationId xmlns:a16="http://schemas.microsoft.com/office/drawing/2014/main" id="{15854FE7-995E-44C4-8EA4-E968EB030AE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7" y="136002"/>
            <a:ext cx="10764455" cy="658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 descr="דבורה אומרת שלום">
            <a:extLst>
              <a:ext uri="{FF2B5EF4-FFF2-40B4-BE49-F238E27FC236}">
                <a16:creationId xmlns:a16="http://schemas.microsoft.com/office/drawing/2014/main" id="{9A1609B1-3120-4432-AD93-8E22F42C7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09" y="3168107"/>
            <a:ext cx="1815377" cy="1815377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D7FB1E7A-DB0D-4A92-B681-44560399DBB7}"/>
              </a:ext>
            </a:extLst>
          </p:cNvPr>
          <p:cNvSpPr/>
          <p:nvPr/>
        </p:nvSpPr>
        <p:spPr>
          <a:xfrm>
            <a:off x="5751969" y="695465"/>
            <a:ext cx="5516301" cy="2150741"/>
          </a:xfrm>
          <a:prstGeom prst="wedgeEllipseCallout">
            <a:avLst>
              <a:gd name="adj1" fmla="val -60165"/>
              <a:gd name="adj2" fmla="val 83806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 algn="ctr">
              <a:buNone/>
            </a:pPr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בְּרוּכִים הַבָּאִים לְמִשְׂחַק הַדְּבוֹרִים. בְּמִשְׂחָק זֶה נְתַרְגֵּל פִּתְרוֹן תַּרְגִּילֵי </a:t>
            </a:r>
            <a:r>
              <a:rPr lang="he-IL" sz="24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חִסּוּר</a:t>
            </a:r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שֶׁל עֲשָׂרוֹת שְׁלֵמוֹת מִסּוּג תַּרְגִּילִים עִם מְחַסֵּר גָּדוֹל מֵ-5</a:t>
            </a:r>
          </a:p>
        </p:txBody>
      </p:sp>
      <p:sp>
        <p:nvSpPr>
          <p:cNvPr id="3" name="לחצן פעולה: עבור לדף הבית 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9525B640-360D-4F95-8D17-29DA77D0F8B3}"/>
              </a:ext>
            </a:extLst>
          </p:cNvPr>
          <p:cNvSpPr/>
          <p:nvPr/>
        </p:nvSpPr>
        <p:spPr>
          <a:xfrm>
            <a:off x="10356357" y="52578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C46154A-BC24-40E9-887E-09474DA919C0}"/>
              </a:ext>
            </a:extLst>
          </p:cNvPr>
          <p:cNvSpPr txBox="1"/>
          <p:nvPr/>
        </p:nvSpPr>
        <p:spPr>
          <a:xfrm>
            <a:off x="5637439" y="2743200"/>
            <a:ext cx="914400" cy="9144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9" name="כוכב: 8 פינות 8">
            <a:hlinkClick r:id="rId9" action="ppaction://hlinksldjump"/>
            <a:extLst>
              <a:ext uri="{FF2B5EF4-FFF2-40B4-BE49-F238E27FC236}">
                <a16:creationId xmlns:a16="http://schemas.microsoft.com/office/drawing/2014/main" id="{5DD25279-11CE-4879-8E25-F40D8D43958F}"/>
              </a:ext>
            </a:extLst>
          </p:cNvPr>
          <p:cNvSpPr/>
          <p:nvPr/>
        </p:nvSpPr>
        <p:spPr>
          <a:xfrm>
            <a:off x="6825343" y="3567205"/>
            <a:ext cx="1191986" cy="1053193"/>
          </a:xfrm>
          <a:prstGeom prst="star8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הַמְשֵׁךְ</a:t>
            </a:r>
          </a:p>
        </p:txBody>
      </p:sp>
      <p:sp>
        <p:nvSpPr>
          <p:cNvPr id="6" name="מציין מיקום של כותרת תחתונה 3">
            <a:extLst>
              <a:ext uri="{FF2B5EF4-FFF2-40B4-BE49-F238E27FC236}">
                <a16:creationId xmlns:a16="http://schemas.microsoft.com/office/drawing/2014/main" id="{C8F98F5D-8DB4-5F44-D945-CC3316D87F5F}"/>
              </a:ext>
            </a:extLst>
          </p:cNvPr>
          <p:cNvSpPr txBox="1">
            <a:spLocks/>
          </p:cNvSpPr>
          <p:nvPr/>
        </p:nvSpPr>
        <p:spPr>
          <a:xfrm>
            <a:off x="6454002" y="6130242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5BAE43B-8FE1-1F5F-05C3-D9D4DB90D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65138" y="628126"/>
            <a:ext cx="487363" cy="487363"/>
          </a:xfrm>
          <a:prstGeom prst="rect">
            <a:avLst/>
          </a:prstGeom>
        </p:spPr>
      </p:pic>
      <p:pic>
        <p:nvPicPr>
          <p:cNvPr id="4" name="sound33">
            <a:hlinkClick r:id="" action="ppaction://media"/>
            <a:extLst>
              <a:ext uri="{FF2B5EF4-FFF2-40B4-BE49-F238E27FC236}">
                <a16:creationId xmlns:a16="http://schemas.microsoft.com/office/drawing/2014/main" id="{E0240DC3-AF1D-7B7F-6B21-E93E4C6B03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33056" y="1527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736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0" y="10417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65082"/>
              <a:gd name="adj2" fmla="val 68768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9D748088-E032-37A5-D611-780CBB7EE71E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FF_CAPT">
            <a:hlinkClick r:id="" action="ppaction://media"/>
            <a:extLst>
              <a:ext uri="{FF2B5EF4-FFF2-40B4-BE49-F238E27FC236}">
                <a16:creationId xmlns:a16="http://schemas.microsoft.com/office/drawing/2014/main" id="{C96CA6A8-3D64-BDFF-E1D0-BC5543435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9579" y="555679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57C2330-F1B6-012C-158F-D35613C8FA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33303" y="1388347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מסמנת אהבתי">
            <a:extLst>
              <a:ext uri="{FF2B5EF4-FFF2-40B4-BE49-F238E27FC236}">
                <a16:creationId xmlns:a16="http://schemas.microsoft.com/office/drawing/2014/main" id="{8E1D1A8E-7C32-6E8F-1271-AECC4717FF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70" y="1875362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07305 -0.07292 L 0.17695 -0.07292 L 0.25 7.40741E-7 L 0.25 0.10393 L 0.17695 0.17708 L 0.07305 0.17708 L 4.16667E-7 0.10393 L 4.16667E-7 7.40741E-7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22625854-CE47-45B6-5E84-B9D0CD44F058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7E739AB1-B1B4-21CE-7420-1FCE0A33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3887" y="746337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9391265-C934-3DCD-4CBA-49F3E579B7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3887" y="1563120"/>
            <a:ext cx="487363" cy="487363"/>
          </a:xfrm>
          <a:prstGeom prst="rect">
            <a:avLst/>
          </a:prstGeom>
        </p:spPr>
      </p:pic>
      <p:pic>
        <p:nvPicPr>
          <p:cNvPr id="11" name="תמונה 10" descr="דבורה עצובה">
            <a:extLst>
              <a:ext uri="{FF2B5EF4-FFF2-40B4-BE49-F238E27FC236}">
                <a16:creationId xmlns:a16="http://schemas.microsoft.com/office/drawing/2014/main" id="{FBFF6E11-D7E2-0ED9-BB13-6BE21CA1CB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78DC2B67-D7F8-001D-6561-52C04A633110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396FE3B8-3D5D-9E69-C464-C49C82ED6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30695" y="600281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F44416C-F3DC-84FF-C211-15584CC6A9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1453095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1E5855F2-B7D6-EBE8-1782-CC06933F10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" y="62145"/>
            <a:ext cx="10704222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</a:rPr>
              <a:t>10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8063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David" panose="020E0502060401010101" pitchFamily="34" charset="-79"/>
              </a:rPr>
              <a:t>100-80</a:t>
            </a:r>
          </a:p>
        </p:txBody>
      </p:sp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36744B42-3E59-40B4-A6B5-882C97B4D3E4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3" name="לחצן פעולה: עבור לדף הבית 1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4E809C4-462E-4056-8E4F-4BDD50682656}"/>
              </a:ext>
            </a:extLst>
          </p:cNvPr>
          <p:cNvSpPr/>
          <p:nvPr/>
        </p:nvSpPr>
        <p:spPr>
          <a:xfrm>
            <a:off x="1070687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206C644-D164-4485-ABA7-6354D1737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22191" y="579064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D4768413-D3EB-9C8B-13DF-2953EF7F21B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שמחה">
            <a:extLst>
              <a:ext uri="{FF2B5EF4-FFF2-40B4-BE49-F238E27FC236}">
                <a16:creationId xmlns:a16="http://schemas.microsoft.com/office/drawing/2014/main" id="{9E1C6229-0F20-30A4-71F9-08D71233FF6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7" y="439980"/>
            <a:ext cx="2466921" cy="2466921"/>
          </a:xfrm>
          <a:prstGeom prst="rect">
            <a:avLst/>
          </a:prstGeom>
        </p:spPr>
      </p:pic>
      <p:pic>
        <p:nvPicPr>
          <p:cNvPr id="8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27C4F258-810D-B981-8202-60512BB0A4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6586" y="1106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2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0" y="10417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65082"/>
              <a:gd name="adj2" fmla="val 68768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0DB84BAA-FA4B-16D6-D721-3475EE53D0A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FF_CAPT">
            <a:hlinkClick r:id="" action="ppaction://media"/>
            <a:extLst>
              <a:ext uri="{FF2B5EF4-FFF2-40B4-BE49-F238E27FC236}">
                <a16:creationId xmlns:a16="http://schemas.microsoft.com/office/drawing/2014/main" id="{01E50C63-725C-26A7-E8D4-7A4227814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9579" y="329357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6176125-0A94-8635-2CD9-0381F752B8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9382" y="1229654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מסמנת אהבתי">
            <a:extLst>
              <a:ext uri="{FF2B5EF4-FFF2-40B4-BE49-F238E27FC236}">
                <a16:creationId xmlns:a16="http://schemas.microsoft.com/office/drawing/2014/main" id="{CF64BB41-5309-DB18-C74D-50DAFB147F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70" y="1966012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5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07305 -0.07291 L 0.17695 -0.07291 L 0.25 -3.7037E-6 L 0.25 0.10394 L 0.17695 0.17709 L 0.07305 0.17709 L 4.16667E-7 0.10394 L 4.16667E-7 -3.7037E-6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1F9C8595-CDCA-C51A-3645-E15091C6E86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F7F1FDA4-DC05-5396-7AFA-97C3DC6D1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532295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F699673-8F04-E5DC-472B-CE5C9BAE62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1535128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33D1DD29-B7A5-DB58-59DB-62A3249C23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7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0AD583A2-2D6F-AB70-0ABC-F9ED623ABF6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AF928A48-3B9C-EF5D-3588-F93A1FA15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3887" y="342539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E62D098-BCE2-70AE-F6A7-AA5E5BB876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3887" y="1209414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0EF48CD4-A6DA-2A7C-311C-CECF7F29C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" y="62145"/>
            <a:ext cx="10704222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</a:rPr>
              <a:t>10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8063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David" panose="020E0502060401010101" pitchFamily="34" charset="-79"/>
              </a:rPr>
              <a:t>100-80</a:t>
            </a:r>
          </a:p>
        </p:txBody>
      </p:sp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36744B42-3E59-40B4-A6B5-882C97B4D3E4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3" name="לחצן פעולה: עבור לדף הבית 1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4E809C4-462E-4056-8E4F-4BDD50682656}"/>
              </a:ext>
            </a:extLst>
          </p:cNvPr>
          <p:cNvSpPr/>
          <p:nvPr/>
        </p:nvSpPr>
        <p:spPr>
          <a:xfrm>
            <a:off x="10706877" y="553212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206C644-D164-4485-ABA7-6354D1737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933920" y="513750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28E710C0-0944-2F88-E7A4-8E47072D230A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תמונה 5" descr="דבורה שמחה">
            <a:extLst>
              <a:ext uri="{FF2B5EF4-FFF2-40B4-BE49-F238E27FC236}">
                <a16:creationId xmlns:a16="http://schemas.microsoft.com/office/drawing/2014/main" id="{24C7975A-7027-78F5-9710-48FD655B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7" y="439980"/>
            <a:ext cx="2466921" cy="2466921"/>
          </a:xfrm>
          <a:prstGeom prst="rect">
            <a:avLst/>
          </a:prstGeom>
        </p:spPr>
      </p:pic>
      <p:pic>
        <p:nvPicPr>
          <p:cNvPr id="8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25D3225B-64F1-46F3-C00B-DC9E487218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6586" y="1106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40" y="10417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65082"/>
              <a:gd name="adj2" fmla="val 68768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F73562C7-9A36-49CC-AE32-0E118CA3CE79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FF_CAPT">
            <a:hlinkClick r:id="" action="ppaction://media"/>
            <a:extLst>
              <a:ext uri="{FF2B5EF4-FFF2-40B4-BE49-F238E27FC236}">
                <a16:creationId xmlns:a16="http://schemas.microsoft.com/office/drawing/2014/main" id="{4F21C077-62A3-E298-D8F7-BE35490E3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6985" y="454056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86AD0DA-C59F-CCCA-C197-0D11D21238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6704" y="1257646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מסמנת אהבתי">
            <a:extLst>
              <a:ext uri="{FF2B5EF4-FFF2-40B4-BE49-F238E27FC236}">
                <a16:creationId xmlns:a16="http://schemas.microsoft.com/office/drawing/2014/main" id="{D7672C4B-82D8-2097-2F05-5857B08D6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01" y="1976061"/>
            <a:ext cx="3320216" cy="33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07305 -0.07291 L 0.17695 -0.07291 L 0.25 -2.59259E-6 L 0.25 0.10394 L 0.17695 0.17709 L 0.07305 0.17709 L -1.45833E-6 0.10394 L -1.45833E-6 -2.59259E-6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D21F453D-08CB-719E-7370-6304A64F4927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B5B98C30-83A0-E1A8-612D-6DC039B8E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342539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92B0AE7-8C11-83E6-0B4B-6068980027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0755" y="1019658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712AD25B-9EEA-ED08-EDC8-3D4BD95F1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9C633F4-2814-4C02-B39B-5694C39E0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3388" y="264923"/>
            <a:ext cx="5746257" cy="2607029"/>
          </a:xfrm>
        </p:spPr>
        <p:txBody>
          <a:bodyPr/>
          <a:lstStyle/>
          <a:p>
            <a:br>
              <a:rPr lang="he-IL" sz="4000" spc="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הוֹרָאוֹת הַמִּשְׂחָק:</a:t>
            </a:r>
            <a:b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בְּכָל שְׁקוּפִית מוֹפִיעַ תַּרְגִּיל. </a:t>
            </a:r>
            <a:b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עָלֶיךָ </a:t>
            </a:r>
            <a:r>
              <a:rPr lang="he-IL" sz="3200" spc="0" dirty="0" err="1">
                <a:latin typeface="David" panose="020E0502060401010101" pitchFamily="34" charset="-79"/>
                <a:cs typeface="David" panose="020E0502060401010101" pitchFamily="34" charset="-79"/>
              </a:rPr>
              <a:t>לִבְחֹר</a:t>
            </a: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 אֶת הַפִּתְרוֹן הַנָּכוֹן לַתַּרְגִּיל.</a:t>
            </a:r>
            <a:b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בְּהַצְלָחָה וּבַהֲנָאָה!</a:t>
            </a:r>
          </a:p>
        </p:txBody>
      </p:sp>
      <p:pic>
        <p:nvPicPr>
          <p:cNvPr id="7" name="תמונה 6" descr="Reka.in - HD Wallpaper No.365">
            <a:extLst>
              <a:ext uri="{FF2B5EF4-FFF2-40B4-BE49-F238E27FC236}">
                <a16:creationId xmlns:a16="http://schemas.microsoft.com/office/drawing/2014/main" id="{29D7F2D2-4121-4AA2-9A1D-4B602415B70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8" y="85761"/>
            <a:ext cx="11620982" cy="65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 descr="דבורה נותנת כיף">
            <a:extLst>
              <a:ext uri="{FF2B5EF4-FFF2-40B4-BE49-F238E27FC236}">
                <a16:creationId xmlns:a16="http://schemas.microsoft.com/office/drawing/2014/main" id="{F6D96C02-F1A5-4A49-824B-87C8CD5F8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09" y="3236772"/>
            <a:ext cx="4503907" cy="3143250"/>
          </a:xfrm>
          <a:prstGeom prst="rect">
            <a:avLst/>
          </a:prstGeom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5C2E4FAF-848C-4C32-9B68-1FA9E13AC824}"/>
              </a:ext>
            </a:extLst>
          </p:cNvPr>
          <p:cNvSpPr/>
          <p:nvPr/>
        </p:nvSpPr>
        <p:spPr>
          <a:xfrm>
            <a:off x="5544273" y="706055"/>
            <a:ext cx="6207889" cy="2317663"/>
          </a:xfrm>
          <a:prstGeom prst="wedgeEllipseCallout">
            <a:avLst>
              <a:gd name="adj1" fmla="val -18036"/>
              <a:gd name="adj2" fmla="val 79480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הַמִּשְׂחָק:</a:t>
            </a:r>
            <a:b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בְּכָל שְׁקוּפִית מוֹפִיעַ תַּרְגִּיל. </a:t>
            </a:r>
            <a:b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עָלֶיךָ </a:t>
            </a:r>
            <a:r>
              <a:rPr lang="he-IL" sz="2800" spc="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לִבְחֹר</a:t>
            </a:r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אֶת הַפִּתְרוֹן הַנָּכוֹן לַתַּרְגִּיל.</a:t>
            </a:r>
            <a:b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spc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וּבַהֲנָאָה!</a:t>
            </a:r>
            <a:endParaRPr lang="he-IL" sz="28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1F780FB9-422B-4F9F-B3F6-B6D61509D4E9}"/>
              </a:ext>
            </a:extLst>
          </p:cNvPr>
          <p:cNvSpPr/>
          <p:nvPr/>
        </p:nvSpPr>
        <p:spPr>
          <a:xfrm>
            <a:off x="10997685" y="5485825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6478899-7579-4A95-8DA8-4E15626D7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5517" y="740306"/>
            <a:ext cx="487363" cy="487363"/>
          </a:xfrm>
          <a:prstGeom prst="rect">
            <a:avLst/>
          </a:prstGeom>
        </p:spPr>
      </p:pic>
      <p:sp>
        <p:nvSpPr>
          <p:cNvPr id="11" name="כוכב: 8 פינות 10">
            <a:hlinkClick r:id="rId10" action="ppaction://hlinksldjump"/>
            <a:extLst>
              <a:ext uri="{FF2B5EF4-FFF2-40B4-BE49-F238E27FC236}">
                <a16:creationId xmlns:a16="http://schemas.microsoft.com/office/drawing/2014/main" id="{EB8D7934-834C-4DE8-A0A7-ED5427BC55FC}"/>
              </a:ext>
            </a:extLst>
          </p:cNvPr>
          <p:cNvSpPr/>
          <p:nvPr/>
        </p:nvSpPr>
        <p:spPr>
          <a:xfrm>
            <a:off x="9222094" y="3834283"/>
            <a:ext cx="1191986" cy="1053193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הַמְשֵׁך</a:t>
            </a:r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7E54D5E0-9B99-E617-B37F-00158C7687F8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sound33">
            <a:hlinkClick r:id="" action="ppaction://media"/>
            <a:extLst>
              <a:ext uri="{FF2B5EF4-FFF2-40B4-BE49-F238E27FC236}">
                <a16:creationId xmlns:a16="http://schemas.microsoft.com/office/drawing/2014/main" id="{B8F24491-062F-C91A-724B-C675397319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33056" y="1527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7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6E141563-71D6-4E89-A937-BA1416D0772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1" y="117846"/>
            <a:ext cx="10810754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בועת דיבור: אליפסה 3">
            <a:extLst>
              <a:ext uri="{FF2B5EF4-FFF2-40B4-BE49-F238E27FC236}">
                <a16:creationId xmlns:a16="http://schemas.microsoft.com/office/drawing/2014/main" id="{C9E7CAAE-CFD9-4C12-8CB4-CB9179F8573A}"/>
              </a:ext>
            </a:extLst>
          </p:cNvPr>
          <p:cNvSpPr/>
          <p:nvPr/>
        </p:nvSpPr>
        <p:spPr>
          <a:xfrm>
            <a:off x="3858211" y="342539"/>
            <a:ext cx="3638980" cy="1354238"/>
          </a:xfrm>
          <a:prstGeom prst="wedgeEllipseCallout">
            <a:avLst>
              <a:gd name="adj1" fmla="val 55823"/>
              <a:gd name="adj2" fmla="val 47115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</p:txBody>
      </p:sp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644C4C7-805A-4319-B6F1-72539B1B0706}"/>
              </a:ext>
            </a:extLst>
          </p:cNvPr>
          <p:cNvSpPr/>
          <p:nvPr/>
        </p:nvSpPr>
        <p:spPr>
          <a:xfrm>
            <a:off x="1073735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A072261E-39A7-7527-068A-D0AEE000B264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כשלון">
            <a:hlinkClick r:id="" action="ppaction://media"/>
            <a:extLst>
              <a:ext uri="{FF2B5EF4-FFF2-40B4-BE49-F238E27FC236}">
                <a16:creationId xmlns:a16="http://schemas.microsoft.com/office/drawing/2014/main" id="{2D957B8B-FA8D-4133-0C07-AE621077A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5581" y="532295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0B9FF00-839E-D7D1-E4B7-76C766A289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10205" y="1105920"/>
            <a:ext cx="487363" cy="487363"/>
          </a:xfrm>
          <a:prstGeom prst="rect">
            <a:avLst/>
          </a:prstGeom>
        </p:spPr>
      </p:pic>
      <p:pic>
        <p:nvPicPr>
          <p:cNvPr id="10" name="תמונה 9" descr="דבורה עצובה">
            <a:extLst>
              <a:ext uri="{FF2B5EF4-FFF2-40B4-BE49-F238E27FC236}">
                <a16:creationId xmlns:a16="http://schemas.microsoft.com/office/drawing/2014/main" id="{0D934FEE-36F9-9C9C-0799-B78D84F89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01" y="136002"/>
            <a:ext cx="10759061" cy="6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221466" y="336044"/>
            <a:ext cx="3415005" cy="2200708"/>
          </a:xfrm>
          <a:prstGeom prst="wedgeEllipseCallout">
            <a:avLst>
              <a:gd name="adj1" fmla="val 39405"/>
              <a:gd name="adj2" fmla="val 482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הֵידָד!</a:t>
            </a:r>
          </a:p>
          <a:p>
            <a:pPr algn="ctr"/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אַתֶּם שׁוֹלְטִים בְּפִתְרוֹן תַּרְגִּילֵי </a:t>
            </a:r>
            <a:r>
              <a:rPr lang="he-IL" sz="20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חִסּוּר</a:t>
            </a:r>
            <a:r>
              <a:rPr lang="he-IL" sz="2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מִסּוּג מְחַסֵּר גָּדוֹל מֵ-5 שֶׁל עֲשָׂרוֹת שְׁלֵמוֹת.</a:t>
            </a:r>
          </a:p>
        </p:txBody>
      </p:sp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508757" y="55626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 descr="דבורה נותנת כיף">
            <a:extLst>
              <a:ext uri="{FF2B5EF4-FFF2-40B4-BE49-F238E27FC236}">
                <a16:creationId xmlns:a16="http://schemas.microsoft.com/office/drawing/2014/main" id="{38C19FB1-3AB9-9B09-AE6C-F0D726A1B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31" y="2026436"/>
            <a:ext cx="4503907" cy="3143250"/>
          </a:xfrm>
          <a:prstGeom prst="rect">
            <a:avLst/>
          </a:prstGeom>
        </p:spPr>
      </p:pic>
      <p:sp>
        <p:nvSpPr>
          <p:cNvPr id="11" name="מציין מיקום של כותרת תחתונה 3">
            <a:extLst>
              <a:ext uri="{FF2B5EF4-FFF2-40B4-BE49-F238E27FC236}">
                <a16:creationId xmlns:a16="http://schemas.microsoft.com/office/drawing/2014/main" id="{1E8B6006-4CDB-9E4A-66EF-051FC7B8DCE6}"/>
              </a:ext>
            </a:extLst>
          </p:cNvPr>
          <p:cNvSpPr txBox="1">
            <a:spLocks/>
          </p:cNvSpPr>
          <p:nvPr/>
        </p:nvSpPr>
        <p:spPr>
          <a:xfrm>
            <a:off x="6581719" y="6225337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42FDC61-ED23-3B36-BF9A-A1A5D5742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3473" y="336044"/>
            <a:ext cx="487363" cy="487363"/>
          </a:xfrm>
          <a:prstGeom prst="rect">
            <a:avLst/>
          </a:prstGeom>
        </p:spPr>
      </p:pic>
      <p:pic>
        <p:nvPicPr>
          <p:cNvPr id="4" name="תשואות">
            <a:hlinkClick r:id="" action="ppaction://media"/>
            <a:extLst>
              <a:ext uri="{FF2B5EF4-FFF2-40B4-BE49-F238E27FC236}">
                <a16:creationId xmlns:a16="http://schemas.microsoft.com/office/drawing/2014/main" id="{72F58BA0-2322-2F29-DA8A-1AF49B81AD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3474" y="1090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01" y="48612"/>
            <a:ext cx="10896600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" name="מלבן: פינות מעוגלות 2">
            <a:hlinkClick r:id="rId12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7" name="תמונה 6" descr="דבורה שמחה">
            <a:extLst>
              <a:ext uri="{FF2B5EF4-FFF2-40B4-BE49-F238E27FC236}">
                <a16:creationId xmlns:a16="http://schemas.microsoft.com/office/drawing/2014/main" id="{D7514897-CD16-4064-ABB4-AFB67F52D0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7" y="439980"/>
            <a:ext cx="2466921" cy="2466921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4041652" y="1831468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90-70</a:t>
            </a:r>
          </a:p>
        </p:txBody>
      </p:sp>
      <p:sp>
        <p:nvSpPr>
          <p:cNvPr id="13" name="בועת דיבור: אליפסה 12">
            <a:extLst>
              <a:ext uri="{FF2B5EF4-FFF2-40B4-BE49-F238E27FC236}">
                <a16:creationId xmlns:a16="http://schemas.microsoft.com/office/drawing/2014/main" id="{0193E8E0-56E8-455A-AC9E-1DE86C826E8A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-61004"/>
              <a:gd name="adj2" fmla="val 5528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4" name="לחצן פעולה: עבור לדף הבית 13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2EF4EBC0-EBA5-4D97-B406-05DF2A429308}"/>
              </a:ext>
            </a:extLst>
          </p:cNvPr>
          <p:cNvSpPr/>
          <p:nvPr/>
        </p:nvSpPr>
        <p:spPr>
          <a:xfrm>
            <a:off x="10813320" y="563880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E271488-BABA-4482-817F-E507E5A0B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-646913" y="196298"/>
            <a:ext cx="627690" cy="487363"/>
          </a:xfrm>
          <a:prstGeom prst="rect">
            <a:avLst/>
          </a:prstGeom>
        </p:spPr>
      </p:pic>
      <p:sp>
        <p:nvSpPr>
          <p:cNvPr id="15" name="מציין מיקום של כותרת תחתונה 3">
            <a:extLst>
              <a:ext uri="{FF2B5EF4-FFF2-40B4-BE49-F238E27FC236}">
                <a16:creationId xmlns:a16="http://schemas.microsoft.com/office/drawing/2014/main" id="{746A4DC3-78A6-156D-1FDF-21707C45B7AC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F24BF2A3-1971-FC1F-29C0-15B2D99809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06586" y="1106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 l 0 0.036 l 0.036 0 l 0 0.036 l 0.036 0 l 0 0.036 l 0.036 0 l 0 0.036 l 0.036 0 l 0 0.036 l 0.036 0 l 0 0.036 l 0.036 0 l 0 0.036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7FCEEE69-0286-4F5D-9E21-0D93519611F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7" y="136002"/>
            <a:ext cx="10759061" cy="658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דבורה מסמנת אהבתי">
            <a:extLst>
              <a:ext uri="{FF2B5EF4-FFF2-40B4-BE49-F238E27FC236}">
                <a16:creationId xmlns:a16="http://schemas.microsoft.com/office/drawing/2014/main" id="{ED7F2CC9-F764-4E95-B776-BB2B2F4E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2" y="1664347"/>
            <a:ext cx="3320216" cy="3320216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0311D878-3709-4635-8669-347C3272A0F8}"/>
              </a:ext>
            </a:extLst>
          </p:cNvPr>
          <p:cNvSpPr/>
          <p:nvPr/>
        </p:nvSpPr>
        <p:spPr>
          <a:xfrm>
            <a:off x="4085863" y="454056"/>
            <a:ext cx="2833296" cy="1177973"/>
          </a:xfrm>
          <a:prstGeom prst="wedgeEllipseCallout">
            <a:avLst>
              <a:gd name="adj1" fmla="val 36710"/>
              <a:gd name="adj2" fmla="val 64503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400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he-IL" sz="40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מְצֻיָּן</a:t>
            </a:r>
          </a:p>
        </p:txBody>
      </p:sp>
      <p:sp>
        <p:nvSpPr>
          <p:cNvPr id="7" name="לחצן פעולה: עבור לדף הבית 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9AA2F79-60AB-4500-8FFB-C031CCB03364}"/>
              </a:ext>
            </a:extLst>
          </p:cNvPr>
          <p:cNvSpPr/>
          <p:nvPr/>
        </p:nvSpPr>
        <p:spPr>
          <a:xfrm>
            <a:off x="10645917" y="534924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של כותרת תחתונה 3">
            <a:extLst>
              <a:ext uri="{FF2B5EF4-FFF2-40B4-BE49-F238E27FC236}">
                <a16:creationId xmlns:a16="http://schemas.microsoft.com/office/drawing/2014/main" id="{6F6BFDA5-081F-032E-EE78-7C3F579918B2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FF_CAPT">
            <a:hlinkClick r:id="" action="ppaction://media"/>
            <a:extLst>
              <a:ext uri="{FF2B5EF4-FFF2-40B4-BE49-F238E27FC236}">
                <a16:creationId xmlns:a16="http://schemas.microsoft.com/office/drawing/2014/main" id="{3310C1D0-D7E0-9780-DF2C-EB5D017C4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7866" y="210374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0F0534D-FCFC-0203-EA62-0D2664D00F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41394" y="10430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07304 -0.07291 L 0.17695 -0.07291 L 0.25 -2.22222E-6 L 0.25 0.10394 L 0.17695 0.17709 L 0.07304 0.17709 L 2.70833E-6 0.10394 L 2.70833E-6 -2.22222E-6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0913DC36-FA9E-497D-A905-2D9835446DD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73" y="117846"/>
            <a:ext cx="10776030" cy="662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דבורה עצובה">
            <a:extLst>
              <a:ext uri="{FF2B5EF4-FFF2-40B4-BE49-F238E27FC236}">
                <a16:creationId xmlns:a16="http://schemas.microsoft.com/office/drawing/2014/main" id="{C5379BDE-0568-4910-9761-4A7D4C3C6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46" y="990019"/>
            <a:ext cx="3189790" cy="3189790"/>
          </a:xfrm>
          <a:prstGeom prst="rect">
            <a:avLst/>
          </a:prstGeom>
        </p:spPr>
      </p:pic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A23615AB-3D7B-473A-B512-5A4B2CDC2E64}"/>
              </a:ext>
            </a:extLst>
          </p:cNvPr>
          <p:cNvSpPr/>
          <p:nvPr/>
        </p:nvSpPr>
        <p:spPr>
          <a:xfrm>
            <a:off x="4089629" y="498184"/>
            <a:ext cx="3528849" cy="1432247"/>
          </a:xfrm>
          <a:prstGeom prst="wedgeEllipseCallout">
            <a:avLst>
              <a:gd name="adj1" fmla="val 69040"/>
              <a:gd name="adj2" fmla="val 422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3F3BC59-E749-4C39-8B60-047AA0F81281}"/>
              </a:ext>
            </a:extLst>
          </p:cNvPr>
          <p:cNvSpPr txBox="1"/>
          <p:nvPr/>
        </p:nvSpPr>
        <p:spPr>
          <a:xfrm>
            <a:off x="4259158" y="339024"/>
            <a:ext cx="318979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  <a:p>
            <a:endParaRPr lang="he-IL" dirty="0"/>
          </a:p>
          <a:p>
            <a:pPr algn="ct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  <a:p>
            <a:endParaRPr lang="he-IL" dirty="0"/>
          </a:p>
          <a:p>
            <a:endParaRPr lang="he-IL" dirty="0"/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21FEB59-6CDD-4364-ABB1-3DB13551F054}"/>
              </a:ext>
            </a:extLst>
          </p:cNvPr>
          <p:cNvSpPr/>
          <p:nvPr/>
        </p:nvSpPr>
        <p:spPr>
          <a:xfrm>
            <a:off x="10645917" y="54711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83F9A518-E539-EDF5-E243-2490FAA871A5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כשלון">
            <a:hlinkClick r:id="" action="ppaction://media"/>
            <a:extLst>
              <a:ext uri="{FF2B5EF4-FFF2-40B4-BE49-F238E27FC236}">
                <a16:creationId xmlns:a16="http://schemas.microsoft.com/office/drawing/2014/main" id="{7153086E-7233-1415-318D-0A619D507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06160" y="254502"/>
            <a:ext cx="487363" cy="487363"/>
          </a:xfrm>
          <a:prstGeom prst="rect">
            <a:avLst/>
          </a:prstGeom>
        </p:spPr>
      </p:pic>
      <p:pic>
        <p:nvPicPr>
          <p:cNvPr id="1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0C67FBB-0ED9-0B69-2DE1-445B5A8D60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53322" y="1003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928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Reka.in - HD Wallpaper No.365">
            <a:hlinkClick r:id="rId6" action="ppaction://hlinksldjump"/>
            <a:extLst>
              <a:ext uri="{FF2B5EF4-FFF2-40B4-BE49-F238E27FC236}">
                <a16:creationId xmlns:a16="http://schemas.microsoft.com/office/drawing/2014/main" id="{0913DC36-FA9E-497D-A905-2D9835446DD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73" y="117846"/>
            <a:ext cx="10776030" cy="6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בועת דיבור: אליפסה 5">
            <a:extLst>
              <a:ext uri="{FF2B5EF4-FFF2-40B4-BE49-F238E27FC236}">
                <a16:creationId xmlns:a16="http://schemas.microsoft.com/office/drawing/2014/main" id="{A23615AB-3D7B-473A-B512-5A4B2CDC2E64}"/>
              </a:ext>
            </a:extLst>
          </p:cNvPr>
          <p:cNvSpPr/>
          <p:nvPr/>
        </p:nvSpPr>
        <p:spPr>
          <a:xfrm>
            <a:off x="5104513" y="590671"/>
            <a:ext cx="3528849" cy="1432247"/>
          </a:xfrm>
          <a:prstGeom prst="wedgeEllipseCallout">
            <a:avLst>
              <a:gd name="adj1" fmla="val 69040"/>
              <a:gd name="adj2" fmla="val 422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hlinkClick r:id="rId6" action="ppaction://hlinksldjump"/>
            <a:extLst>
              <a:ext uri="{FF2B5EF4-FFF2-40B4-BE49-F238E27FC236}">
                <a16:creationId xmlns:a16="http://schemas.microsoft.com/office/drawing/2014/main" id="{63F3BC59-E749-4C39-8B60-047AA0F81281}"/>
              </a:ext>
            </a:extLst>
          </p:cNvPr>
          <p:cNvSpPr txBox="1"/>
          <p:nvPr/>
        </p:nvSpPr>
        <p:spPr>
          <a:xfrm>
            <a:off x="5274043" y="306367"/>
            <a:ext cx="3189790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  <a:p>
            <a:endParaRPr lang="he-IL" dirty="0"/>
          </a:p>
          <a:p>
            <a:pPr algn="ctr"/>
            <a:r>
              <a:rPr lang="he-IL" sz="4000" dirty="0">
                <a:latin typeface="Gisha" panose="020B0502040204020203" pitchFamily="34" charset="-79"/>
                <a:cs typeface="Gisha" panose="020B0502040204020203" pitchFamily="34" charset="-79"/>
              </a:rPr>
              <a:t>נַסֵּה שֵׁנִית</a:t>
            </a: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8" name="לחצן פעולה: עבור לדף הבית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21FEB59-6CDD-4364-ABB1-3DB13551F054}"/>
              </a:ext>
            </a:extLst>
          </p:cNvPr>
          <p:cNvSpPr/>
          <p:nvPr/>
        </p:nvSpPr>
        <p:spPr>
          <a:xfrm>
            <a:off x="10645917" y="54711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ציין מיקום של כותרת תחתונה 3">
            <a:extLst>
              <a:ext uri="{FF2B5EF4-FFF2-40B4-BE49-F238E27FC236}">
                <a16:creationId xmlns:a16="http://schemas.microsoft.com/office/drawing/2014/main" id="{4F99797E-F9B7-D523-8BFD-0319493BF672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כשלון">
            <a:hlinkClick r:id="" action="ppaction://media"/>
            <a:extLst>
              <a:ext uri="{FF2B5EF4-FFF2-40B4-BE49-F238E27FC236}">
                <a16:creationId xmlns:a16="http://schemas.microsoft.com/office/drawing/2014/main" id="{F7F89D84-8D08-B546-6908-164EEAEFF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6784" y="346989"/>
            <a:ext cx="487363" cy="487363"/>
          </a:xfrm>
          <a:prstGeom prst="rect">
            <a:avLst/>
          </a:prstGeom>
        </p:spPr>
      </p:pic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22EB9CF-A80F-18A4-0877-9398B40EA8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7892" y="1050897"/>
            <a:ext cx="487363" cy="487363"/>
          </a:xfrm>
          <a:prstGeom prst="rect">
            <a:avLst/>
          </a:prstGeom>
        </p:spPr>
      </p:pic>
      <p:pic>
        <p:nvPicPr>
          <p:cNvPr id="11" name="תמונה 10" descr="דבורה עצובה">
            <a:extLst>
              <a:ext uri="{FF2B5EF4-FFF2-40B4-BE49-F238E27FC236}">
                <a16:creationId xmlns:a16="http://schemas.microsoft.com/office/drawing/2014/main" id="{43FE331A-2070-0A22-9E03-B4535DE91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81" y="1566384"/>
            <a:ext cx="3189790" cy="3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C 0.01198 -0.01806 0.03294 -0.04398 0.05794 -0.04398 C 0.09505 -0.04398 0.125 -0.0169 0.125 0.0169 C 0.125 0.02801 0.122 0.03796 0.11602 0.04699 C 0.11706 0.04699 4.16667E-7 0.18194 4.16667E-7 0.1831 C 4.16667E-7 0.18194 -0.11706 0.04699 -0.11602 0.04699 C -0.12201 0.03796 -0.125 0.02801 -0.125 0.0169 C -0.125 -0.0169 -0.09505 -0.04398 -0.05703 -0.04398 C -0.03294 -0.04398 -0.01198 -0.01806 4.16667E-7 3.7037E-7 Z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rId6" action="ppaction://hlinksldjump"/>
            <a:extLst>
              <a:ext uri="{FF2B5EF4-FFF2-40B4-BE49-F238E27FC236}">
                <a16:creationId xmlns:a16="http://schemas.microsoft.com/office/drawing/2014/main" id="{5B72EFAF-D5C1-4573-968C-ACCFF8DBD650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8</a:t>
            </a:r>
          </a:p>
        </p:txBody>
      </p:sp>
      <p:sp>
        <p:nvSpPr>
          <p:cNvPr id="5" name="מלבן: פינות מעוגלות 4">
            <a:hlinkClick r:id="rId7" action="ppaction://hlinksldjump"/>
            <a:extLst>
              <a:ext uri="{FF2B5EF4-FFF2-40B4-BE49-F238E27FC236}">
                <a16:creationId xmlns:a16="http://schemas.microsoft.com/office/drawing/2014/main" id="{CF46F5A2-80C0-409D-A1F9-1F1ECB372DD1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</a:p>
        </p:txBody>
      </p:sp>
      <p:pic>
        <p:nvPicPr>
          <p:cNvPr id="9" name="תמונה 8" descr="פנדה מוציא לשון">
            <a:extLst>
              <a:ext uri="{FF2B5EF4-FFF2-40B4-BE49-F238E27FC236}">
                <a16:creationId xmlns:a16="http://schemas.microsoft.com/office/drawing/2014/main" id="{88169217-C199-43FF-BA94-0BC0BDDF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189" y="3425189"/>
            <a:ext cx="7621" cy="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תמונה 10" descr="Reka.in - HD Wallpaper No.366">
            <a:extLst>
              <a:ext uri="{FF2B5EF4-FFF2-40B4-BE49-F238E27FC236}">
                <a16:creationId xmlns:a16="http://schemas.microsoft.com/office/drawing/2014/main" id="{5F57698A-41C2-420D-8E9D-48298501491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62145"/>
            <a:ext cx="10953354" cy="6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מלבן: פינות מעוגלות 11">
            <a:hlinkClick r:id="rId10" action="ppaction://hlinksldjump"/>
            <a:extLst>
              <a:ext uri="{FF2B5EF4-FFF2-40B4-BE49-F238E27FC236}">
                <a16:creationId xmlns:a16="http://schemas.microsoft.com/office/drawing/2014/main" id="{E05DFB18-38FE-430E-900B-BAF04C59E618}"/>
              </a:ext>
            </a:extLst>
          </p:cNvPr>
          <p:cNvSpPr/>
          <p:nvPr/>
        </p:nvSpPr>
        <p:spPr>
          <a:xfrm>
            <a:off x="2299317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מלבן: פינות מעוגלות 9">
            <a:hlinkClick r:id="rId11" action="ppaction://hlinksldjump"/>
            <a:extLst>
              <a:ext uri="{FF2B5EF4-FFF2-40B4-BE49-F238E27FC236}">
                <a16:creationId xmlns:a16="http://schemas.microsoft.com/office/drawing/2014/main" id="{41165354-1767-41F1-AE44-3D37EFD00E42}"/>
              </a:ext>
            </a:extLst>
          </p:cNvPr>
          <p:cNvSpPr/>
          <p:nvPr/>
        </p:nvSpPr>
        <p:spPr>
          <a:xfrm>
            <a:off x="5437573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" name="מלבן: פינות מעוגלות 2">
            <a:hlinkClick r:id="rId7" action="ppaction://hlinksldjump"/>
            <a:extLst>
              <a:ext uri="{FF2B5EF4-FFF2-40B4-BE49-F238E27FC236}">
                <a16:creationId xmlns:a16="http://schemas.microsoft.com/office/drawing/2014/main" id="{EC51FADC-F15D-423C-81A2-D883BCDFD69E}"/>
              </a:ext>
            </a:extLst>
          </p:cNvPr>
          <p:cNvSpPr/>
          <p:nvPr/>
        </p:nvSpPr>
        <p:spPr>
          <a:xfrm>
            <a:off x="8709312" y="3284736"/>
            <a:ext cx="2104008" cy="1313895"/>
          </a:xfrm>
          <a:prstGeom prst="round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1A2B397-1380-4B89-BA37-68C1C2BBC080}"/>
              </a:ext>
            </a:extLst>
          </p:cNvPr>
          <p:cNvSpPr txBox="1"/>
          <p:nvPr/>
        </p:nvSpPr>
        <p:spPr>
          <a:xfrm>
            <a:off x="3956372" y="1931456"/>
            <a:ext cx="48958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latin typeface="Arial" panose="020B0604020202020204" pitchFamily="34" charset="0"/>
                <a:cs typeface="Arial" panose="020B0604020202020204" pitchFamily="34" charset="0"/>
              </a:rPr>
              <a:t>80-60</a:t>
            </a:r>
          </a:p>
        </p:txBody>
      </p:sp>
      <p:pic>
        <p:nvPicPr>
          <p:cNvPr id="13" name="תמונה 12" descr="דבורה בריאה">
            <a:extLst>
              <a:ext uri="{FF2B5EF4-FFF2-40B4-BE49-F238E27FC236}">
                <a16:creationId xmlns:a16="http://schemas.microsoft.com/office/drawing/2014/main" id="{6473AA6C-692F-437D-AB8E-4E9339422A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69" y="874342"/>
            <a:ext cx="2139627" cy="2139627"/>
          </a:xfrm>
          <a:prstGeom prst="rect">
            <a:avLst/>
          </a:prstGeom>
        </p:spPr>
      </p:pic>
      <p:sp>
        <p:nvSpPr>
          <p:cNvPr id="14" name="בועת דיבור: אליפסה 13">
            <a:extLst>
              <a:ext uri="{FF2B5EF4-FFF2-40B4-BE49-F238E27FC236}">
                <a16:creationId xmlns:a16="http://schemas.microsoft.com/office/drawing/2014/main" id="{CA4CF951-BB2F-421C-81D9-4143BA4FB526}"/>
              </a:ext>
            </a:extLst>
          </p:cNvPr>
          <p:cNvSpPr/>
          <p:nvPr/>
        </p:nvSpPr>
        <p:spPr>
          <a:xfrm>
            <a:off x="3005818" y="255229"/>
            <a:ext cx="4565337" cy="1338611"/>
          </a:xfrm>
          <a:prstGeom prst="wedgeEllipseCallout">
            <a:avLst>
              <a:gd name="adj1" fmla="val 63228"/>
              <a:gd name="adj2" fmla="val 48366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עִזְרוּ לִי בְּבַקָּשָׁה לִמְצֹא אֶת הַפִּתְרוֹן שֶׁל הַתַּרְגִּיל שֶׁכָּתוּב בִּשְׁקוּפִית זוֹ.</a:t>
            </a:r>
          </a:p>
        </p:txBody>
      </p:sp>
      <p:sp>
        <p:nvSpPr>
          <p:cNvPr id="15" name="לחצן פעולה: עבור לדף הבית 14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0315A45-8F0B-4FA2-AB2F-020151BEE6E3}"/>
              </a:ext>
            </a:extLst>
          </p:cNvPr>
          <p:cNvSpPr/>
          <p:nvPr/>
        </p:nvSpPr>
        <p:spPr>
          <a:xfrm>
            <a:off x="10691637" y="5547360"/>
            <a:ext cx="883920" cy="9867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8889946-5E4C-4DC5-9FA0-59142B630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905704" y="386979"/>
            <a:ext cx="627690" cy="487363"/>
          </a:xfrm>
          <a:prstGeom prst="rect">
            <a:avLst/>
          </a:prstGeom>
        </p:spPr>
      </p:pic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CFEA3500-23C5-4CDF-B731-23992A3F8326}"/>
              </a:ext>
            </a:extLst>
          </p:cNvPr>
          <p:cNvSpPr txBox="1">
            <a:spLocks/>
          </p:cNvSpPr>
          <p:nvPr/>
        </p:nvSpPr>
        <p:spPr>
          <a:xfrm>
            <a:off x="6808566" y="6204711"/>
            <a:ext cx="5905500" cy="3626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ctr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Century Gothic" panose="020B0502020202020204" pitchFamily="34" charset="0"/>
              <a:buChar char="©"/>
            </a:pPr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he-IL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Happy Whistling Ukulele">
            <a:hlinkClick r:id="" action="ppaction://media"/>
            <a:extLst>
              <a:ext uri="{FF2B5EF4-FFF2-40B4-BE49-F238E27FC236}">
                <a16:creationId xmlns:a16="http://schemas.microsoft.com/office/drawing/2014/main" id="{DAFC3A2B-6D16-C82D-3387-05AA8A9522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6586" y="1106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9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091 L 0.077 0.238 L -0.077 0.238 L -0.125 0.091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455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481</Words>
  <Application>Microsoft Office PowerPoint</Application>
  <PresentationFormat>מסך רחב</PresentationFormat>
  <Paragraphs>183</Paragraphs>
  <Slides>41</Slides>
  <Notes>1</Notes>
  <HiddenSlides>0</HiddenSlides>
  <MMClips>81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41</vt:i4>
      </vt:variant>
    </vt:vector>
  </HeadingPairs>
  <TitlesOfParts>
    <vt:vector size="50" baseType="lpstr">
      <vt:lpstr>Arial</vt:lpstr>
      <vt:lpstr>Assistant</vt:lpstr>
      <vt:lpstr>BN Bilbo</vt:lpstr>
      <vt:lpstr>Calibri</vt:lpstr>
      <vt:lpstr>Calibri Light</vt:lpstr>
      <vt:lpstr>Century Gothic</vt:lpstr>
      <vt:lpstr>David</vt:lpstr>
      <vt:lpstr>Gisha</vt:lpstr>
      <vt:lpstr>ערכת נושא Office</vt:lpstr>
      <vt:lpstr>מצגת של PowerPoint‏</vt:lpstr>
      <vt:lpstr>תַּרְגִּילִים עִם מְחַסֵּר גָּדוֹל מֵ-5  בִּתְחוּם עֲשָׂרוֹת שְׁלֵמוֹת</vt:lpstr>
      <vt:lpstr>מצגת של PowerPoint‏</vt:lpstr>
      <vt:lpstr> הוֹרָאוֹת הַמִּשְׂחָק: בְּכָל שְׁקוּפִית מוֹפִיעַ תַּרְגִּיל.  עָלֶיךָ לִבְחֹר אֶת הַפִּתְרוֹן הַנָּכוֹן לַתַּרְגִּיל. בְּהַצְלָחָה וּבַהֲנָאָה!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תַּרְגִּילִים עִם מְחַסֵּר גָּדוֹל מֵ-5  בִּתְחוּם עֲשָׂרוֹת שְׁלֵמוֹת</dc:title>
  <dc:creator>shaul azulai</dc:creator>
  <cp:lastModifiedBy>איילת אזולאי</cp:lastModifiedBy>
  <cp:revision>16</cp:revision>
  <dcterms:created xsi:type="dcterms:W3CDTF">2023-07-03T14:42:20Z</dcterms:created>
  <dcterms:modified xsi:type="dcterms:W3CDTF">2023-09-19T15:56:54Z</dcterms:modified>
</cp:coreProperties>
</file>