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3"/>
  </p:notesMasterIdLst>
  <p:sldIdLst>
    <p:sldId id="486" r:id="rId2"/>
    <p:sldId id="485" r:id="rId3"/>
    <p:sldId id="445" r:id="rId4"/>
    <p:sldId id="266" r:id="rId5"/>
    <p:sldId id="465" r:id="rId6"/>
    <p:sldId id="466" r:id="rId7"/>
    <p:sldId id="467" r:id="rId8"/>
    <p:sldId id="421" r:id="rId9"/>
    <p:sldId id="362" r:id="rId10"/>
    <p:sldId id="263" r:id="rId11"/>
    <p:sldId id="264" r:id="rId12"/>
    <p:sldId id="422" r:id="rId13"/>
    <p:sldId id="363" r:id="rId14"/>
    <p:sldId id="369" r:id="rId15"/>
    <p:sldId id="423" r:id="rId16"/>
    <p:sldId id="366" r:id="rId17"/>
    <p:sldId id="364" r:id="rId18"/>
    <p:sldId id="367" r:id="rId19"/>
    <p:sldId id="370" r:id="rId20"/>
    <p:sldId id="424" r:id="rId21"/>
    <p:sldId id="365" r:id="rId22"/>
    <p:sldId id="368" r:id="rId23"/>
    <p:sldId id="371" r:id="rId24"/>
    <p:sldId id="425" r:id="rId25"/>
    <p:sldId id="468" r:id="rId26"/>
    <p:sldId id="469" r:id="rId27"/>
    <p:sldId id="470" r:id="rId28"/>
    <p:sldId id="471" r:id="rId29"/>
    <p:sldId id="472" r:id="rId30"/>
    <p:sldId id="473" r:id="rId31"/>
    <p:sldId id="474" r:id="rId32"/>
    <p:sldId id="478" r:id="rId33"/>
    <p:sldId id="475" r:id="rId34"/>
    <p:sldId id="476" r:id="rId35"/>
    <p:sldId id="477" r:id="rId36"/>
    <p:sldId id="479" r:id="rId37"/>
    <p:sldId id="480" r:id="rId38"/>
    <p:sldId id="481" r:id="rId39"/>
    <p:sldId id="482" r:id="rId40"/>
    <p:sldId id="483" r:id="rId41"/>
    <p:sldId id="484" r:id="rId4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55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A47E2B3F-0066-43BE-BBDD-896C68A11D10}"/>
    <pc:docChg chg="custSel modSld modMainMaster">
      <pc:chgData name="shaul azulai" userId="7b173d9d3ae8ed16" providerId="LiveId" clId="{A47E2B3F-0066-43BE-BBDD-896C68A11D10}" dt="2023-07-05T14:48:29.906" v="9"/>
      <pc:docMkLst>
        <pc:docMk/>
      </pc:docMkLst>
      <pc:sldChg chg="modTransition">
        <pc:chgData name="shaul azulai" userId="7b173d9d3ae8ed16" providerId="LiveId" clId="{A47E2B3F-0066-43BE-BBDD-896C68A11D10}" dt="2023-07-05T14:48:29.906" v="9"/>
        <pc:sldMkLst>
          <pc:docMk/>
          <pc:sldMk cId="3627611040" sldId="263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376637089" sldId="264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770133107" sldId="266"/>
        </pc:sldMkLst>
      </pc:sldChg>
      <pc:sldChg chg="addSp delSp modSp mod modTransition">
        <pc:chgData name="shaul azulai" userId="7b173d9d3ae8ed16" providerId="LiveId" clId="{A47E2B3F-0066-43BE-BBDD-896C68A11D10}" dt="2023-07-05T14:48:29.906" v="9"/>
        <pc:sldMkLst>
          <pc:docMk/>
          <pc:sldMk cId="1075790346" sldId="359"/>
        </pc:sldMkLst>
        <pc:spChg chg="del mod">
          <ac:chgData name="shaul azulai" userId="7b173d9d3ae8ed16" providerId="LiveId" clId="{A47E2B3F-0066-43BE-BBDD-896C68A11D10}" dt="2023-07-03T16:10:30.326" v="1" actId="478"/>
          <ac:spMkLst>
            <pc:docMk/>
            <pc:sldMk cId="1075790346" sldId="359"/>
            <ac:spMk id="3" creationId="{8C4B7532-17B8-98ED-7793-A8BC0BDE340A}"/>
          </ac:spMkLst>
        </pc:spChg>
        <pc:spChg chg="add mod">
          <ac:chgData name="shaul azulai" userId="7b173d9d3ae8ed16" providerId="LiveId" clId="{A47E2B3F-0066-43BE-BBDD-896C68A11D10}" dt="2023-07-03T16:10:32.527" v="2"/>
          <ac:spMkLst>
            <pc:docMk/>
            <pc:sldMk cId="1075790346" sldId="359"/>
            <ac:spMk id="15" creationId="{E7FBD7D8-8F8C-224B-EAE4-2763F839010C}"/>
          </ac:spMkLst>
        </pc:spChg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029598201" sldId="362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667465419" sldId="363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544778397" sldId="364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83292480" sldId="365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563304876" sldId="366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439764930" sldId="367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975265848" sldId="368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4057983851" sldId="369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913811857" sldId="370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603464751" sldId="371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936001670" sldId="421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952816030" sldId="422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331688759" sldId="423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240445210" sldId="424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699024080" sldId="425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386904444" sldId="445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495575463" sldId="465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242379869" sldId="466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574074199" sldId="467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244077797" sldId="468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916256128" sldId="469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652687205" sldId="470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836457968" sldId="471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559097438" sldId="472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141551959" sldId="473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277526403" sldId="474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931822520" sldId="475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412259786" sldId="476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745672513" sldId="477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607673497" sldId="478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836448327" sldId="479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680251517" sldId="480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839600878" sldId="481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99810840" sldId="482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1791007947" sldId="483"/>
        </pc:sldMkLst>
      </pc:sldChg>
      <pc:sldChg chg="modTransition">
        <pc:chgData name="shaul azulai" userId="7b173d9d3ae8ed16" providerId="LiveId" clId="{A47E2B3F-0066-43BE-BBDD-896C68A11D10}" dt="2023-07-05T14:48:29.906" v="9"/>
        <pc:sldMkLst>
          <pc:docMk/>
          <pc:sldMk cId="3510353078" sldId="484"/>
        </pc:sldMkLst>
      </pc:sldChg>
      <pc:sldMasterChg chg="modTransition modSldLayout">
        <pc:chgData name="shaul azulai" userId="7b173d9d3ae8ed16" providerId="LiveId" clId="{A47E2B3F-0066-43BE-BBDD-896C68A11D10}" dt="2023-07-05T14:48:29.906" v="9"/>
        <pc:sldMasterMkLst>
          <pc:docMk/>
          <pc:sldMasterMk cId="2083740310" sldId="2147483648"/>
        </pc:sldMasterMkLst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3532875173" sldId="2147483649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1003726891" sldId="2147483650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4118539531" sldId="2147483651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3373657631" sldId="2147483652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3834481266" sldId="2147483653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2594766638" sldId="2147483654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1810638578" sldId="2147483655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1856366622" sldId="2147483656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2113363511" sldId="2147483657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1553910473" sldId="2147483658"/>
          </pc:sldLayoutMkLst>
        </pc:sldLayoutChg>
        <pc:sldLayoutChg chg="modTransition">
          <pc:chgData name="shaul azulai" userId="7b173d9d3ae8ed16" providerId="LiveId" clId="{A47E2B3F-0066-43BE-BBDD-896C68A11D10}" dt="2023-07-05T14:48:29.906" v="9"/>
          <pc:sldLayoutMkLst>
            <pc:docMk/>
            <pc:sldMasterMk cId="2083740310" sldId="2147483648"/>
            <pc:sldLayoutMk cId="141685256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4F3EDA-DEBE-482F-A044-7D44CE13F2C5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7706F1-8B1E-4605-B897-DEE0719A2175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98919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1521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3BDBC1C-B9BB-5BF7-255D-BC03AAE71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6CFDDFA-9C2A-38EC-C9D9-938DFCD3F4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DC71BBD-434B-E422-47C5-F45C356D0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1E5E05C-E41D-3CA6-5D8E-8B5EB8AB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E813C8C-2A0E-56C1-7670-1A1DCADE9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2875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A56F100-DE5F-F352-3BB0-0A3555033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7E82A17-FCD2-C191-4DCF-E90656F30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4B0A47-217B-45DD-7548-85192EB56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1F5FDA9-93EA-CA85-B0CF-DE9237BD4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F77CDF3-0264-E09F-27CD-BD2F4B0BB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391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E625508-B639-D9E6-D245-4B4E40744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DC0BD29-7D05-CB18-ED26-7EC5A7B6D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996FE1A-2DDD-6F89-A9DE-95E11354A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E5E25D3-681D-79C8-3B58-6C76699E8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79DB73-D5EC-0EFF-8F0E-DA7DE1655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168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001 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0" y="3375959"/>
            <a:ext cx="12186068" cy="2052161"/>
          </a:xfrm>
          <a:custGeom>
            <a:avLst/>
            <a:gdLst/>
            <a:ahLst/>
            <a:cxnLst/>
            <a:rect l="l" t="t" r="r" b="b"/>
            <a:pathLst>
              <a:path w="5707760" h="2052161" extrusionOk="0">
                <a:moveTo>
                  <a:pt x="5707761" y="6191"/>
                </a:moveTo>
                <a:lnTo>
                  <a:pt x="5707761" y="1736312"/>
                </a:lnTo>
                <a:lnTo>
                  <a:pt x="0" y="2052161"/>
                </a:lnTo>
                <a:lnTo>
                  <a:pt x="0" y="158496"/>
                </a:lnTo>
                <a:cubicBezTo>
                  <a:pt x="61817" y="191262"/>
                  <a:pt x="115824" y="240697"/>
                  <a:pt x="154305" y="304991"/>
                </a:cubicBezTo>
                <a:cubicBezTo>
                  <a:pt x="225266" y="423291"/>
                  <a:pt x="353092" y="495681"/>
                  <a:pt x="491014" y="495681"/>
                </a:cubicBezTo>
                <a:cubicBezTo>
                  <a:pt x="628936" y="495681"/>
                  <a:pt x="756761" y="423291"/>
                  <a:pt x="827723" y="304991"/>
                </a:cubicBezTo>
                <a:cubicBezTo>
                  <a:pt x="900208" y="184118"/>
                  <a:pt x="1030700" y="110204"/>
                  <a:pt x="1171670" y="110204"/>
                </a:cubicBezTo>
                <a:cubicBezTo>
                  <a:pt x="1312545" y="110204"/>
                  <a:pt x="1443133" y="184118"/>
                  <a:pt x="1515523" y="304991"/>
                </a:cubicBezTo>
                <a:cubicBezTo>
                  <a:pt x="1600962" y="447485"/>
                  <a:pt x="1754886" y="534638"/>
                  <a:pt x="1921002" y="534638"/>
                </a:cubicBezTo>
                <a:cubicBezTo>
                  <a:pt x="2087118" y="534638"/>
                  <a:pt x="2241042" y="447485"/>
                  <a:pt x="2326481" y="304991"/>
                </a:cubicBezTo>
                <a:cubicBezTo>
                  <a:pt x="2391061" y="197263"/>
                  <a:pt x="2507456" y="131255"/>
                  <a:pt x="2633186" y="131255"/>
                </a:cubicBezTo>
                <a:cubicBezTo>
                  <a:pt x="2758821" y="131255"/>
                  <a:pt x="2875216" y="197168"/>
                  <a:pt x="2939891" y="304991"/>
                </a:cubicBezTo>
                <a:cubicBezTo>
                  <a:pt x="3039809" y="471678"/>
                  <a:pt x="3254026" y="529114"/>
                  <a:pt x="3423857" y="434721"/>
                </a:cubicBezTo>
                <a:cubicBezTo>
                  <a:pt x="3591306" y="341662"/>
                  <a:pt x="3802380" y="398240"/>
                  <a:pt x="3900964" y="562547"/>
                </a:cubicBezTo>
                <a:cubicBezTo>
                  <a:pt x="3974116" y="684562"/>
                  <a:pt x="4105847" y="759143"/>
                  <a:pt x="4248150" y="759143"/>
                </a:cubicBezTo>
                <a:cubicBezTo>
                  <a:pt x="4390358" y="759143"/>
                  <a:pt x="4522184" y="684467"/>
                  <a:pt x="4595337" y="562547"/>
                </a:cubicBezTo>
                <a:cubicBezTo>
                  <a:pt x="4804601" y="213551"/>
                  <a:pt x="5181600" y="0"/>
                  <a:pt x="5588603" y="0"/>
                </a:cubicBezTo>
                <a:cubicBezTo>
                  <a:pt x="5628608" y="0"/>
                  <a:pt x="5668328" y="2096"/>
                  <a:pt x="5707761" y="619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225491"/>
            <a:ext cx="12186068" cy="2559872"/>
          </a:xfrm>
          <a:custGeom>
            <a:avLst/>
            <a:gdLst/>
            <a:ahLst/>
            <a:cxnLst/>
            <a:rect l="l" t="t" r="r" b="b"/>
            <a:pathLst>
              <a:path w="5707760" h="3518725" extrusionOk="0">
                <a:moveTo>
                  <a:pt x="5707761" y="0"/>
                </a:moveTo>
                <a:lnTo>
                  <a:pt x="5707761" y="2793873"/>
                </a:lnTo>
                <a:lnTo>
                  <a:pt x="0" y="3518726"/>
                </a:lnTo>
                <a:lnTo>
                  <a:pt x="0" y="417862"/>
                </a:lnTo>
                <a:cubicBezTo>
                  <a:pt x="191453" y="312420"/>
                  <a:pt x="415195" y="278225"/>
                  <a:pt x="630746" y="323088"/>
                </a:cubicBezTo>
                <a:cubicBezTo>
                  <a:pt x="797814" y="357854"/>
                  <a:pt x="971740" y="324612"/>
                  <a:pt x="1114235" y="230791"/>
                </a:cubicBezTo>
                <a:cubicBezTo>
                  <a:pt x="1262063" y="133445"/>
                  <a:pt x="1456849" y="147733"/>
                  <a:pt x="1588865" y="265557"/>
                </a:cubicBezTo>
                <a:cubicBezTo>
                  <a:pt x="1822609" y="474250"/>
                  <a:pt x="2129790" y="581120"/>
                  <a:pt x="2442496" y="562737"/>
                </a:cubicBezTo>
                <a:cubicBezTo>
                  <a:pt x="2604135" y="553212"/>
                  <a:pt x="2763012" y="608457"/>
                  <a:pt x="2883789" y="716375"/>
                </a:cubicBezTo>
                <a:cubicBezTo>
                  <a:pt x="3029617" y="846582"/>
                  <a:pt x="3244787" y="862298"/>
                  <a:pt x="3407950" y="754761"/>
                </a:cubicBezTo>
                <a:cubicBezTo>
                  <a:pt x="3577304" y="643223"/>
                  <a:pt x="3784092" y="603695"/>
                  <a:pt x="3982688" y="645033"/>
                </a:cubicBezTo>
                <a:cubicBezTo>
                  <a:pt x="4162425" y="682466"/>
                  <a:pt x="4344829" y="594265"/>
                  <a:pt x="4427125" y="430149"/>
                </a:cubicBezTo>
                <a:cubicBezTo>
                  <a:pt x="4510755" y="263271"/>
                  <a:pt x="4696301" y="173546"/>
                  <a:pt x="4879086" y="211550"/>
                </a:cubicBezTo>
                <a:cubicBezTo>
                  <a:pt x="5040726" y="245174"/>
                  <a:pt x="5209128" y="213074"/>
                  <a:pt x="5346954" y="122206"/>
                </a:cubicBezTo>
                <a:cubicBezTo>
                  <a:pt x="5456206" y="50292"/>
                  <a:pt x="5580603" y="9049"/>
                  <a:pt x="57077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0" y="4490185"/>
            <a:ext cx="5723875" cy="1373671"/>
          </a:xfrm>
          <a:custGeom>
            <a:avLst/>
            <a:gdLst/>
            <a:ahLst/>
            <a:cxnLst/>
            <a:rect l="l" t="t" r="r" b="b"/>
            <a:pathLst>
              <a:path w="3437763" h="926591" extrusionOk="0">
                <a:moveTo>
                  <a:pt x="14383" y="0"/>
                </a:moveTo>
                <a:lnTo>
                  <a:pt x="63818" y="268986"/>
                </a:lnTo>
                <a:lnTo>
                  <a:pt x="92583" y="425767"/>
                </a:lnTo>
                <a:lnTo>
                  <a:pt x="112871" y="348710"/>
                </a:lnTo>
                <a:lnTo>
                  <a:pt x="169164" y="134493"/>
                </a:lnTo>
                <a:lnTo>
                  <a:pt x="225457" y="348710"/>
                </a:lnTo>
                <a:lnTo>
                  <a:pt x="230696" y="368522"/>
                </a:lnTo>
                <a:lnTo>
                  <a:pt x="249555" y="281940"/>
                </a:lnTo>
                <a:lnTo>
                  <a:pt x="310896" y="0"/>
                </a:lnTo>
                <a:lnTo>
                  <a:pt x="372332" y="281940"/>
                </a:lnTo>
                <a:lnTo>
                  <a:pt x="376904" y="302895"/>
                </a:lnTo>
                <a:lnTo>
                  <a:pt x="384524" y="267843"/>
                </a:lnTo>
                <a:lnTo>
                  <a:pt x="433292" y="44672"/>
                </a:lnTo>
                <a:lnTo>
                  <a:pt x="482060" y="267843"/>
                </a:lnTo>
                <a:lnTo>
                  <a:pt x="497396" y="338042"/>
                </a:lnTo>
                <a:lnTo>
                  <a:pt x="543878" y="125540"/>
                </a:lnTo>
                <a:lnTo>
                  <a:pt x="592646" y="348710"/>
                </a:lnTo>
                <a:lnTo>
                  <a:pt x="603599" y="398907"/>
                </a:lnTo>
                <a:lnTo>
                  <a:pt x="668560" y="134493"/>
                </a:lnTo>
                <a:lnTo>
                  <a:pt x="726472" y="369951"/>
                </a:lnTo>
                <a:lnTo>
                  <a:pt x="793052" y="108299"/>
                </a:lnTo>
                <a:lnTo>
                  <a:pt x="862584" y="381476"/>
                </a:lnTo>
                <a:lnTo>
                  <a:pt x="865632" y="393668"/>
                </a:lnTo>
                <a:lnTo>
                  <a:pt x="884968" y="306800"/>
                </a:lnTo>
                <a:lnTo>
                  <a:pt x="939451" y="61722"/>
                </a:lnTo>
                <a:lnTo>
                  <a:pt x="993838" y="306800"/>
                </a:lnTo>
                <a:lnTo>
                  <a:pt x="1013651" y="395668"/>
                </a:lnTo>
                <a:lnTo>
                  <a:pt x="1024795" y="352044"/>
                </a:lnTo>
                <a:lnTo>
                  <a:pt x="1071944" y="168307"/>
                </a:lnTo>
                <a:lnTo>
                  <a:pt x="1119188" y="352044"/>
                </a:lnTo>
                <a:lnTo>
                  <a:pt x="1143476" y="446627"/>
                </a:lnTo>
                <a:lnTo>
                  <a:pt x="1167956" y="332518"/>
                </a:lnTo>
                <a:lnTo>
                  <a:pt x="1215104" y="113062"/>
                </a:lnTo>
                <a:lnTo>
                  <a:pt x="1262253" y="332518"/>
                </a:lnTo>
                <a:lnTo>
                  <a:pt x="1275969" y="396240"/>
                </a:lnTo>
                <a:lnTo>
                  <a:pt x="1305687" y="261937"/>
                </a:lnTo>
                <a:lnTo>
                  <a:pt x="1346264" y="445675"/>
                </a:lnTo>
                <a:lnTo>
                  <a:pt x="1347883" y="453009"/>
                </a:lnTo>
                <a:lnTo>
                  <a:pt x="1371219" y="323564"/>
                </a:lnTo>
                <a:lnTo>
                  <a:pt x="1418368" y="61722"/>
                </a:lnTo>
                <a:lnTo>
                  <a:pt x="1465517" y="323564"/>
                </a:lnTo>
                <a:lnTo>
                  <a:pt x="1473613" y="368427"/>
                </a:lnTo>
                <a:lnTo>
                  <a:pt x="1521238" y="192595"/>
                </a:lnTo>
                <a:lnTo>
                  <a:pt x="1576007" y="394716"/>
                </a:lnTo>
                <a:lnTo>
                  <a:pt x="1584103" y="424625"/>
                </a:lnTo>
                <a:lnTo>
                  <a:pt x="1597533" y="367760"/>
                </a:lnTo>
                <a:lnTo>
                  <a:pt x="1662303" y="92488"/>
                </a:lnTo>
                <a:lnTo>
                  <a:pt x="1727168" y="367760"/>
                </a:lnTo>
                <a:lnTo>
                  <a:pt x="1746695" y="450914"/>
                </a:lnTo>
                <a:lnTo>
                  <a:pt x="1748600" y="442722"/>
                </a:lnTo>
                <a:lnTo>
                  <a:pt x="1795748" y="236220"/>
                </a:lnTo>
                <a:lnTo>
                  <a:pt x="1842897" y="442722"/>
                </a:lnTo>
                <a:lnTo>
                  <a:pt x="1854613" y="493776"/>
                </a:lnTo>
                <a:lnTo>
                  <a:pt x="1868043" y="430054"/>
                </a:lnTo>
                <a:lnTo>
                  <a:pt x="1923193" y="168307"/>
                </a:lnTo>
                <a:lnTo>
                  <a:pt x="1978438" y="430054"/>
                </a:lnTo>
                <a:lnTo>
                  <a:pt x="1978914" y="432530"/>
                </a:lnTo>
                <a:lnTo>
                  <a:pt x="2016443" y="210598"/>
                </a:lnTo>
                <a:lnTo>
                  <a:pt x="2053590" y="430340"/>
                </a:lnTo>
                <a:lnTo>
                  <a:pt x="2059877" y="395287"/>
                </a:lnTo>
                <a:lnTo>
                  <a:pt x="2112074" y="102775"/>
                </a:lnTo>
                <a:lnTo>
                  <a:pt x="2164175" y="395287"/>
                </a:lnTo>
                <a:lnTo>
                  <a:pt x="2180654" y="487490"/>
                </a:lnTo>
                <a:lnTo>
                  <a:pt x="2187988" y="446723"/>
                </a:lnTo>
                <a:lnTo>
                  <a:pt x="2233136" y="197263"/>
                </a:lnTo>
                <a:lnTo>
                  <a:pt x="2275427" y="430340"/>
                </a:lnTo>
                <a:lnTo>
                  <a:pt x="2301145" y="254222"/>
                </a:lnTo>
                <a:lnTo>
                  <a:pt x="2330577" y="455390"/>
                </a:lnTo>
                <a:lnTo>
                  <a:pt x="2333816" y="477107"/>
                </a:lnTo>
                <a:lnTo>
                  <a:pt x="2334387" y="473583"/>
                </a:lnTo>
                <a:lnTo>
                  <a:pt x="2373535" y="254222"/>
                </a:lnTo>
                <a:lnTo>
                  <a:pt x="2412587" y="473583"/>
                </a:lnTo>
                <a:lnTo>
                  <a:pt x="2420017" y="515398"/>
                </a:lnTo>
                <a:lnTo>
                  <a:pt x="2441067" y="401193"/>
                </a:lnTo>
                <a:lnTo>
                  <a:pt x="2496026" y="102775"/>
                </a:lnTo>
                <a:lnTo>
                  <a:pt x="2550986" y="401193"/>
                </a:lnTo>
                <a:lnTo>
                  <a:pt x="2561082" y="455676"/>
                </a:lnTo>
                <a:lnTo>
                  <a:pt x="2609564" y="197263"/>
                </a:lnTo>
                <a:lnTo>
                  <a:pt x="2658713" y="459105"/>
                </a:lnTo>
                <a:lnTo>
                  <a:pt x="2692432" y="638842"/>
                </a:lnTo>
                <a:lnTo>
                  <a:pt x="2712149" y="535210"/>
                </a:lnTo>
                <a:lnTo>
                  <a:pt x="2759678" y="284988"/>
                </a:lnTo>
                <a:lnTo>
                  <a:pt x="2807303" y="535210"/>
                </a:lnTo>
                <a:lnTo>
                  <a:pt x="2819591" y="599884"/>
                </a:lnTo>
                <a:lnTo>
                  <a:pt x="2822258" y="580168"/>
                </a:lnTo>
                <a:lnTo>
                  <a:pt x="2857786" y="318421"/>
                </a:lnTo>
                <a:lnTo>
                  <a:pt x="2893314" y="580168"/>
                </a:lnTo>
                <a:lnTo>
                  <a:pt x="2906840" y="679799"/>
                </a:lnTo>
                <a:lnTo>
                  <a:pt x="2910173" y="660940"/>
                </a:lnTo>
                <a:lnTo>
                  <a:pt x="2957798" y="395287"/>
                </a:lnTo>
                <a:lnTo>
                  <a:pt x="2999232" y="626364"/>
                </a:lnTo>
                <a:lnTo>
                  <a:pt x="3060573" y="401193"/>
                </a:lnTo>
                <a:lnTo>
                  <a:pt x="3105817" y="566833"/>
                </a:lnTo>
                <a:lnTo>
                  <a:pt x="3115532" y="514731"/>
                </a:lnTo>
                <a:lnTo>
                  <a:pt x="3152013" y="318421"/>
                </a:lnTo>
                <a:lnTo>
                  <a:pt x="3188494" y="514731"/>
                </a:lnTo>
                <a:lnTo>
                  <a:pt x="3224689" y="709136"/>
                </a:lnTo>
                <a:lnTo>
                  <a:pt x="3243739" y="611886"/>
                </a:lnTo>
                <a:lnTo>
                  <a:pt x="3286316" y="395287"/>
                </a:lnTo>
                <a:lnTo>
                  <a:pt x="3328892" y="611886"/>
                </a:lnTo>
                <a:lnTo>
                  <a:pt x="3329369" y="614267"/>
                </a:lnTo>
                <a:lnTo>
                  <a:pt x="3364040" y="455390"/>
                </a:lnTo>
                <a:lnTo>
                  <a:pt x="3400901" y="624364"/>
                </a:lnTo>
                <a:lnTo>
                  <a:pt x="3437763" y="793433"/>
                </a:lnTo>
                <a:lnTo>
                  <a:pt x="3364611" y="793433"/>
                </a:lnTo>
                <a:lnTo>
                  <a:pt x="3371469" y="828484"/>
                </a:lnTo>
                <a:lnTo>
                  <a:pt x="3286316" y="828484"/>
                </a:lnTo>
                <a:lnTo>
                  <a:pt x="3201257" y="828484"/>
                </a:lnTo>
                <a:lnTo>
                  <a:pt x="3224308" y="711136"/>
                </a:lnTo>
                <a:lnTo>
                  <a:pt x="3152013" y="711136"/>
                </a:lnTo>
                <a:lnTo>
                  <a:pt x="3145155" y="711136"/>
                </a:lnTo>
                <a:lnTo>
                  <a:pt x="3188018" y="868394"/>
                </a:lnTo>
                <a:lnTo>
                  <a:pt x="3060573" y="868394"/>
                </a:lnTo>
                <a:lnTo>
                  <a:pt x="3042571" y="868394"/>
                </a:lnTo>
                <a:lnTo>
                  <a:pt x="3052953" y="926592"/>
                </a:lnTo>
                <a:lnTo>
                  <a:pt x="2957798" y="926592"/>
                </a:lnTo>
                <a:lnTo>
                  <a:pt x="2862644" y="926592"/>
                </a:lnTo>
                <a:lnTo>
                  <a:pt x="2877788" y="842010"/>
                </a:lnTo>
                <a:lnTo>
                  <a:pt x="2857786" y="842010"/>
                </a:lnTo>
                <a:lnTo>
                  <a:pt x="2786729" y="842010"/>
                </a:lnTo>
                <a:lnTo>
                  <a:pt x="2794445" y="785527"/>
                </a:lnTo>
                <a:lnTo>
                  <a:pt x="2759678" y="785527"/>
                </a:lnTo>
                <a:lnTo>
                  <a:pt x="2664524" y="785527"/>
                </a:lnTo>
                <a:lnTo>
                  <a:pt x="2676811" y="720852"/>
                </a:lnTo>
                <a:lnTo>
                  <a:pt x="2609564" y="720852"/>
                </a:lnTo>
                <a:lnTo>
                  <a:pt x="2511266" y="720852"/>
                </a:lnTo>
                <a:lnTo>
                  <a:pt x="2515267" y="699516"/>
                </a:lnTo>
                <a:lnTo>
                  <a:pt x="2496026" y="699516"/>
                </a:lnTo>
                <a:lnTo>
                  <a:pt x="2386108" y="699516"/>
                </a:lnTo>
                <a:lnTo>
                  <a:pt x="2387346" y="692944"/>
                </a:lnTo>
                <a:lnTo>
                  <a:pt x="2373535" y="692944"/>
                </a:lnTo>
                <a:lnTo>
                  <a:pt x="2322862" y="692944"/>
                </a:lnTo>
                <a:lnTo>
                  <a:pt x="2323529" y="696182"/>
                </a:lnTo>
                <a:lnTo>
                  <a:pt x="2233136" y="696182"/>
                </a:lnTo>
                <a:lnTo>
                  <a:pt x="2142839" y="696182"/>
                </a:lnTo>
                <a:lnTo>
                  <a:pt x="2144363" y="687800"/>
                </a:lnTo>
                <a:lnTo>
                  <a:pt x="2112074" y="687800"/>
                </a:lnTo>
                <a:lnTo>
                  <a:pt x="2097215" y="687800"/>
                </a:lnTo>
                <a:lnTo>
                  <a:pt x="2097215" y="687991"/>
                </a:lnTo>
                <a:lnTo>
                  <a:pt x="2032730" y="687991"/>
                </a:lnTo>
                <a:lnTo>
                  <a:pt x="2033588" y="691896"/>
                </a:lnTo>
                <a:lnTo>
                  <a:pt x="1923193" y="691896"/>
                </a:lnTo>
                <a:lnTo>
                  <a:pt x="1812798" y="691896"/>
                </a:lnTo>
                <a:lnTo>
                  <a:pt x="1821847" y="649129"/>
                </a:lnTo>
                <a:lnTo>
                  <a:pt x="1795748" y="649129"/>
                </a:lnTo>
                <a:lnTo>
                  <a:pt x="1701451" y="649129"/>
                </a:lnTo>
                <a:lnTo>
                  <a:pt x="1702784" y="643033"/>
                </a:lnTo>
                <a:lnTo>
                  <a:pt x="1662303" y="643033"/>
                </a:lnTo>
                <a:lnTo>
                  <a:pt x="1532763" y="643033"/>
                </a:lnTo>
                <a:lnTo>
                  <a:pt x="1543622" y="596836"/>
                </a:lnTo>
                <a:lnTo>
                  <a:pt x="1521238" y="596836"/>
                </a:lnTo>
                <a:lnTo>
                  <a:pt x="1411700" y="596836"/>
                </a:lnTo>
                <a:lnTo>
                  <a:pt x="1414843" y="585311"/>
                </a:lnTo>
                <a:lnTo>
                  <a:pt x="1377125" y="585311"/>
                </a:lnTo>
                <a:lnTo>
                  <a:pt x="1386840" y="629507"/>
                </a:lnTo>
                <a:lnTo>
                  <a:pt x="1305687" y="629507"/>
                </a:lnTo>
                <a:lnTo>
                  <a:pt x="1224439" y="629507"/>
                </a:lnTo>
                <a:lnTo>
                  <a:pt x="1241584" y="551878"/>
                </a:lnTo>
                <a:lnTo>
                  <a:pt x="1215104" y="551878"/>
                </a:lnTo>
                <a:lnTo>
                  <a:pt x="1120807" y="551878"/>
                </a:lnTo>
                <a:lnTo>
                  <a:pt x="1124236" y="535781"/>
                </a:lnTo>
                <a:lnTo>
                  <a:pt x="1071944" y="535781"/>
                </a:lnTo>
                <a:lnTo>
                  <a:pt x="1044797" y="535781"/>
                </a:lnTo>
                <a:lnTo>
                  <a:pt x="1048322" y="551783"/>
                </a:lnTo>
                <a:lnTo>
                  <a:pt x="939451" y="551783"/>
                </a:lnTo>
                <a:lnTo>
                  <a:pt x="905828" y="551783"/>
                </a:lnTo>
                <a:lnTo>
                  <a:pt x="932021" y="654749"/>
                </a:lnTo>
                <a:lnTo>
                  <a:pt x="796481" y="654749"/>
                </a:lnTo>
                <a:lnTo>
                  <a:pt x="807149" y="698183"/>
                </a:lnTo>
                <a:lnTo>
                  <a:pt x="668560" y="698183"/>
                </a:lnTo>
                <a:lnTo>
                  <a:pt x="530066" y="698183"/>
                </a:lnTo>
                <a:lnTo>
                  <a:pt x="561118" y="571881"/>
                </a:lnTo>
                <a:lnTo>
                  <a:pt x="543878" y="571881"/>
                </a:lnTo>
                <a:lnTo>
                  <a:pt x="446342" y="571881"/>
                </a:lnTo>
                <a:lnTo>
                  <a:pt x="463963" y="491014"/>
                </a:lnTo>
                <a:lnTo>
                  <a:pt x="433292" y="491014"/>
                </a:lnTo>
                <a:lnTo>
                  <a:pt x="417862" y="491014"/>
                </a:lnTo>
                <a:lnTo>
                  <a:pt x="433673" y="563785"/>
                </a:lnTo>
                <a:lnTo>
                  <a:pt x="310896" y="563785"/>
                </a:lnTo>
                <a:lnTo>
                  <a:pt x="188214" y="563785"/>
                </a:lnTo>
                <a:lnTo>
                  <a:pt x="188309" y="562927"/>
                </a:lnTo>
                <a:lnTo>
                  <a:pt x="169164" y="562927"/>
                </a:lnTo>
                <a:lnTo>
                  <a:pt x="56579" y="562927"/>
                </a:lnTo>
                <a:lnTo>
                  <a:pt x="63151" y="537972"/>
                </a:lnTo>
                <a:lnTo>
                  <a:pt x="14383" y="537972"/>
                </a:lnTo>
                <a:lnTo>
                  <a:pt x="0" y="537972"/>
                </a:lnTo>
                <a:lnTo>
                  <a:pt x="0" y="784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5174883"/>
            <a:ext cx="6144670" cy="1686632"/>
          </a:xfrm>
          <a:custGeom>
            <a:avLst/>
            <a:gdLst/>
            <a:ahLst/>
            <a:cxnLst/>
            <a:rect l="l" t="t" r="r" b="b"/>
            <a:pathLst>
              <a:path w="5535739" h="2946082" extrusionOk="0">
                <a:moveTo>
                  <a:pt x="4843272" y="2946083"/>
                </a:moveTo>
                <a:lnTo>
                  <a:pt x="0" y="2946083"/>
                </a:lnTo>
                <a:lnTo>
                  <a:pt x="0" y="0"/>
                </a:lnTo>
                <a:cubicBezTo>
                  <a:pt x="3060383" y="6382"/>
                  <a:pt x="5535740" y="893159"/>
                  <a:pt x="5535740" y="1986248"/>
                </a:cubicBezTo>
                <a:cubicBezTo>
                  <a:pt x="5535835" y="2334387"/>
                  <a:pt x="5284375" y="2661571"/>
                  <a:pt x="4843272" y="294608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2964581" y="5077356"/>
            <a:ext cx="9231003" cy="1686632"/>
          </a:xfrm>
          <a:custGeom>
            <a:avLst/>
            <a:gdLst/>
            <a:ahLst/>
            <a:cxnLst/>
            <a:rect l="l" t="t" r="r" b="b"/>
            <a:pathLst>
              <a:path w="5535834" h="2946082" extrusionOk="0">
                <a:moveTo>
                  <a:pt x="5535835" y="0"/>
                </a:moveTo>
                <a:lnTo>
                  <a:pt x="5535835" y="2946083"/>
                </a:lnTo>
                <a:lnTo>
                  <a:pt x="692563" y="2946083"/>
                </a:lnTo>
                <a:cubicBezTo>
                  <a:pt x="251460" y="2661571"/>
                  <a:pt x="0" y="2334387"/>
                  <a:pt x="0" y="1986248"/>
                </a:cubicBezTo>
                <a:cubicBezTo>
                  <a:pt x="0" y="893159"/>
                  <a:pt x="2475452" y="6382"/>
                  <a:pt x="55358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0" y="5638135"/>
            <a:ext cx="12186068" cy="1222413"/>
          </a:xfrm>
          <a:custGeom>
            <a:avLst/>
            <a:gdLst/>
            <a:ahLst/>
            <a:cxnLst/>
            <a:rect l="l" t="t" r="r" b="b"/>
            <a:pathLst>
              <a:path w="5707760" h="2135219" extrusionOk="0">
                <a:moveTo>
                  <a:pt x="5707761" y="200978"/>
                </a:moveTo>
                <a:lnTo>
                  <a:pt x="5707761" y="2135219"/>
                </a:lnTo>
                <a:lnTo>
                  <a:pt x="0" y="2135219"/>
                </a:lnTo>
                <a:lnTo>
                  <a:pt x="0" y="200978"/>
                </a:lnTo>
                <a:cubicBezTo>
                  <a:pt x="856202" y="72485"/>
                  <a:pt x="1826133" y="0"/>
                  <a:pt x="2853881" y="0"/>
                </a:cubicBezTo>
                <a:cubicBezTo>
                  <a:pt x="3881533" y="-95"/>
                  <a:pt x="4851559" y="72485"/>
                  <a:pt x="5707761" y="20097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649372" y="854253"/>
            <a:ext cx="2114073" cy="511232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9043431" y="1824800"/>
            <a:ext cx="2114073" cy="511232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 txBox="1">
            <a:spLocks noGrp="1"/>
          </p:cNvSpPr>
          <p:nvPr>
            <p:ph type="title"/>
          </p:nvPr>
        </p:nvSpPr>
        <p:spPr>
          <a:xfrm>
            <a:off x="415600" y="1583975"/>
            <a:ext cx="58944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062075" y="6143625"/>
            <a:ext cx="8776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5587465" y="2949884"/>
            <a:ext cx="6602171" cy="2554475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6328965" y="3589324"/>
            <a:ext cx="5864243" cy="2268318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" name="Google Shape;23;p2"/>
          <p:cNvGrpSpPr/>
          <p:nvPr/>
        </p:nvGrpSpPr>
        <p:grpSpPr>
          <a:xfrm>
            <a:off x="6243106" y="3110031"/>
            <a:ext cx="5519895" cy="3112961"/>
            <a:chOff x="3561111" y="2215514"/>
            <a:chExt cx="4900040" cy="2763392"/>
          </a:xfrm>
        </p:grpSpPr>
        <p:sp>
          <p:nvSpPr>
            <p:cNvPr id="24" name="Google Shape;24;p2"/>
            <p:cNvSpPr/>
            <p:nvPr/>
          </p:nvSpPr>
          <p:spPr>
            <a:xfrm>
              <a:off x="3561111" y="4789931"/>
              <a:ext cx="4900040" cy="188975"/>
            </a:xfrm>
            <a:custGeom>
              <a:avLst/>
              <a:gdLst/>
              <a:ahLst/>
              <a:cxnLst/>
              <a:rect l="l" t="t" r="r" b="b"/>
              <a:pathLst>
                <a:path w="4900040" h="188975" extrusionOk="0">
                  <a:moveTo>
                    <a:pt x="2450021" y="188976"/>
                  </a:moveTo>
                  <a:cubicBezTo>
                    <a:pt x="3799427" y="188976"/>
                    <a:pt x="4900041" y="146495"/>
                    <a:pt x="4900041" y="94488"/>
                  </a:cubicBezTo>
                  <a:cubicBezTo>
                    <a:pt x="4900041" y="42481"/>
                    <a:pt x="3799427" y="0"/>
                    <a:pt x="2450021" y="0"/>
                  </a:cubicBezTo>
                  <a:cubicBezTo>
                    <a:pt x="1100614" y="0"/>
                    <a:pt x="0" y="42481"/>
                    <a:pt x="0" y="94488"/>
                  </a:cubicBezTo>
                  <a:cubicBezTo>
                    <a:pt x="0" y="146495"/>
                    <a:pt x="1100614" y="188976"/>
                    <a:pt x="2450021" y="188976"/>
                  </a:cubicBezTo>
                  <a:close/>
                </a:path>
              </a:pathLst>
            </a:custGeom>
            <a:solidFill>
              <a:srgbClr val="000000">
                <a:alpha val="150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88249" y="3515200"/>
              <a:ext cx="3445859" cy="1369218"/>
            </a:xfrm>
            <a:custGeom>
              <a:avLst/>
              <a:gdLst/>
              <a:ahLst/>
              <a:cxnLst/>
              <a:rect l="l" t="t" r="r" b="b"/>
              <a:pathLst>
                <a:path w="3445859" h="1369218" extrusionOk="0">
                  <a:moveTo>
                    <a:pt x="0" y="0"/>
                  </a:moveTo>
                  <a:lnTo>
                    <a:pt x="3445859" y="0"/>
                  </a:lnTo>
                  <a:lnTo>
                    <a:pt x="3445859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288249" y="3515200"/>
              <a:ext cx="2121122" cy="1369218"/>
            </a:xfrm>
            <a:custGeom>
              <a:avLst/>
              <a:gdLst/>
              <a:ahLst/>
              <a:cxnLst/>
              <a:rect l="l" t="t" r="r" b="b"/>
              <a:pathLst>
                <a:path w="2121122" h="1369218" extrusionOk="0">
                  <a:moveTo>
                    <a:pt x="0" y="0"/>
                  </a:moveTo>
                  <a:lnTo>
                    <a:pt x="2121122" y="0"/>
                  </a:lnTo>
                  <a:lnTo>
                    <a:pt x="2121122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71676" y="3477196"/>
              <a:ext cx="3477768" cy="76104"/>
            </a:xfrm>
            <a:custGeom>
              <a:avLst/>
              <a:gdLst/>
              <a:ahLst/>
              <a:cxnLst/>
              <a:rect l="l" t="t" r="r" b="b"/>
              <a:pathLst>
                <a:path w="3477768" h="76104" extrusionOk="0">
                  <a:moveTo>
                    <a:pt x="0" y="0"/>
                  </a:moveTo>
                  <a:lnTo>
                    <a:pt x="3477768" y="0"/>
                  </a:lnTo>
                  <a:lnTo>
                    <a:pt x="3477768" y="76105"/>
                  </a:lnTo>
                  <a:lnTo>
                    <a:pt x="0" y="76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367938" y="3541775"/>
              <a:ext cx="82772" cy="1342643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271676" y="3541775"/>
              <a:ext cx="82772" cy="1342643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348763" y="2215514"/>
              <a:ext cx="2531935" cy="1337691"/>
            </a:xfrm>
            <a:custGeom>
              <a:avLst/>
              <a:gdLst/>
              <a:ahLst/>
              <a:cxnLst/>
              <a:rect l="l" t="t" r="r" b="b"/>
              <a:pathLst>
                <a:path w="2531935" h="1337691" extrusionOk="0">
                  <a:moveTo>
                    <a:pt x="0" y="0"/>
                  </a:moveTo>
                  <a:lnTo>
                    <a:pt x="1286066" y="0"/>
                  </a:lnTo>
                  <a:lnTo>
                    <a:pt x="2129981" y="482632"/>
                  </a:lnTo>
                  <a:lnTo>
                    <a:pt x="2531936" y="1337691"/>
                  </a:lnTo>
                  <a:lnTo>
                    <a:pt x="40196" y="1337691"/>
                  </a:lnTo>
                  <a:close/>
                </a:path>
              </a:pathLst>
            </a:custGeom>
            <a:solidFill>
              <a:srgbClr val="8B34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102893" y="2215514"/>
              <a:ext cx="2491740" cy="1337786"/>
            </a:xfrm>
            <a:custGeom>
              <a:avLst/>
              <a:gdLst/>
              <a:ahLst/>
              <a:cxnLst/>
              <a:rect l="l" t="t" r="r" b="b"/>
              <a:pathLst>
                <a:path w="2491740" h="1337786" extrusionOk="0">
                  <a:moveTo>
                    <a:pt x="412242" y="476821"/>
                  </a:moveTo>
                  <a:lnTo>
                    <a:pt x="1245870" y="0"/>
                  </a:lnTo>
                  <a:cubicBezTo>
                    <a:pt x="1527239" y="160782"/>
                    <a:pt x="1808607" y="321659"/>
                    <a:pt x="2089785" y="482727"/>
                  </a:cubicBezTo>
                  <a:cubicBezTo>
                    <a:pt x="2223897" y="767715"/>
                    <a:pt x="2357819" y="1052798"/>
                    <a:pt x="2491740" y="1337786"/>
                  </a:cubicBezTo>
                  <a:lnTo>
                    <a:pt x="0" y="1337786"/>
                  </a:lnTo>
                  <a:cubicBezTo>
                    <a:pt x="133921" y="1052798"/>
                    <a:pt x="267843" y="767620"/>
                    <a:pt x="402050" y="482727"/>
                  </a:cubicBezTo>
                  <a:lnTo>
                    <a:pt x="412242" y="4768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666672" y="3541775"/>
              <a:ext cx="82772" cy="1342643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222336" y="2302953"/>
              <a:ext cx="2252948" cy="1174241"/>
            </a:xfrm>
            <a:custGeom>
              <a:avLst/>
              <a:gdLst/>
              <a:ahLst/>
              <a:cxnLst/>
              <a:rect l="l" t="t" r="r" b="b"/>
              <a:pathLst>
                <a:path w="2252948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2252948" y="1174242"/>
                  </a:lnTo>
                  <a:lnTo>
                    <a:pt x="1912144" y="449390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222336" y="2302953"/>
              <a:ext cx="1218914" cy="1174241"/>
            </a:xfrm>
            <a:custGeom>
              <a:avLst/>
              <a:gdLst/>
              <a:ahLst/>
              <a:cxnLst/>
              <a:rect l="l" t="t" r="r" b="b"/>
              <a:pathLst>
                <a:path w="1218914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184975" y="1174242"/>
                  </a:lnTo>
                  <a:lnTo>
                    <a:pt x="525780" y="449390"/>
                  </a:lnTo>
                  <a:lnTo>
                    <a:pt x="1218914" y="5295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192678" y="2698146"/>
              <a:ext cx="1688020" cy="855059"/>
            </a:xfrm>
            <a:custGeom>
              <a:avLst/>
              <a:gdLst/>
              <a:ahLst/>
              <a:cxnLst/>
              <a:rect l="l" t="t" r="r" b="b"/>
              <a:pathLst>
                <a:path w="1688020" h="855059" extrusionOk="0">
                  <a:moveTo>
                    <a:pt x="1286066" y="0"/>
                  </a:moveTo>
                  <a:lnTo>
                    <a:pt x="0" y="0"/>
                  </a:lnTo>
                  <a:lnTo>
                    <a:pt x="401955" y="855059"/>
                  </a:lnTo>
                  <a:lnTo>
                    <a:pt x="1688021" y="855059"/>
                  </a:lnTo>
                  <a:close/>
                </a:path>
              </a:pathLst>
            </a:custGeom>
            <a:solidFill>
              <a:srgbClr val="6429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466176" y="3553205"/>
              <a:ext cx="1765172" cy="1331213"/>
            </a:xfrm>
            <a:custGeom>
              <a:avLst/>
              <a:gdLst/>
              <a:ahLst/>
              <a:cxnLst/>
              <a:rect l="l" t="t" r="r" b="b"/>
              <a:pathLst>
                <a:path w="1765172" h="1331213" extrusionOk="0">
                  <a:moveTo>
                    <a:pt x="135160" y="0"/>
                  </a:moveTo>
                  <a:cubicBezTo>
                    <a:pt x="138113" y="0"/>
                    <a:pt x="141065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4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4" y="1331214"/>
                    <a:pt x="273082" y="1331214"/>
                    <a:pt x="270224" y="1331214"/>
                  </a:cubicBezTo>
                  <a:cubicBezTo>
                    <a:pt x="270224" y="887444"/>
                    <a:pt x="270224" y="443770"/>
                    <a:pt x="270224" y="0"/>
                  </a:cubicBezTo>
                  <a:lnTo>
                    <a:pt x="270224" y="0"/>
                  </a:lnTo>
                  <a:close/>
                  <a:moveTo>
                    <a:pt x="405384" y="0"/>
                  </a:moveTo>
                  <a:cubicBezTo>
                    <a:pt x="408337" y="0"/>
                    <a:pt x="411290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384" y="1331214"/>
                  </a:cubicBezTo>
                  <a:cubicBezTo>
                    <a:pt x="405384" y="887444"/>
                    <a:pt x="405384" y="443770"/>
                    <a:pt x="405384" y="0"/>
                  </a:cubicBezTo>
                  <a:lnTo>
                    <a:pt x="405384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8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7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lnTo>
                    <a:pt x="945737" y="0"/>
                  </a:lnTo>
                  <a:close/>
                  <a:moveTo>
                    <a:pt x="1080897" y="0"/>
                  </a:moveTo>
                  <a:cubicBezTo>
                    <a:pt x="1083850" y="0"/>
                    <a:pt x="1086803" y="0"/>
                    <a:pt x="1089660" y="0"/>
                  </a:cubicBezTo>
                  <a:cubicBezTo>
                    <a:pt x="1089660" y="443770"/>
                    <a:pt x="1089660" y="887444"/>
                    <a:pt x="1089660" y="1331214"/>
                  </a:cubicBezTo>
                  <a:cubicBezTo>
                    <a:pt x="1086707" y="1331214"/>
                    <a:pt x="1083755" y="1331214"/>
                    <a:pt x="1080897" y="1331214"/>
                  </a:cubicBezTo>
                  <a:cubicBezTo>
                    <a:pt x="1080897" y="887444"/>
                    <a:pt x="1080897" y="443770"/>
                    <a:pt x="1080897" y="0"/>
                  </a:cubicBezTo>
                  <a:lnTo>
                    <a:pt x="1080897" y="0"/>
                  </a:lnTo>
                  <a:close/>
                  <a:moveTo>
                    <a:pt x="1215961" y="0"/>
                  </a:moveTo>
                  <a:cubicBezTo>
                    <a:pt x="1218914" y="0"/>
                    <a:pt x="1221867" y="0"/>
                    <a:pt x="1224820" y="0"/>
                  </a:cubicBezTo>
                  <a:cubicBezTo>
                    <a:pt x="1224820" y="443770"/>
                    <a:pt x="1224820" y="887444"/>
                    <a:pt x="1224820" y="1331214"/>
                  </a:cubicBezTo>
                  <a:cubicBezTo>
                    <a:pt x="1221867" y="1331214"/>
                    <a:pt x="1218914" y="1331214"/>
                    <a:pt x="1215961" y="1331214"/>
                  </a:cubicBezTo>
                  <a:cubicBezTo>
                    <a:pt x="1215961" y="887444"/>
                    <a:pt x="1215961" y="443770"/>
                    <a:pt x="1215961" y="0"/>
                  </a:cubicBezTo>
                  <a:lnTo>
                    <a:pt x="1215961" y="0"/>
                  </a:lnTo>
                  <a:close/>
                  <a:moveTo>
                    <a:pt x="1351121" y="0"/>
                  </a:moveTo>
                  <a:cubicBezTo>
                    <a:pt x="1354074" y="0"/>
                    <a:pt x="1357027" y="0"/>
                    <a:pt x="1359884" y="0"/>
                  </a:cubicBezTo>
                  <a:cubicBezTo>
                    <a:pt x="1359884" y="443770"/>
                    <a:pt x="1359884" y="887444"/>
                    <a:pt x="1359884" y="1331214"/>
                  </a:cubicBezTo>
                  <a:cubicBezTo>
                    <a:pt x="1356932" y="1331214"/>
                    <a:pt x="1353979" y="1331214"/>
                    <a:pt x="1351121" y="1331214"/>
                  </a:cubicBezTo>
                  <a:cubicBezTo>
                    <a:pt x="1351121" y="887444"/>
                    <a:pt x="1351121" y="443770"/>
                    <a:pt x="1351121" y="0"/>
                  </a:cubicBezTo>
                  <a:lnTo>
                    <a:pt x="1351121" y="0"/>
                  </a:lnTo>
                  <a:close/>
                  <a:moveTo>
                    <a:pt x="1486186" y="0"/>
                  </a:moveTo>
                  <a:cubicBezTo>
                    <a:pt x="1489139" y="0"/>
                    <a:pt x="1492091" y="0"/>
                    <a:pt x="1494949" y="0"/>
                  </a:cubicBezTo>
                  <a:cubicBezTo>
                    <a:pt x="1494949" y="443770"/>
                    <a:pt x="1494949" y="887444"/>
                    <a:pt x="1494949" y="1331214"/>
                  </a:cubicBezTo>
                  <a:cubicBezTo>
                    <a:pt x="1491996" y="1331214"/>
                    <a:pt x="1489043" y="1331214"/>
                    <a:pt x="1486186" y="1331214"/>
                  </a:cubicBezTo>
                  <a:cubicBezTo>
                    <a:pt x="1486186" y="887444"/>
                    <a:pt x="1486186" y="443770"/>
                    <a:pt x="1486186" y="0"/>
                  </a:cubicBezTo>
                  <a:lnTo>
                    <a:pt x="1486186" y="0"/>
                  </a:lnTo>
                  <a:close/>
                  <a:moveTo>
                    <a:pt x="1621250" y="0"/>
                  </a:moveTo>
                  <a:cubicBezTo>
                    <a:pt x="1624203" y="0"/>
                    <a:pt x="1627156" y="0"/>
                    <a:pt x="1630013" y="0"/>
                  </a:cubicBezTo>
                  <a:cubicBezTo>
                    <a:pt x="1630013" y="443770"/>
                    <a:pt x="1630013" y="887444"/>
                    <a:pt x="1630013" y="1331214"/>
                  </a:cubicBezTo>
                  <a:cubicBezTo>
                    <a:pt x="1627060" y="1331214"/>
                    <a:pt x="1624108" y="1331214"/>
                    <a:pt x="1621250" y="1331214"/>
                  </a:cubicBezTo>
                  <a:cubicBezTo>
                    <a:pt x="1621250" y="887444"/>
                    <a:pt x="1621250" y="443770"/>
                    <a:pt x="1621250" y="0"/>
                  </a:cubicBezTo>
                  <a:lnTo>
                    <a:pt x="1621250" y="0"/>
                  </a:lnTo>
                  <a:close/>
                  <a:moveTo>
                    <a:pt x="1756410" y="0"/>
                  </a:moveTo>
                  <a:lnTo>
                    <a:pt x="1765173" y="0"/>
                  </a:lnTo>
                  <a:lnTo>
                    <a:pt x="1765173" y="1331214"/>
                  </a:lnTo>
                  <a:lnTo>
                    <a:pt x="1756410" y="1331214"/>
                  </a:lnTo>
                  <a:lnTo>
                    <a:pt x="1756410" y="0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6587298" y="3553205"/>
              <a:ext cx="954500" cy="1331213"/>
            </a:xfrm>
            <a:custGeom>
              <a:avLst/>
              <a:gdLst/>
              <a:ahLst/>
              <a:cxnLst/>
              <a:rect l="l" t="t" r="r" b="b"/>
              <a:pathLst>
                <a:path w="954500" h="1331213" extrusionOk="0">
                  <a:moveTo>
                    <a:pt x="135160" y="0"/>
                  </a:moveTo>
                  <a:cubicBezTo>
                    <a:pt x="138113" y="0"/>
                    <a:pt x="141066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5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5" y="1331214"/>
                    <a:pt x="273082" y="1331214"/>
                    <a:pt x="270225" y="1331214"/>
                  </a:cubicBezTo>
                  <a:cubicBezTo>
                    <a:pt x="270225" y="887444"/>
                    <a:pt x="270225" y="443770"/>
                    <a:pt x="270225" y="0"/>
                  </a:cubicBezTo>
                  <a:lnTo>
                    <a:pt x="270225" y="0"/>
                  </a:lnTo>
                  <a:close/>
                  <a:moveTo>
                    <a:pt x="405289" y="0"/>
                  </a:moveTo>
                  <a:cubicBezTo>
                    <a:pt x="408242" y="0"/>
                    <a:pt x="411194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289" y="1331214"/>
                  </a:cubicBezTo>
                  <a:cubicBezTo>
                    <a:pt x="405289" y="887444"/>
                    <a:pt x="405289" y="443770"/>
                    <a:pt x="405289" y="0"/>
                  </a:cubicBezTo>
                  <a:lnTo>
                    <a:pt x="405289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9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8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close/>
                </a:path>
              </a:pathLst>
            </a:custGeom>
            <a:solidFill>
              <a:srgbClr val="A536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58759" y="2314669"/>
              <a:ext cx="1765077" cy="1162621"/>
            </a:xfrm>
            <a:custGeom>
              <a:avLst/>
              <a:gdLst/>
              <a:ahLst/>
              <a:cxnLst/>
              <a:rect l="l" t="t" r="r" b="b"/>
              <a:pathLst>
                <a:path w="1765077" h="1162621" extrusionOk="0">
                  <a:moveTo>
                    <a:pt x="143828" y="357950"/>
                  </a:moveTo>
                  <a:lnTo>
                    <a:pt x="143828" y="1162526"/>
                  </a:lnTo>
                  <a:lnTo>
                    <a:pt x="135064" y="1162526"/>
                  </a:lnTo>
                  <a:lnTo>
                    <a:pt x="135064" y="362903"/>
                  </a:lnTo>
                  <a:lnTo>
                    <a:pt x="143828" y="357950"/>
                  </a:lnTo>
                  <a:lnTo>
                    <a:pt x="143828" y="357950"/>
                  </a:lnTo>
                  <a:close/>
                  <a:moveTo>
                    <a:pt x="684276" y="48768"/>
                  </a:moveTo>
                  <a:lnTo>
                    <a:pt x="675513" y="53816"/>
                  </a:lnTo>
                  <a:lnTo>
                    <a:pt x="675513" y="1162526"/>
                  </a:lnTo>
                  <a:lnTo>
                    <a:pt x="684276" y="1162526"/>
                  </a:lnTo>
                  <a:lnTo>
                    <a:pt x="684276" y="48768"/>
                  </a:lnTo>
                  <a:lnTo>
                    <a:pt x="684276" y="48768"/>
                  </a:lnTo>
                  <a:close/>
                  <a:moveTo>
                    <a:pt x="549116" y="126111"/>
                  </a:moveTo>
                  <a:lnTo>
                    <a:pt x="540353" y="131159"/>
                  </a:lnTo>
                  <a:lnTo>
                    <a:pt x="540353" y="1162622"/>
                  </a:lnTo>
                  <a:lnTo>
                    <a:pt x="549116" y="1162622"/>
                  </a:lnTo>
                  <a:lnTo>
                    <a:pt x="549116" y="126111"/>
                  </a:lnTo>
                  <a:lnTo>
                    <a:pt x="549116" y="126111"/>
                  </a:lnTo>
                  <a:close/>
                  <a:moveTo>
                    <a:pt x="414052" y="203359"/>
                  </a:moveTo>
                  <a:lnTo>
                    <a:pt x="405289" y="208407"/>
                  </a:lnTo>
                  <a:lnTo>
                    <a:pt x="405289" y="1162526"/>
                  </a:lnTo>
                  <a:lnTo>
                    <a:pt x="414052" y="1162526"/>
                  </a:lnTo>
                  <a:lnTo>
                    <a:pt x="414052" y="203359"/>
                  </a:lnTo>
                  <a:lnTo>
                    <a:pt x="414052" y="203359"/>
                  </a:lnTo>
                  <a:close/>
                  <a:moveTo>
                    <a:pt x="278987" y="280607"/>
                  </a:moveTo>
                  <a:lnTo>
                    <a:pt x="270224" y="285655"/>
                  </a:lnTo>
                  <a:lnTo>
                    <a:pt x="270224" y="1162526"/>
                  </a:lnTo>
                  <a:lnTo>
                    <a:pt x="278987" y="1162526"/>
                  </a:lnTo>
                  <a:lnTo>
                    <a:pt x="278987" y="280607"/>
                  </a:lnTo>
                  <a:lnTo>
                    <a:pt x="278987" y="280607"/>
                  </a:lnTo>
                  <a:close/>
                  <a:moveTo>
                    <a:pt x="8763" y="435197"/>
                  </a:moveTo>
                  <a:lnTo>
                    <a:pt x="4382" y="437674"/>
                  </a:lnTo>
                  <a:lnTo>
                    <a:pt x="0" y="447008"/>
                  </a:lnTo>
                  <a:lnTo>
                    <a:pt x="0" y="1162431"/>
                  </a:lnTo>
                  <a:lnTo>
                    <a:pt x="8763" y="1162431"/>
                  </a:lnTo>
                  <a:lnTo>
                    <a:pt x="8763" y="435197"/>
                  </a:lnTo>
                  <a:lnTo>
                    <a:pt x="8763" y="435197"/>
                  </a:lnTo>
                  <a:close/>
                  <a:moveTo>
                    <a:pt x="810578" y="1162526"/>
                  </a:moveTo>
                  <a:lnTo>
                    <a:pt x="819341" y="1162526"/>
                  </a:lnTo>
                  <a:lnTo>
                    <a:pt x="819341" y="5048"/>
                  </a:lnTo>
                  <a:lnTo>
                    <a:pt x="810578" y="0"/>
                  </a:lnTo>
                  <a:lnTo>
                    <a:pt x="810578" y="1162526"/>
                  </a:lnTo>
                  <a:lnTo>
                    <a:pt x="810578" y="1162526"/>
                  </a:lnTo>
                  <a:close/>
                  <a:moveTo>
                    <a:pt x="945642" y="1162526"/>
                  </a:moveTo>
                  <a:lnTo>
                    <a:pt x="954405" y="1162526"/>
                  </a:lnTo>
                  <a:lnTo>
                    <a:pt x="954405" y="82391"/>
                  </a:lnTo>
                  <a:lnTo>
                    <a:pt x="945642" y="77343"/>
                  </a:lnTo>
                  <a:lnTo>
                    <a:pt x="945642" y="1162526"/>
                  </a:lnTo>
                  <a:lnTo>
                    <a:pt x="945642" y="1162526"/>
                  </a:lnTo>
                  <a:close/>
                  <a:moveTo>
                    <a:pt x="1080802" y="1162526"/>
                  </a:moveTo>
                  <a:lnTo>
                    <a:pt x="1089565" y="1162526"/>
                  </a:lnTo>
                  <a:lnTo>
                    <a:pt x="1089565" y="159639"/>
                  </a:lnTo>
                  <a:lnTo>
                    <a:pt x="1080802" y="154591"/>
                  </a:lnTo>
                  <a:lnTo>
                    <a:pt x="1080802" y="1162526"/>
                  </a:lnTo>
                  <a:lnTo>
                    <a:pt x="1080802" y="1162526"/>
                  </a:lnTo>
                  <a:close/>
                  <a:moveTo>
                    <a:pt x="1215866" y="1162526"/>
                  </a:moveTo>
                  <a:lnTo>
                    <a:pt x="1224629" y="1162526"/>
                  </a:lnTo>
                  <a:lnTo>
                    <a:pt x="1224629" y="236887"/>
                  </a:lnTo>
                  <a:lnTo>
                    <a:pt x="1215866" y="231839"/>
                  </a:lnTo>
                  <a:lnTo>
                    <a:pt x="1215866" y="1162526"/>
                  </a:lnTo>
                  <a:lnTo>
                    <a:pt x="1215866" y="1162526"/>
                  </a:lnTo>
                  <a:close/>
                  <a:moveTo>
                    <a:pt x="1351026" y="1162526"/>
                  </a:moveTo>
                  <a:lnTo>
                    <a:pt x="1359789" y="1162526"/>
                  </a:lnTo>
                  <a:lnTo>
                    <a:pt x="1359789" y="314230"/>
                  </a:lnTo>
                  <a:lnTo>
                    <a:pt x="1351026" y="309182"/>
                  </a:lnTo>
                  <a:lnTo>
                    <a:pt x="1351026" y="1162526"/>
                  </a:lnTo>
                  <a:lnTo>
                    <a:pt x="1351026" y="1162526"/>
                  </a:lnTo>
                  <a:close/>
                  <a:moveTo>
                    <a:pt x="1486091" y="1162526"/>
                  </a:moveTo>
                  <a:lnTo>
                    <a:pt x="1494853" y="1162526"/>
                  </a:lnTo>
                  <a:lnTo>
                    <a:pt x="1494853" y="391478"/>
                  </a:lnTo>
                  <a:lnTo>
                    <a:pt x="1486091" y="386429"/>
                  </a:lnTo>
                  <a:lnTo>
                    <a:pt x="1486091" y="1162526"/>
                  </a:lnTo>
                  <a:lnTo>
                    <a:pt x="1486091" y="1162526"/>
                  </a:lnTo>
                  <a:close/>
                  <a:moveTo>
                    <a:pt x="1621155" y="1162526"/>
                  </a:moveTo>
                  <a:lnTo>
                    <a:pt x="1629918" y="1162526"/>
                  </a:lnTo>
                  <a:lnTo>
                    <a:pt x="1629918" y="553117"/>
                  </a:lnTo>
                  <a:lnTo>
                    <a:pt x="1621155" y="534353"/>
                  </a:lnTo>
                  <a:lnTo>
                    <a:pt x="1621155" y="1162526"/>
                  </a:lnTo>
                  <a:lnTo>
                    <a:pt x="1621155" y="1162526"/>
                  </a:lnTo>
                  <a:close/>
                  <a:moveTo>
                    <a:pt x="1756315" y="1162526"/>
                  </a:moveTo>
                  <a:lnTo>
                    <a:pt x="1765078" y="1162526"/>
                  </a:lnTo>
                  <a:lnTo>
                    <a:pt x="1765078" y="840581"/>
                  </a:lnTo>
                  <a:lnTo>
                    <a:pt x="1756315" y="821817"/>
                  </a:lnTo>
                  <a:lnTo>
                    <a:pt x="1756315" y="1162526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41913" y="3753325"/>
              <a:ext cx="1413795" cy="1131093"/>
            </a:xfrm>
            <a:custGeom>
              <a:avLst/>
              <a:gdLst/>
              <a:ahLst/>
              <a:cxnLst/>
              <a:rect l="l" t="t" r="r" b="b"/>
              <a:pathLst>
                <a:path w="1413795" h="1131093" extrusionOk="0">
                  <a:moveTo>
                    <a:pt x="0" y="0"/>
                  </a:moveTo>
                  <a:lnTo>
                    <a:pt x="1413796" y="0"/>
                  </a:lnTo>
                  <a:lnTo>
                    <a:pt x="1413796" y="1131094"/>
                  </a:lnTo>
                  <a:lnTo>
                    <a:pt x="0" y="11310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688204" y="3799617"/>
              <a:ext cx="1321117" cy="1084802"/>
            </a:xfrm>
            <a:custGeom>
              <a:avLst/>
              <a:gdLst/>
              <a:ahLst/>
              <a:cxnLst/>
              <a:rect l="l" t="t" r="r" b="b"/>
              <a:pathLst>
                <a:path w="1321117" h="1084802" extrusionOk="0">
                  <a:moveTo>
                    <a:pt x="0" y="0"/>
                  </a:moveTo>
                  <a:lnTo>
                    <a:pt x="1321118" y="0"/>
                  </a:lnTo>
                  <a:lnTo>
                    <a:pt x="1321118" y="1084802"/>
                  </a:lnTo>
                  <a:lnTo>
                    <a:pt x="0" y="1084802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25712" y="3764279"/>
              <a:ext cx="46196" cy="1120139"/>
            </a:xfrm>
            <a:custGeom>
              <a:avLst/>
              <a:gdLst/>
              <a:ahLst/>
              <a:cxnLst/>
              <a:rect l="l" t="t" r="r" b="b"/>
              <a:pathLst>
                <a:path w="46196" h="1120139" extrusionOk="0">
                  <a:moveTo>
                    <a:pt x="0" y="0"/>
                  </a:moveTo>
                  <a:lnTo>
                    <a:pt x="46196" y="0"/>
                  </a:lnTo>
                  <a:lnTo>
                    <a:pt x="46196" y="1120140"/>
                  </a:lnTo>
                  <a:lnTo>
                    <a:pt x="0" y="1120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736400" y="3799617"/>
              <a:ext cx="1224724" cy="1084802"/>
            </a:xfrm>
            <a:custGeom>
              <a:avLst/>
              <a:gdLst/>
              <a:ahLst/>
              <a:cxnLst/>
              <a:rect l="l" t="t" r="r" b="b"/>
              <a:pathLst>
                <a:path w="1224724" h="1084802" extrusionOk="0">
                  <a:moveTo>
                    <a:pt x="0" y="0"/>
                  </a:moveTo>
                  <a:lnTo>
                    <a:pt x="8763" y="0"/>
                  </a:lnTo>
                  <a:lnTo>
                    <a:pt x="8763" y="1084802"/>
                  </a:lnTo>
                  <a:cubicBezTo>
                    <a:pt x="5810" y="1084802"/>
                    <a:pt x="2858" y="1084802"/>
                    <a:pt x="0" y="108480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35160" y="0"/>
                  </a:moveTo>
                  <a:lnTo>
                    <a:pt x="143923" y="0"/>
                  </a:lnTo>
                  <a:lnTo>
                    <a:pt x="143923" y="1084802"/>
                  </a:lnTo>
                  <a:cubicBezTo>
                    <a:pt x="140970" y="1084802"/>
                    <a:pt x="138017" y="1084802"/>
                    <a:pt x="135160" y="1084802"/>
                  </a:cubicBezTo>
                  <a:lnTo>
                    <a:pt x="135160" y="0"/>
                  </a:lnTo>
                  <a:lnTo>
                    <a:pt x="135160" y="0"/>
                  </a:lnTo>
                  <a:close/>
                  <a:moveTo>
                    <a:pt x="270224" y="0"/>
                  </a:moveTo>
                  <a:lnTo>
                    <a:pt x="278987" y="0"/>
                  </a:lnTo>
                  <a:lnTo>
                    <a:pt x="278987" y="1084802"/>
                  </a:lnTo>
                  <a:cubicBezTo>
                    <a:pt x="276035" y="1084802"/>
                    <a:pt x="273082" y="1084802"/>
                    <a:pt x="270224" y="1084802"/>
                  </a:cubicBezTo>
                  <a:lnTo>
                    <a:pt x="270224" y="0"/>
                  </a:lnTo>
                  <a:lnTo>
                    <a:pt x="270224" y="0"/>
                  </a:lnTo>
                  <a:close/>
                  <a:moveTo>
                    <a:pt x="405289" y="0"/>
                  </a:moveTo>
                  <a:lnTo>
                    <a:pt x="414052" y="0"/>
                  </a:lnTo>
                  <a:lnTo>
                    <a:pt x="414052" y="1084802"/>
                  </a:lnTo>
                  <a:cubicBezTo>
                    <a:pt x="411099" y="1084802"/>
                    <a:pt x="408146" y="1084802"/>
                    <a:pt x="405289" y="1084802"/>
                  </a:cubicBezTo>
                  <a:lnTo>
                    <a:pt x="405289" y="0"/>
                  </a:lnTo>
                  <a:lnTo>
                    <a:pt x="405289" y="0"/>
                  </a:lnTo>
                  <a:close/>
                  <a:moveTo>
                    <a:pt x="540449" y="0"/>
                  </a:moveTo>
                  <a:lnTo>
                    <a:pt x="549212" y="0"/>
                  </a:lnTo>
                  <a:lnTo>
                    <a:pt x="549212" y="1084802"/>
                  </a:lnTo>
                  <a:cubicBezTo>
                    <a:pt x="546259" y="1084802"/>
                    <a:pt x="543306" y="1084802"/>
                    <a:pt x="540449" y="1084802"/>
                  </a:cubicBezTo>
                  <a:lnTo>
                    <a:pt x="540449" y="0"/>
                  </a:lnTo>
                  <a:lnTo>
                    <a:pt x="540449" y="0"/>
                  </a:lnTo>
                  <a:close/>
                  <a:moveTo>
                    <a:pt x="675513" y="0"/>
                  </a:moveTo>
                  <a:lnTo>
                    <a:pt x="684276" y="0"/>
                  </a:lnTo>
                  <a:lnTo>
                    <a:pt x="684276" y="1084802"/>
                  </a:lnTo>
                  <a:cubicBezTo>
                    <a:pt x="681323" y="1084802"/>
                    <a:pt x="678371" y="1084802"/>
                    <a:pt x="675513" y="1084802"/>
                  </a:cubicBezTo>
                  <a:lnTo>
                    <a:pt x="675513" y="0"/>
                  </a:lnTo>
                  <a:lnTo>
                    <a:pt x="675513" y="0"/>
                  </a:lnTo>
                  <a:close/>
                  <a:moveTo>
                    <a:pt x="810673" y="0"/>
                  </a:moveTo>
                  <a:lnTo>
                    <a:pt x="819436" y="0"/>
                  </a:lnTo>
                  <a:lnTo>
                    <a:pt x="819436" y="1084802"/>
                  </a:lnTo>
                  <a:cubicBezTo>
                    <a:pt x="816483" y="1084802"/>
                    <a:pt x="813530" y="1084802"/>
                    <a:pt x="810673" y="1084802"/>
                  </a:cubicBezTo>
                  <a:lnTo>
                    <a:pt x="810673" y="0"/>
                  </a:lnTo>
                  <a:lnTo>
                    <a:pt x="810673" y="0"/>
                  </a:lnTo>
                  <a:close/>
                  <a:moveTo>
                    <a:pt x="945737" y="0"/>
                  </a:moveTo>
                  <a:lnTo>
                    <a:pt x="954596" y="0"/>
                  </a:lnTo>
                  <a:lnTo>
                    <a:pt x="954596" y="1084802"/>
                  </a:lnTo>
                  <a:cubicBezTo>
                    <a:pt x="951643" y="1084802"/>
                    <a:pt x="948690" y="1084802"/>
                    <a:pt x="945737" y="1084802"/>
                  </a:cubicBezTo>
                  <a:lnTo>
                    <a:pt x="945737" y="0"/>
                  </a:lnTo>
                  <a:lnTo>
                    <a:pt x="945737" y="0"/>
                  </a:lnTo>
                  <a:close/>
                  <a:moveTo>
                    <a:pt x="1080897" y="0"/>
                  </a:moveTo>
                  <a:lnTo>
                    <a:pt x="1089660" y="0"/>
                  </a:lnTo>
                  <a:lnTo>
                    <a:pt x="1089660" y="1084802"/>
                  </a:lnTo>
                  <a:cubicBezTo>
                    <a:pt x="1086707" y="1084802"/>
                    <a:pt x="1083755" y="1084802"/>
                    <a:pt x="1080897" y="1084802"/>
                  </a:cubicBezTo>
                  <a:lnTo>
                    <a:pt x="1080897" y="0"/>
                  </a:lnTo>
                  <a:lnTo>
                    <a:pt x="1080897" y="0"/>
                  </a:lnTo>
                  <a:close/>
                  <a:moveTo>
                    <a:pt x="1215962" y="0"/>
                  </a:moveTo>
                  <a:lnTo>
                    <a:pt x="1224725" y="0"/>
                  </a:lnTo>
                  <a:lnTo>
                    <a:pt x="1224725" y="1084802"/>
                  </a:lnTo>
                  <a:cubicBezTo>
                    <a:pt x="1221772" y="1084802"/>
                    <a:pt x="1218819" y="1084802"/>
                    <a:pt x="1215962" y="1084802"/>
                  </a:cubicBezTo>
                  <a:lnTo>
                    <a:pt x="1215962" y="0"/>
                  </a:lnTo>
                  <a:close/>
                </a:path>
              </a:pathLst>
            </a:custGeom>
            <a:solidFill>
              <a:srgbClr val="AF3A1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930770" y="3753325"/>
              <a:ext cx="444627" cy="743331"/>
            </a:xfrm>
            <a:custGeom>
              <a:avLst/>
              <a:gdLst/>
              <a:ahLst/>
              <a:cxnLst/>
              <a:rect l="l" t="t" r="r" b="b"/>
              <a:pathLst>
                <a:path w="444627" h="743331" extrusionOk="0">
                  <a:moveTo>
                    <a:pt x="0" y="0"/>
                  </a:moveTo>
                  <a:lnTo>
                    <a:pt x="444627" y="0"/>
                  </a:lnTo>
                  <a:lnTo>
                    <a:pt x="444627" y="743331"/>
                  </a:lnTo>
                  <a:lnTo>
                    <a:pt x="0" y="7433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6973537" y="3796093"/>
              <a:ext cx="359092" cy="657796"/>
            </a:xfrm>
            <a:custGeom>
              <a:avLst/>
              <a:gdLst/>
              <a:ahLst/>
              <a:cxnLst/>
              <a:rect l="l" t="t" r="r" b="b"/>
              <a:pathLst>
                <a:path w="359092" h="657796" extrusionOk="0">
                  <a:moveTo>
                    <a:pt x="0" y="0"/>
                  </a:moveTo>
                  <a:lnTo>
                    <a:pt x="359093" y="0"/>
                  </a:lnTo>
                  <a:lnTo>
                    <a:pt x="359093" y="657797"/>
                  </a:lnTo>
                  <a:lnTo>
                    <a:pt x="0" y="657797"/>
                  </a:lnTo>
                  <a:close/>
                </a:path>
              </a:pathLst>
            </a:custGeom>
            <a:solidFill>
              <a:srgbClr val="66361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133462" y="3781329"/>
              <a:ext cx="39243" cy="687133"/>
            </a:xfrm>
            <a:custGeom>
              <a:avLst/>
              <a:gdLst/>
              <a:ahLst/>
              <a:cxnLst/>
              <a:rect l="l" t="t" r="r" b="b"/>
              <a:pathLst>
                <a:path w="39243" h="687133" extrusionOk="0">
                  <a:moveTo>
                    <a:pt x="0" y="0"/>
                  </a:moveTo>
                  <a:lnTo>
                    <a:pt x="39243" y="0"/>
                  </a:lnTo>
                  <a:lnTo>
                    <a:pt x="39243" y="687134"/>
                  </a:lnTo>
                  <a:lnTo>
                    <a:pt x="0" y="687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6949439" y="4105274"/>
              <a:ext cx="407193" cy="39243"/>
            </a:xfrm>
            <a:custGeom>
              <a:avLst/>
              <a:gdLst/>
              <a:ahLst/>
              <a:cxnLst/>
              <a:rect l="l" t="t" r="r" b="b"/>
              <a:pathLst>
                <a:path w="407193" h="39243" extrusionOk="0">
                  <a:moveTo>
                    <a:pt x="0" y="0"/>
                  </a:moveTo>
                  <a:lnTo>
                    <a:pt x="407194" y="0"/>
                  </a:lnTo>
                  <a:lnTo>
                    <a:pt x="407194" y="39243"/>
                  </a:lnTo>
                  <a:lnTo>
                    <a:pt x="0" y="39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2"/>
          <p:cNvGrpSpPr/>
          <p:nvPr/>
        </p:nvGrpSpPr>
        <p:grpSpPr>
          <a:xfrm>
            <a:off x="10991284" y="4934122"/>
            <a:ext cx="1200716" cy="1627419"/>
            <a:chOff x="0" y="2616032"/>
            <a:chExt cx="3849683" cy="3975132"/>
          </a:xfrm>
        </p:grpSpPr>
        <p:sp>
          <p:nvSpPr>
            <p:cNvPr id="48" name="Google Shape;48;p2"/>
            <p:cNvSpPr/>
            <p:nvPr/>
          </p:nvSpPr>
          <p:spPr>
            <a:xfrm>
              <a:off x="0" y="2955148"/>
              <a:ext cx="3763953" cy="1096368"/>
            </a:xfrm>
            <a:custGeom>
              <a:avLst/>
              <a:gdLst/>
              <a:ahLst/>
              <a:cxnLst/>
              <a:rect l="l" t="t" r="r" b="b"/>
              <a:pathLst>
                <a:path w="2722570" h="758732" fill="none" extrusionOk="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w="2722570" h="758732" extrusionOk="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0" y="3549608"/>
              <a:ext cx="3806313" cy="1756611"/>
            </a:xfrm>
            <a:custGeom>
              <a:avLst/>
              <a:gdLst/>
              <a:ahLst/>
              <a:cxnLst/>
              <a:rect l="l" t="t" r="r" b="b"/>
              <a:pathLst>
                <a:path w="2753210" h="1215648" fill="none" extrusionOk="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w="2753210" h="1215648" extrusionOk="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009" y="4313626"/>
              <a:ext cx="3848674" cy="2277538"/>
            </a:xfrm>
            <a:custGeom>
              <a:avLst/>
              <a:gdLst/>
              <a:ahLst/>
              <a:cxnLst/>
              <a:rect l="l" t="t" r="r" b="b"/>
              <a:pathLst>
                <a:path w="2783851" h="1576151" fill="none" extrusionOk="0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w="2783851" h="1576151" extrusionOk="0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11947" y="2616032"/>
              <a:ext cx="229953" cy="2586458"/>
            </a:xfrm>
            <a:custGeom>
              <a:avLst/>
              <a:gdLst/>
              <a:ahLst/>
              <a:cxnLst/>
              <a:rect l="l" t="t" r="r" b="b"/>
              <a:pathLst>
                <a:path w="166331" h="1789936" fill="none" extrusionOk="0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w="166331" h="1789936" extrusionOk="0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193969" y="2810821"/>
              <a:ext cx="428639" cy="2961000"/>
            </a:xfrm>
            <a:custGeom>
              <a:avLst/>
              <a:gdLst/>
              <a:ahLst/>
              <a:cxnLst/>
              <a:rect l="l" t="t" r="r" b="b"/>
              <a:pathLst>
                <a:path w="310046" h="2049135" fill="none" extrusionOk="0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w="310046" h="2049135" extrusionOk="0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884498" y="2981388"/>
              <a:ext cx="554709" cy="3589946"/>
            </a:xfrm>
            <a:custGeom>
              <a:avLst/>
              <a:gdLst/>
              <a:ahLst/>
              <a:cxnLst/>
              <a:rect l="l" t="t" r="r" b="b"/>
              <a:pathLst>
                <a:path w="401236" h="2484392" fill="none" extrusionOk="0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w="401236" h="2484392" extrusionOk="0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 flipH="1">
            <a:off x="-116" y="5125352"/>
            <a:ext cx="1873641" cy="1627419"/>
            <a:chOff x="-1" y="2616032"/>
            <a:chExt cx="3849683" cy="3975131"/>
          </a:xfrm>
        </p:grpSpPr>
        <p:sp>
          <p:nvSpPr>
            <p:cNvPr id="55" name="Google Shape;55;p2"/>
            <p:cNvSpPr/>
            <p:nvPr/>
          </p:nvSpPr>
          <p:spPr>
            <a:xfrm>
              <a:off x="-1" y="2955147"/>
              <a:ext cx="3763953" cy="1096368"/>
            </a:xfrm>
            <a:custGeom>
              <a:avLst/>
              <a:gdLst/>
              <a:ahLst/>
              <a:cxnLst/>
              <a:rect l="l" t="t" r="r" b="b"/>
              <a:pathLst>
                <a:path w="2722570" h="758732" fill="none" extrusionOk="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w="2722570" h="758732" extrusionOk="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" y="3549608"/>
              <a:ext cx="3806313" cy="1756611"/>
            </a:xfrm>
            <a:custGeom>
              <a:avLst/>
              <a:gdLst/>
              <a:ahLst/>
              <a:cxnLst/>
              <a:rect l="l" t="t" r="r" b="b"/>
              <a:pathLst>
                <a:path w="2753210" h="1215648" fill="none" extrusionOk="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w="2753210" h="1215648" extrusionOk="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008" y="4313625"/>
              <a:ext cx="3848674" cy="2277538"/>
            </a:xfrm>
            <a:custGeom>
              <a:avLst/>
              <a:gdLst/>
              <a:ahLst/>
              <a:cxnLst/>
              <a:rect l="l" t="t" r="r" b="b"/>
              <a:pathLst>
                <a:path w="2783851" h="1576151" fill="none" extrusionOk="0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w="2783851" h="1576151" extrusionOk="0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11946" y="2616032"/>
              <a:ext cx="229953" cy="2586458"/>
            </a:xfrm>
            <a:custGeom>
              <a:avLst/>
              <a:gdLst/>
              <a:ahLst/>
              <a:cxnLst/>
              <a:rect l="l" t="t" r="r" b="b"/>
              <a:pathLst>
                <a:path w="166331" h="1789936" fill="none" extrusionOk="0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w="166331" h="1789936" extrusionOk="0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193970" y="2810822"/>
              <a:ext cx="428639" cy="2961000"/>
            </a:xfrm>
            <a:custGeom>
              <a:avLst/>
              <a:gdLst/>
              <a:ahLst/>
              <a:cxnLst/>
              <a:rect l="l" t="t" r="r" b="b"/>
              <a:pathLst>
                <a:path w="310046" h="2049135" fill="none" extrusionOk="0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w="310046" h="2049135" extrusionOk="0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884499" y="2981388"/>
              <a:ext cx="554709" cy="3589946"/>
            </a:xfrm>
            <a:custGeom>
              <a:avLst/>
              <a:gdLst/>
              <a:ahLst/>
              <a:cxnLst/>
              <a:rect l="l" t="t" r="r" b="b"/>
              <a:pathLst>
                <a:path w="401236" h="2484392" fill="none" extrusionOk="0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w="401236" h="2484392" extrusionOk="0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2"/>
          <p:cNvGrpSpPr/>
          <p:nvPr/>
        </p:nvGrpSpPr>
        <p:grpSpPr>
          <a:xfrm>
            <a:off x="1645675" y="5447947"/>
            <a:ext cx="758914" cy="787590"/>
            <a:chOff x="2362009" y="2723845"/>
            <a:chExt cx="709332" cy="736134"/>
          </a:xfrm>
        </p:grpSpPr>
        <p:sp>
          <p:nvSpPr>
            <p:cNvPr id="62" name="Google Shape;62;p2"/>
            <p:cNvSpPr/>
            <p:nvPr/>
          </p:nvSpPr>
          <p:spPr>
            <a:xfrm rot="-1557633">
              <a:off x="2541021" y="2768022"/>
              <a:ext cx="302274" cy="43572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 rot="-1557633">
              <a:off x="2559776" y="2895929"/>
              <a:ext cx="284975" cy="483305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 rot="-1557633">
              <a:off x="2436997" y="3021724"/>
              <a:ext cx="235519" cy="396892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 rot="-1557633">
              <a:off x="2488611" y="3102831"/>
              <a:ext cx="166061" cy="337846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 rot="-1557633">
              <a:off x="2672074" y="3138282"/>
              <a:ext cx="366506" cy="234156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rot="-1557633">
              <a:off x="2669817" y="3149908"/>
              <a:ext cx="307505" cy="206123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1060818" y="5749952"/>
            <a:ext cx="758914" cy="787590"/>
            <a:chOff x="2362009" y="2723845"/>
            <a:chExt cx="709332" cy="736134"/>
          </a:xfrm>
        </p:grpSpPr>
        <p:sp>
          <p:nvSpPr>
            <p:cNvPr id="69" name="Google Shape;69;p2"/>
            <p:cNvSpPr/>
            <p:nvPr/>
          </p:nvSpPr>
          <p:spPr>
            <a:xfrm rot="-1557633">
              <a:off x="2541021" y="2768022"/>
              <a:ext cx="302274" cy="43572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 rot="-1557633">
              <a:off x="2559776" y="2895929"/>
              <a:ext cx="284975" cy="483305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 rot="-1557633">
              <a:off x="2436997" y="3021724"/>
              <a:ext cx="235519" cy="396892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 rot="-1557633">
              <a:off x="2488611" y="3102831"/>
              <a:ext cx="166061" cy="337846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 rot="-1557633">
              <a:off x="2672074" y="3138282"/>
              <a:ext cx="366506" cy="234156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 rot="-1557633">
              <a:off x="2669817" y="3149908"/>
              <a:ext cx="307505" cy="206123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542457" y="5959828"/>
            <a:ext cx="758914" cy="787590"/>
            <a:chOff x="2362009" y="2723845"/>
            <a:chExt cx="709332" cy="736134"/>
          </a:xfrm>
        </p:grpSpPr>
        <p:sp>
          <p:nvSpPr>
            <p:cNvPr id="76" name="Google Shape;76;p2"/>
            <p:cNvSpPr/>
            <p:nvPr/>
          </p:nvSpPr>
          <p:spPr>
            <a:xfrm rot="-1557633">
              <a:off x="2541021" y="2768022"/>
              <a:ext cx="302274" cy="43572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 rot="-1557633">
              <a:off x="2559776" y="2895929"/>
              <a:ext cx="284975" cy="483305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 rot="-1557633">
              <a:off x="2436997" y="3021724"/>
              <a:ext cx="235519" cy="396892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 rot="-1557633">
              <a:off x="2488611" y="3102831"/>
              <a:ext cx="166061" cy="337846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 rot="-1557633">
              <a:off x="2672074" y="3138282"/>
              <a:ext cx="366506" cy="234156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 rot="-1557633">
              <a:off x="2669817" y="3149908"/>
              <a:ext cx="307505" cy="206123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784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1FB1FBD-0047-A8E1-096C-D44405B73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9BCE2FD-3097-9044-2C2B-46C229C53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5FA7F18-5385-EB67-31A1-DEDCDBC3E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692189B-00B7-7C1C-CB33-7232A6A00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FC2D08-A7F1-E93C-E547-80259ECF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0372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25E2F63-C48F-7A84-1B77-B7E52A03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EA3AECD-5723-A94E-4E8D-F1208344C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873C89-964E-1579-A4DB-D0CA9C1A7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BBE206-3C31-5419-CD1A-9C018F306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690C099-2D65-E849-D81F-ED718FBF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185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47EA82-26B9-1B63-5787-25866A593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C18C04D-4CEB-8D0E-AA6F-E309DD75F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49EF1BA2-53B1-4652-4EC1-151EEE59D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AA18839-C2BB-4144-B84E-67EB6A238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7F3AD96-168B-9D64-A74C-876B6D47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7FCB7A6-CEED-C8A9-4B7D-A702F42A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365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CD64293-87F8-D578-A1A4-355BEEBBD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0768B37-63A0-51EE-357F-7D2C6485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F427725E-42F3-0148-3D22-F3962EFD8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55C51D4D-E7B8-ABC3-3D91-5D2EC89A38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C7BD2BA-86A5-63E8-27C8-6C031F76F7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8D49E0B-B4E7-D563-CBC3-BB7549EEB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87D98A5-0304-B075-2598-26BAC0398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ACA2B06-D699-F41D-FB7D-AF860EADD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3448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4F1CC10-430E-C5A8-B113-5CA267004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1039E21-96B8-06A5-5802-28128569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B19590-1612-430A-7319-D970F8719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2184575-486C-D821-F1FC-882906261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476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AC5223F7-74E6-9E05-A9DA-37171D7BB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0C8B66D-B4E5-6FDE-092F-10E750297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7AB6E78-9E32-5676-9101-755BC13FD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1063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CD3ED5-9F48-FEB1-109A-A1F963FFD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9580C88-EF6D-E81A-3607-B7769956B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907814F-1FEB-30D3-ABE1-2163EEAC1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2729436-0870-3E39-3254-FE43BD597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2FF5E32-35A6-B910-0250-FBAA6FF8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B5FFAB4-249F-6D08-C54D-8205E2A0A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636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CD8352-695C-EFB2-F45E-E3CF287E5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655FFA2E-2279-5F00-8065-2817313C86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7E480FE-91A0-0122-84D5-9CB2EB8E1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5B91DD7-D9CC-4F53-1681-B5646CA0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3B94924-D6CB-A804-561E-BEB5CA66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2F5038C-4F6D-97F4-3F0B-517DF24C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33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3AEDAE80-343B-9981-8AD8-BCBC12C5E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8DC24F9-ED92-F413-197C-F98F81145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9C4F155-6DD7-7994-6CD7-08F2204C07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9D6F4-6884-4B65-9294-EBE1BD67DF0B}" type="datetimeFigureOut">
              <a:rPr lang="he-IL" smtClean="0"/>
              <a:t>ד'/תשרי/תשפ"ד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05CB693-7206-C929-DD2A-85E541AD0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98969E8-F3EA-EA7F-41B0-3465667A1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1A9D0-EB50-4261-AB39-B8445AC3849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374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1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1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14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.png"/><Relationship Id="rId10" Type="http://schemas.openxmlformats.org/officeDocument/2006/relationships/slide" Target="slide15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slide" Target="sl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1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1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1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1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18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slide" Target="slide20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1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1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2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2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slide" Target="slide22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5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2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2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slide" Target="slide28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2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5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5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30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31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4.png"/><Relationship Id="rId10" Type="http://schemas.openxmlformats.org/officeDocument/2006/relationships/slide" Target="slide32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5.mp3"/><Relationship Id="rId7" Type="http://schemas.openxmlformats.org/officeDocument/2006/relationships/image" Target="../media/image7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5.mp3"/><Relationship Id="rId9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3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2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3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3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slide" Target="slide34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3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3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33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40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39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png"/><Relationship Id="rId10" Type="http://schemas.openxmlformats.org/officeDocument/2006/relationships/slide" Target="slide38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4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3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5.mp3"/><Relationship Id="rId7" Type="http://schemas.openxmlformats.org/officeDocument/2006/relationships/image" Target="../media/image8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1.xml"/><Relationship Id="rId10" Type="http://schemas.openxmlformats.org/officeDocument/2006/relationships/slide" Target="slide5.xml"/><Relationship Id="rId4" Type="http://schemas.openxmlformats.org/officeDocument/2006/relationships/audio" Target="../media/media5.mp3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37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14.wav"/><Relationship Id="rId7" Type="http://schemas.openxmlformats.org/officeDocument/2006/relationships/slide" Target="slide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4.wav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slide" Target="slide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6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.png"/><Relationship Id="rId10" Type="http://schemas.openxmlformats.org/officeDocument/2006/relationships/slide" Target="slide7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0.m4a"/><Relationship Id="rId7" Type="http://schemas.openxmlformats.org/officeDocument/2006/relationships/image" Target="../media/image6.jpe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slide" Target="slide9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10.m4a"/><Relationship Id="rId9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5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.png"/><Relationship Id="rId4" Type="http://schemas.openxmlformats.org/officeDocument/2006/relationships/audio" Target="../media/media12.m4a"/><Relationship Id="rId9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microsoft.com/office/2007/relationships/media" Target="../media/media12.m4a"/><Relationship Id="rId7" Type="http://schemas.openxmlformats.org/officeDocument/2006/relationships/image" Target="../media/image6.jpe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slide" Target="slide5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4" Type="http://schemas.openxmlformats.org/officeDocument/2006/relationships/audio" Target="../media/media12.m4a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.xml"/><Relationship Id="rId3" Type="http://schemas.microsoft.com/office/2007/relationships/media" Target="../media/media8.mp3"/><Relationship Id="rId7" Type="http://schemas.openxmlformats.org/officeDocument/2006/relationships/slide" Target="slide10.xml"/><Relationship Id="rId12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slide" Target="slide9.xml"/><Relationship Id="rId11" Type="http://schemas.openxmlformats.org/officeDocument/2006/relationships/slide" Target="slide11.xml"/><Relationship Id="rId5" Type="http://schemas.openxmlformats.org/officeDocument/2006/relationships/slideLayout" Target="../slideLayouts/slideLayout7.xml"/><Relationship Id="rId10" Type="http://schemas.openxmlformats.org/officeDocument/2006/relationships/slide" Target="slide12.xml"/><Relationship Id="rId4" Type="http://schemas.openxmlformats.org/officeDocument/2006/relationships/audio" Target="../media/media8.mp3"/><Relationship Id="rId9" Type="http://schemas.openxmlformats.org/officeDocument/2006/relationships/image" Target="../media/image10.jpe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EE9E3A77-DB6F-1B91-3890-71597B5D5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562AB6F5-7D01-FAEB-4C4A-A5A5175D20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D2D51DB1-9043-0C91-006B-B05CFDA7E2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15E84246-6AB7-A0F2-47D2-572AFD3D85C3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5DB9C6B-083B-6FEA-6C78-833FE913C481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0C108236-E9AB-95FF-36A9-7D7E1A2EBA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29705" y="4827782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4184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47" y="281903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851525" y="431838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6772275" y="539560"/>
            <a:ext cx="123267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BED0CE8-8303-43B0-B965-F998724335A6}"/>
              </a:ext>
            </a:extLst>
          </p:cNvPr>
          <p:cNvSpPr/>
          <p:nvPr/>
        </p:nvSpPr>
        <p:spPr>
          <a:xfrm>
            <a:off x="1066115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446003EA-924B-D6E9-822E-DE44AB02A47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FF_CAPT">
            <a:hlinkClick r:id="" action="ppaction://media"/>
            <a:extLst>
              <a:ext uri="{FF2B5EF4-FFF2-40B4-BE49-F238E27FC236}">
                <a16:creationId xmlns:a16="http://schemas.microsoft.com/office/drawing/2014/main" id="{A538A967-ECC8-2E3B-ADBB-2E77DADEBB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09203" y="281903"/>
            <a:ext cx="487363" cy="487363"/>
          </a:xfrm>
          <a:prstGeom prst="rect">
            <a:avLst/>
          </a:prstGeom>
        </p:spPr>
      </p:pic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BDE777B-CFD6-A7D5-98F5-2A84591CF0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11071" y="1111486"/>
            <a:ext cx="487363" cy="487363"/>
          </a:xfrm>
          <a:prstGeom prst="rect">
            <a:avLst/>
          </a:prstGeom>
        </p:spPr>
      </p:pic>
      <p:pic>
        <p:nvPicPr>
          <p:cNvPr id="11" name="תמונה 10" descr="דבורה מסמנת אהבתי">
            <a:extLst>
              <a:ext uri="{FF2B5EF4-FFF2-40B4-BE49-F238E27FC236}">
                <a16:creationId xmlns:a16="http://schemas.microsoft.com/office/drawing/2014/main" id="{85502FE1-2186-3C8B-C24D-C129460740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656" y="1530405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1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0.07305 -0.07292 L 0.17695 -0.07292 L 0.25 2.22222E-6 L 0.25 0.10393 L 0.17695 0.17708 L 0.07305 0.17708 L 1.45833E-6 0.10393 L 1.45833E-6 2.22222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982EB80-628C-47B3-94F5-EDED1B063F7E}"/>
              </a:ext>
            </a:extLst>
          </p:cNvPr>
          <p:cNvSpPr/>
          <p:nvPr/>
        </p:nvSpPr>
        <p:spPr>
          <a:xfrm>
            <a:off x="1075259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C2EBE79A-B485-5F76-4089-FB18639BF463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145F5A63-E6D9-425D-2FE1-51F118CC79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400412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7D64D92-6054-5996-2F53-E8FA71411A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17123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7A589B12-9D51-08D0-80E6-615BE18110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3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982EB80-628C-47B3-94F5-EDED1B063F7E}"/>
              </a:ext>
            </a:extLst>
          </p:cNvPr>
          <p:cNvSpPr/>
          <p:nvPr/>
        </p:nvSpPr>
        <p:spPr>
          <a:xfrm>
            <a:off x="1075259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54709AA9-32AF-1EF1-4C9B-0D0BE3A4191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2AC3D708-935A-1B91-B3AB-48703612E3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400412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C52F654-FEDF-B681-8C48-C1EBEFB86D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112601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9E9AB0C3-CC65-FAD6-CE60-3A2BB3E1DF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81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9" y="94902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06520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90-60</a:t>
            </a:r>
          </a:p>
        </p:txBody>
      </p:sp>
      <p:pic>
        <p:nvPicPr>
          <p:cNvPr id="14" name="תמונה 13" descr="דבורה עושה התנגשות אגרופים">
            <a:extLst>
              <a:ext uri="{FF2B5EF4-FFF2-40B4-BE49-F238E27FC236}">
                <a16:creationId xmlns:a16="http://schemas.microsoft.com/office/drawing/2014/main" id="{A63D19AC-5A2E-4456-B2BA-4F0B7EE592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390" y="-69465"/>
            <a:ext cx="4677824" cy="3275239"/>
          </a:xfrm>
          <a:prstGeom prst="rect">
            <a:avLst/>
          </a:prstGeom>
        </p:spPr>
      </p:pic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7BD72DAC-B81A-4697-87F9-9C4DB5D1AE57}"/>
              </a:ext>
            </a:extLst>
          </p:cNvPr>
          <p:cNvSpPr/>
          <p:nvPr/>
        </p:nvSpPr>
        <p:spPr>
          <a:xfrm>
            <a:off x="1732189" y="255229"/>
            <a:ext cx="4565337" cy="1338611"/>
          </a:xfrm>
          <a:prstGeom prst="wedgeEllipseCallout">
            <a:avLst>
              <a:gd name="adj1" fmla="val 57903"/>
              <a:gd name="adj2" fmla="val 4231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B8B3F183-A5A4-4D7E-970B-7C77463EA334}"/>
              </a:ext>
            </a:extLst>
          </p:cNvPr>
          <p:cNvSpPr/>
          <p:nvPr/>
        </p:nvSpPr>
        <p:spPr>
          <a:xfrm>
            <a:off x="10676397" y="55016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D2A27E9-3E50-48F8-8C02-A245E388AD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-1006431" y="255229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1DEC483-B64B-9A3B-C4A4-C4C0DE7D27A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CC49589E-3D95-838A-38B2-1CC422351B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6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216 L -0.125 0.216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93723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94208B0-5C77-4302-AF15-788819CD5D44}"/>
              </a:ext>
            </a:extLst>
          </p:cNvPr>
          <p:cNvSpPr/>
          <p:nvPr/>
        </p:nvSpPr>
        <p:spPr>
          <a:xfrm>
            <a:off x="1072211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E775DA06-984F-2AE0-6E85-5E8591659B7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52CA3382-0C07-7521-350A-2974E36D21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96115" y="329694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0963686-22B6-845E-7CC7-4B5F8734CC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96115" y="1077531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F5252B2A-FDBA-A32C-30DA-980D3F24F4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98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93723" y="400412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94208B0-5C77-4302-AF15-788819CD5D44}"/>
              </a:ext>
            </a:extLst>
          </p:cNvPr>
          <p:cNvSpPr/>
          <p:nvPr/>
        </p:nvSpPr>
        <p:spPr>
          <a:xfrm>
            <a:off x="1072211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FE8858FF-1440-DD9C-6BB2-93500E131C7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2B49B643-FF80-B945-F2A4-7D453ECF5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71643" y="400412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319F811-2436-C22F-BE89-7FCA307C4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38684" y="1077531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C50B6ED9-EEA0-9B59-756D-2DE0B67901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8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2" y="115747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851525" y="413800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6869931" y="521522"/>
            <a:ext cx="12041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D722EB56-763A-41B6-BF69-2AB0D80425FE}"/>
              </a:ext>
            </a:extLst>
          </p:cNvPr>
          <p:cNvSpPr/>
          <p:nvPr/>
        </p:nvSpPr>
        <p:spPr>
          <a:xfrm>
            <a:off x="106611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C1D6F022-30EA-8C33-40B3-62EE2DDE597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FF_CAPT">
            <a:hlinkClick r:id="" action="ppaction://media"/>
            <a:extLst>
              <a:ext uri="{FF2B5EF4-FFF2-40B4-BE49-F238E27FC236}">
                <a16:creationId xmlns:a16="http://schemas.microsoft.com/office/drawing/2014/main" id="{15299FB6-7D20-0072-1C8C-54CA7F543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63879" y="440800"/>
            <a:ext cx="487363" cy="487363"/>
          </a:xfrm>
          <a:prstGeom prst="rect">
            <a:avLst/>
          </a:prstGeom>
        </p:spPr>
      </p:pic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EF95C5C-427D-1B86-42AE-61EEC13050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63880" y="1229408"/>
            <a:ext cx="487363" cy="487363"/>
          </a:xfrm>
          <a:prstGeom prst="rect">
            <a:avLst/>
          </a:prstGeom>
        </p:spPr>
      </p:pic>
      <p:pic>
        <p:nvPicPr>
          <p:cNvPr id="11" name="תמונה 10" descr="דבורה מסמנת אהבתי">
            <a:extLst>
              <a:ext uri="{FF2B5EF4-FFF2-40B4-BE49-F238E27FC236}">
                <a16:creationId xmlns:a16="http://schemas.microsoft.com/office/drawing/2014/main" id="{19CFBC66-7920-39D9-512F-E2B5CEC556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10" y="1530405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0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0.07305 -0.07292 L 0.17696 -0.07292 L 0.25 2.22222E-6 L 0.25 0.10393 L 0.17696 0.17708 L 0.07305 0.17708 L -4.58333E-6 0.10393 L -4.58333E-6 2.22222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100-60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D33CBE79-8E1C-4C2B-AA39-2747EB2C6C13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A2AA923F-2C16-49EB-A4D2-01B82FE4997B}"/>
              </a:ext>
            </a:extLst>
          </p:cNvPr>
          <p:cNvSpPr/>
          <p:nvPr/>
        </p:nvSpPr>
        <p:spPr>
          <a:xfrm>
            <a:off x="1067639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00EF633-2A73-46E4-8A7D-CD9F9C206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22191" y="255229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FFB25034-3F68-50B7-F19E-03C346D82EFF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B16BC0E7-8549-B15F-562E-6FDE4DDBCCD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8EC1A8A2-584D-2A4E-E0CF-CFF9F0ECC9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881864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7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97" y="109165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5787342" y="482797"/>
            <a:ext cx="3240912" cy="923330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555BB5E-2F6C-4777-B19E-B7CA0F42DA5B}"/>
              </a:ext>
            </a:extLst>
          </p:cNvPr>
          <p:cNvSpPr/>
          <p:nvPr/>
        </p:nvSpPr>
        <p:spPr>
          <a:xfrm>
            <a:off x="10722117" y="56083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ציין מיקום של כותרת תחתונה 3">
            <a:extLst>
              <a:ext uri="{FF2B5EF4-FFF2-40B4-BE49-F238E27FC236}">
                <a16:creationId xmlns:a16="http://schemas.microsoft.com/office/drawing/2014/main" id="{594E1C32-785E-14EF-0897-42ED004B35B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9" name="תמונה 8" descr="דבורה מסמנת אהבתי">
            <a:extLst>
              <a:ext uri="{FF2B5EF4-FFF2-40B4-BE49-F238E27FC236}">
                <a16:creationId xmlns:a16="http://schemas.microsoft.com/office/drawing/2014/main" id="{AAD40DBA-B869-AD1B-8331-46CC89A40C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83" y="1674396"/>
            <a:ext cx="3320216" cy="3320216"/>
          </a:xfrm>
          <a:prstGeom prst="rect">
            <a:avLst/>
          </a:prstGeom>
        </p:spPr>
      </p:pic>
      <p:pic>
        <p:nvPicPr>
          <p:cNvPr id="10" name="FF_CAPT">
            <a:hlinkClick r:id="" action="ppaction://media"/>
            <a:extLst>
              <a:ext uri="{FF2B5EF4-FFF2-40B4-BE49-F238E27FC236}">
                <a16:creationId xmlns:a16="http://schemas.microsoft.com/office/drawing/2014/main" id="{FB0219FA-8782-D376-C8B2-E92C66746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78483" y="457099"/>
            <a:ext cx="487363" cy="487363"/>
          </a:xfrm>
          <a:prstGeom prst="rect">
            <a:avLst/>
          </a:prstGeom>
        </p:spPr>
      </p:pic>
      <p:pic>
        <p:nvPicPr>
          <p:cNvPr id="1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C373E7D-6CB1-408B-9877-8BA18F9B65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961824" y="12245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6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2 0 L 0.089 -0.037 L 0.125 0 L 0.177 0 L 0.177 0.052 L 0.213 0.089 L 0.177 0.125 L 0.177 0.177 L 0.125 0.177 L 0.089 0.213 L 0.052 0.177 L 0 0.177 L 0 0.125 L -0.037 0.089 L 0 0.052 L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56DF210C-BEF6-40FD-A074-8D56B6E33A20}"/>
              </a:ext>
            </a:extLst>
          </p:cNvPr>
          <p:cNvSpPr/>
          <p:nvPr/>
        </p:nvSpPr>
        <p:spPr>
          <a:xfrm>
            <a:off x="10752597" y="544068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BDFE777D-ACF3-0D95-2C98-F614686DB09A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27553641-3FA9-CF8E-619E-245FE0FBED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502656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04A8681-F7B4-1F75-E6D2-C083078479C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32052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72C84B70-FDEB-C8BB-CF21-917688439D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1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lin ang="8100000" scaled="1"/>
        </a:gradFill>
        <a:effectLst/>
      </p:bgPr>
    </p:bg>
    <p:spTree>
      <p:nvGrpSpPr>
        <p:cNvPr id="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24"/>
          <p:cNvSpPr txBox="1">
            <a:spLocks noGrp="1"/>
          </p:cNvSpPr>
          <p:nvPr>
            <p:ph type="title"/>
          </p:nvPr>
        </p:nvSpPr>
        <p:spPr>
          <a:xfrm>
            <a:off x="1087404" y="429208"/>
            <a:ext cx="9540164" cy="189084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5400" b="1" spc="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תַּרְגִּילִים עִם מְחַסֵּר גָּדוֹל מֵ-5 </a:t>
            </a:r>
            <a:br>
              <a:rPr lang="he-IL" sz="5400" b="1" spc="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5400" b="1" spc="0" dirty="0">
                <a:latin typeface="Gisha" panose="020B0502040204020203" pitchFamily="34" charset="-79"/>
                <a:cs typeface="Gisha" panose="020B0502040204020203" pitchFamily="34" charset="-79"/>
              </a:rPr>
              <a:t>בִּתְחוּם עֲשָׂרוֹת שְׁלֵמוֹת</a:t>
            </a:r>
            <a:endParaRPr sz="5400" dirty="0"/>
          </a:p>
        </p:txBody>
      </p:sp>
      <p:sp>
        <p:nvSpPr>
          <p:cNvPr id="1633" name="Google Shape;1633;p24"/>
          <p:cNvSpPr txBox="1">
            <a:spLocks noGrp="1"/>
          </p:cNvSpPr>
          <p:nvPr>
            <p:ph type="subTitle" idx="1"/>
          </p:nvPr>
        </p:nvSpPr>
        <p:spPr>
          <a:xfrm>
            <a:off x="2062075" y="6143625"/>
            <a:ext cx="87768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dirty="0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ea typeface="Gulim" panose="020B0503020000020004" pitchFamily="34" charset="-127"/>
                <a:cs typeface="Gisha" panose="020B0502040204020203" pitchFamily="34" charset="-79"/>
              </a:rPr>
              <a:t>איילת אזולאי </a:t>
            </a:r>
            <a:r>
              <a:rPr lang="he-IL" dirty="0" err="1">
                <a:solidFill>
                  <a:schemeClr val="accent2">
                    <a:lumMod val="50000"/>
                  </a:schemeClr>
                </a:solidFill>
                <a:latin typeface="Gisha" panose="020B0502040204020203" pitchFamily="34" charset="-79"/>
                <a:ea typeface="Gulim" panose="020B0503020000020004" pitchFamily="34" charset="-127"/>
                <a:cs typeface="Gisha" panose="020B0502040204020203" pitchFamily="34" charset="-79"/>
              </a:rPr>
              <a:t>טסלר</a:t>
            </a:r>
            <a:endParaRPr dirty="0">
              <a:solidFill>
                <a:schemeClr val="accent2">
                  <a:lumMod val="50000"/>
                </a:schemeClr>
              </a:solidFill>
              <a:latin typeface="Gisha" panose="020B0502040204020203" pitchFamily="34" charset="-79"/>
              <a:ea typeface="Gulim" panose="020B0503020000020004" pitchFamily="34" charset="-127"/>
              <a:cs typeface="Gisha" panose="020B0502040204020203" pitchFamily="34" charset="-79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6750ED4-C261-6779-86CB-0D389CF9C69E}"/>
              </a:ext>
            </a:extLst>
          </p:cNvPr>
          <p:cNvSpPr/>
          <p:nvPr/>
        </p:nvSpPr>
        <p:spPr>
          <a:xfrm>
            <a:off x="11106139" y="220192"/>
            <a:ext cx="816609" cy="730124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8ECCB4F-BC30-F910-DF9A-4A28360AF5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87530" y="707811"/>
            <a:ext cx="487363" cy="487363"/>
          </a:xfrm>
          <a:prstGeom prst="rect">
            <a:avLst/>
          </a:prstGeom>
        </p:spPr>
      </p:pic>
      <p:pic>
        <p:nvPicPr>
          <p:cNvPr id="4" name="sound70">
            <a:hlinkClick r:id="" action="ppaction://media"/>
            <a:extLst>
              <a:ext uri="{FF2B5EF4-FFF2-40B4-BE49-F238E27FC236}">
                <a16:creationId xmlns:a16="http://schemas.microsoft.com/office/drawing/2014/main" id="{FC60FD1B-133C-36A3-52DE-D5E66667F9D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01027" y="1566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5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dir="r"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1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56DF210C-BEF6-40FD-A074-8D56B6E33A20}"/>
              </a:ext>
            </a:extLst>
          </p:cNvPr>
          <p:cNvSpPr/>
          <p:nvPr/>
        </p:nvSpPr>
        <p:spPr>
          <a:xfrm>
            <a:off x="10752597" y="544068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E2B60D09-BE62-C273-8142-319FC8A286E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15A5A345-7E70-298C-CC01-FA8596CC3B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264380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B8F2DB1-0A32-DFE3-288D-1E1BCECE06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6" y="120941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D5A65964-2263-1E29-B70E-139F908CC6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20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80-70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829775" y="439980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698AAB9-E663-1C3F-2DC0-3D14C634102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BBCA89A3-3828-665C-30C1-A6DB52CDC1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F0A1662F-5F1D-DAA8-EC2C-CB2E6B8BD6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638183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ADDA98BF-F36D-4BC1-A417-BC5C6BA0CD6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22" y="115747"/>
            <a:ext cx="10787605" cy="66380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בועת דיבור: אליפסה 6">
            <a:extLst>
              <a:ext uri="{FF2B5EF4-FFF2-40B4-BE49-F238E27FC236}">
                <a16:creationId xmlns:a16="http://schemas.microsoft.com/office/drawing/2014/main" id="{8E058365-FC3F-4065-85AA-E4BBA1794C83}"/>
              </a:ext>
            </a:extLst>
          </p:cNvPr>
          <p:cNvSpPr/>
          <p:nvPr/>
        </p:nvSpPr>
        <p:spPr>
          <a:xfrm>
            <a:off x="6036090" y="385538"/>
            <a:ext cx="3245563" cy="1039077"/>
          </a:xfrm>
          <a:prstGeom prst="wedgeEllipseCallout">
            <a:avLst>
              <a:gd name="adj1" fmla="val -47619"/>
              <a:gd name="adj2" fmla="val 5999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hlinkClick r:id="rId8" action="ppaction://hlinksldjump"/>
            <a:extLst>
              <a:ext uri="{FF2B5EF4-FFF2-40B4-BE49-F238E27FC236}">
                <a16:creationId xmlns:a16="http://schemas.microsoft.com/office/drawing/2014/main" id="{44045931-C69A-4EA0-825D-8A039517D728}"/>
              </a:ext>
            </a:extLst>
          </p:cNvPr>
          <p:cNvSpPr txBox="1"/>
          <p:nvPr/>
        </p:nvSpPr>
        <p:spPr>
          <a:xfrm>
            <a:off x="7037771" y="551133"/>
            <a:ext cx="1242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BBF7A15-A408-4AEC-9170-61B750198C48}"/>
              </a:ext>
            </a:extLst>
          </p:cNvPr>
          <p:cNvSpPr/>
          <p:nvPr/>
        </p:nvSpPr>
        <p:spPr>
          <a:xfrm>
            <a:off x="106611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071CA0E1-57B7-D64B-A492-05EC3390201F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FF_CAPT">
            <a:hlinkClick r:id="" action="ppaction://media"/>
            <a:extLst>
              <a:ext uri="{FF2B5EF4-FFF2-40B4-BE49-F238E27FC236}">
                <a16:creationId xmlns:a16="http://schemas.microsoft.com/office/drawing/2014/main" id="{DD18C241-5214-0F82-C9FE-A1071C0A78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67936" y="307451"/>
            <a:ext cx="487363" cy="487363"/>
          </a:xfrm>
          <a:prstGeom prst="rect">
            <a:avLst/>
          </a:prstGeom>
        </p:spPr>
      </p:pic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366B4FF-F47D-D646-0B67-367D6438F7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16163" y="1180933"/>
            <a:ext cx="487363" cy="487363"/>
          </a:xfrm>
          <a:prstGeom prst="rect">
            <a:avLst/>
          </a:prstGeom>
        </p:spPr>
      </p:pic>
      <p:pic>
        <p:nvPicPr>
          <p:cNvPr id="11" name="תמונה 10" descr="דבורה מסמנת אהבתי">
            <a:extLst>
              <a:ext uri="{FF2B5EF4-FFF2-40B4-BE49-F238E27FC236}">
                <a16:creationId xmlns:a16="http://schemas.microsoft.com/office/drawing/2014/main" id="{2A5BB9FA-DB88-5BBE-C28D-E615C0D477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874" y="1768892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6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0.07305 -0.07292 L 0.17696 -0.07292 L 0.25 0 L 0.25 0.10394 L 0.17696 0.17708 L 0.07305 0.17708 L -4.16667E-6 0.10394 L -4.16667E-6 0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44B6C88A-6451-E125-BC12-2B11A05C7D6E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93CDCE0A-D0BF-B056-B2D4-0CD6BE1F97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532295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32865F2-8C65-5791-29BC-E5511EBB15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357847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DB8984C1-CFB5-146A-DDBD-4571B4D4F6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6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655B380B-9963-8262-ED75-05E7A07E062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032A341A-C219-A1BA-1988-C04CB90F5F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52458" y="637604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E9754C2-A2B7-1DAF-3E3F-AED782909E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10205" y="1385838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F248E3D9-A445-E6CD-DE44-0922B613D2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2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1" y="48612"/>
            <a:ext cx="10896600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41652" y="1831468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80-80</a:t>
            </a:r>
          </a:p>
        </p:txBody>
      </p:sp>
      <p:sp>
        <p:nvSpPr>
          <p:cNvPr id="13" name="בועת דיבור: אליפסה 12">
            <a:extLst>
              <a:ext uri="{FF2B5EF4-FFF2-40B4-BE49-F238E27FC236}">
                <a16:creationId xmlns:a16="http://schemas.microsoft.com/office/drawing/2014/main" id="{0193E8E0-56E8-455A-AC9E-1DE86C826E8A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2EF4EBC0-EBA5-4D97-B406-05DF2A429308}"/>
              </a:ext>
            </a:extLst>
          </p:cNvPr>
          <p:cNvSpPr/>
          <p:nvPr/>
        </p:nvSpPr>
        <p:spPr>
          <a:xfrm>
            <a:off x="10813320" y="5638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E271488-BABA-4482-817F-E507E5A0B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960758" y="336469"/>
            <a:ext cx="627690" cy="487363"/>
          </a:xfrm>
          <a:prstGeom prst="rect">
            <a:avLst/>
          </a:prstGeom>
        </p:spPr>
      </p:pic>
      <p:sp>
        <p:nvSpPr>
          <p:cNvPr id="15" name="מציין מיקום של כותרת תחתונה 3">
            <a:extLst>
              <a:ext uri="{FF2B5EF4-FFF2-40B4-BE49-F238E27FC236}">
                <a16:creationId xmlns:a16="http://schemas.microsoft.com/office/drawing/2014/main" id="{CAFAB0C0-D942-FD9D-1FEF-FFF236DD4BA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1F88A549-92BE-4359-B9BB-AFF4EE3398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7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926F78D8-BB76-B76C-4B19-9865057D0B4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7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958CF1D7-6310-D87A-DE54-B9E08E72D801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FF_CAPT">
            <a:hlinkClick r:id="" action="ppaction://media"/>
            <a:extLst>
              <a:ext uri="{FF2B5EF4-FFF2-40B4-BE49-F238E27FC236}">
                <a16:creationId xmlns:a16="http://schemas.microsoft.com/office/drawing/2014/main" id="{3CA59EC2-6F3F-F518-7434-819D55057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33303" y="32002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585749E-96D0-D0DF-A7B8-770F03A08C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9579" y="117698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מסמנת אהבתי">
            <a:extLst>
              <a:ext uri="{FF2B5EF4-FFF2-40B4-BE49-F238E27FC236}">
                <a16:creationId xmlns:a16="http://schemas.microsoft.com/office/drawing/2014/main" id="{6B905B3F-EB5C-7C5C-8429-A7DC70C8CF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82" y="1664347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5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0.07304 -0.07291 L 0.17695 -0.07291 L 0.25 -2.22222E-6 L 0.25 0.10394 L 0.17695 0.17709 L 0.07304 0.17709 L 2.70833E-6 0.10394 L 2.70833E-6 -2.22222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8F9C6459-8AE0-29F7-238C-A674BAF0B13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37B2406A-3EAC-7C79-BA09-BDD561F6F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432330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A1CA776-F0A3-B392-AC3E-41CCC28D7F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20941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DFCEB415-6043-3F88-3623-45100AD0FD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7808FC74-A61F-15E7-F8FE-6557E313A25B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79A1B32C-032E-4CB5-0065-B545656FD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502656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1B9F19D-FAF8-AB37-6BF7-7E09F150C3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8" y="1453095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FC14F753-B742-B451-231B-8EEE9046D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5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2145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5637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100-70</a:t>
            </a:r>
          </a:p>
        </p:txBody>
      </p:sp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CA4CF951-BB2F-421C-81D9-4143BA4FB526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63228"/>
              <a:gd name="adj2" fmla="val 4836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5" name="לחצן פעולה: עבור לדף הבית 14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0315A45-8F0B-4FA2-AB2F-020151BEE6E3}"/>
              </a:ext>
            </a:extLst>
          </p:cNvPr>
          <p:cNvSpPr/>
          <p:nvPr/>
        </p:nvSpPr>
        <p:spPr>
          <a:xfrm>
            <a:off x="1069163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8889946-5E4C-4DC5-9FA0-59142B630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905704" y="551072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AAA0606F-CB07-49AD-3FF1-73DDA2FE3959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בריאה">
            <a:extLst>
              <a:ext uri="{FF2B5EF4-FFF2-40B4-BE49-F238E27FC236}">
                <a16:creationId xmlns:a16="http://schemas.microsoft.com/office/drawing/2014/main" id="{CE4C4319-FEB9-2648-4865-BC8C3B658F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69" y="874342"/>
            <a:ext cx="2139627" cy="2139627"/>
          </a:xfrm>
          <a:prstGeom prst="rect">
            <a:avLst/>
          </a:prstGeom>
        </p:spPr>
      </p:pic>
      <p:pic>
        <p:nvPicPr>
          <p:cNvPr id="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0CF0BE19-80B6-C245-8B89-7D7D579996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09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F3AFF9B-0E14-4C32-BF46-DE75DA4C6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677" y="494361"/>
            <a:ext cx="10515600" cy="1325563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11" name="מציין מיקום תוכן 10" descr="Reka.in - HD Wallpaper No.365">
            <a:extLst>
              <a:ext uri="{FF2B5EF4-FFF2-40B4-BE49-F238E27FC236}">
                <a16:creationId xmlns:a16="http://schemas.microsoft.com/office/drawing/2014/main" id="{15854FE7-995E-44C4-8EA4-E968EB030AE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77" y="136002"/>
            <a:ext cx="10764455" cy="6585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 descr="דבורה אומרת שלום">
            <a:extLst>
              <a:ext uri="{FF2B5EF4-FFF2-40B4-BE49-F238E27FC236}">
                <a16:creationId xmlns:a16="http://schemas.microsoft.com/office/drawing/2014/main" id="{9A1609B1-3120-4432-AD93-8E22F42C79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09" y="3168107"/>
            <a:ext cx="1815377" cy="1815377"/>
          </a:xfrm>
          <a:prstGeom prst="rect">
            <a:avLst/>
          </a:prstGeom>
        </p:spPr>
      </p:pic>
      <p:sp>
        <p:nvSpPr>
          <p:cNvPr id="10" name="בועת דיבור: אליפסה 9">
            <a:extLst>
              <a:ext uri="{FF2B5EF4-FFF2-40B4-BE49-F238E27FC236}">
                <a16:creationId xmlns:a16="http://schemas.microsoft.com/office/drawing/2014/main" id="{D7FB1E7A-DB0D-4A92-B681-44560399DBB7}"/>
              </a:ext>
            </a:extLst>
          </p:cNvPr>
          <p:cNvSpPr/>
          <p:nvPr/>
        </p:nvSpPr>
        <p:spPr>
          <a:xfrm>
            <a:off x="5751969" y="695465"/>
            <a:ext cx="5516301" cy="2150741"/>
          </a:xfrm>
          <a:prstGeom prst="wedgeEllipseCallout">
            <a:avLst>
              <a:gd name="adj1" fmla="val -60165"/>
              <a:gd name="adj2" fmla="val 8380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indent="0" algn="ctr">
              <a:buNone/>
            </a:pPr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בְּרוּכִים הַבָּאִים לְמִשְׂחַק הַדְּבוֹרִים. בְּמִשְׂחָק זֶה נְתַרְגֵּל פִּתְרוֹן תַּרְגִּילֵי </a:t>
            </a:r>
            <a:r>
              <a:rPr lang="he-IL" sz="240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שֶׁל עֲשָׂרוֹת שְׁלֵמוֹת מִסּוּג תַּרְגִּילִים עִם מְחַסֵּר גָּדוֹל מֵ-5</a:t>
            </a:r>
          </a:p>
        </p:txBody>
      </p:sp>
      <p:sp>
        <p:nvSpPr>
          <p:cNvPr id="3" name="לחצן פעולה: עבור לדף הבית 2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9525B640-360D-4F95-8D17-29DA77D0F8B3}"/>
              </a:ext>
            </a:extLst>
          </p:cNvPr>
          <p:cNvSpPr/>
          <p:nvPr/>
        </p:nvSpPr>
        <p:spPr>
          <a:xfrm>
            <a:off x="10356357" y="5257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C46154A-BC24-40E9-887E-09474DA919C0}"/>
              </a:ext>
            </a:extLst>
          </p:cNvPr>
          <p:cNvSpPr txBox="1"/>
          <p:nvPr/>
        </p:nvSpPr>
        <p:spPr>
          <a:xfrm>
            <a:off x="5637439" y="2743200"/>
            <a:ext cx="914400" cy="9144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  <p:sp>
        <p:nvSpPr>
          <p:cNvPr id="9" name="כוכב: 8 פינות 8">
            <a:hlinkClick r:id="rId9" action="ppaction://hlinksldjump"/>
            <a:extLst>
              <a:ext uri="{FF2B5EF4-FFF2-40B4-BE49-F238E27FC236}">
                <a16:creationId xmlns:a16="http://schemas.microsoft.com/office/drawing/2014/main" id="{5DD25279-11CE-4879-8E25-F40D8D43958F}"/>
              </a:ext>
            </a:extLst>
          </p:cNvPr>
          <p:cNvSpPr/>
          <p:nvPr/>
        </p:nvSpPr>
        <p:spPr>
          <a:xfrm>
            <a:off x="6825343" y="3567205"/>
            <a:ext cx="1191986" cy="1053193"/>
          </a:xfrm>
          <a:prstGeom prst="star8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הַמְשֵׁךְ</a:t>
            </a:r>
          </a:p>
        </p:txBody>
      </p:sp>
      <p:sp>
        <p:nvSpPr>
          <p:cNvPr id="6" name="מציין מיקום של כותרת תחתונה 3">
            <a:extLst>
              <a:ext uri="{FF2B5EF4-FFF2-40B4-BE49-F238E27FC236}">
                <a16:creationId xmlns:a16="http://schemas.microsoft.com/office/drawing/2014/main" id="{C8F98F5D-8DB4-5F44-D945-CC3316D87F5F}"/>
              </a:ext>
            </a:extLst>
          </p:cNvPr>
          <p:cNvSpPr txBox="1">
            <a:spLocks/>
          </p:cNvSpPr>
          <p:nvPr/>
        </p:nvSpPr>
        <p:spPr>
          <a:xfrm>
            <a:off x="6454002" y="6130242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5BAE43B-8FE1-1F5F-05C3-D9D4DB90D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65138" y="628126"/>
            <a:ext cx="487363" cy="487363"/>
          </a:xfrm>
          <a:prstGeom prst="rect">
            <a:avLst/>
          </a:prstGeom>
        </p:spPr>
      </p:pic>
      <p:pic>
        <p:nvPicPr>
          <p:cNvPr id="4" name="sound33">
            <a:hlinkClick r:id="" action="ppaction://media"/>
            <a:extLst>
              <a:ext uri="{FF2B5EF4-FFF2-40B4-BE49-F238E27FC236}">
                <a16:creationId xmlns:a16="http://schemas.microsoft.com/office/drawing/2014/main" id="{E0240DC3-AF1D-7B7F-6B21-E93E4C6B03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33056" y="1527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0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 -0.008 -0.018 -0.016 -0.023 -0.016 c -0.031 0 -0.063 0.125 -0.063 0.25 c 0 -0.063 -0.016 -0.125 -0.031 -0.125 c -0.016 0 -0.031 0.063 -0.031 0.125 c 0 -0.031 -0.008 -0.063 -0.016 -0.063 c -0.008 0 -0.016 0.031 -0.016 0.063 c 0 -0.016 -0.004 -0.031 -0.008 -0.031 c -0.004 0 -0.008 0.016 -0.008 0.031 c 0 -0.008 -0.002 -0.016 -0.004 -0.016 c -0.001 0 -0.004 0.008 -0.004 0.016 c 0 -0.004 -0.001 -0.008 -0.002 -0.008 c 0 -0.001 -0.002 0.004 -0.002 0.008 c 0 -0.002 0 -0.004 -0.001 -0.004 c 0 0.001 -0.001 0.002 -0.001 0.004 c 0 -0.001 0 -0.002 0 -0.003 c -0.001 0 -0.001 0.001 -0.001 0.002 c -0.001 0 -0.001 -0.001 -0.001 -0.002 c -0.001 0 -0.001 0.001 -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736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9D748088-E032-37A5-D611-780CBB7EE71E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FF_CAPT">
            <a:hlinkClick r:id="" action="ppaction://media"/>
            <a:extLst>
              <a:ext uri="{FF2B5EF4-FFF2-40B4-BE49-F238E27FC236}">
                <a16:creationId xmlns:a16="http://schemas.microsoft.com/office/drawing/2014/main" id="{C96CA6A8-3D64-BDFF-E1D0-BC5543435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9579" y="555679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057C2330-F1B6-012C-158F-D35613C8FA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33303" y="1388347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מסמנת אהבתי">
            <a:extLst>
              <a:ext uri="{FF2B5EF4-FFF2-40B4-BE49-F238E27FC236}">
                <a16:creationId xmlns:a16="http://schemas.microsoft.com/office/drawing/2014/main" id="{8E1D1A8E-7C32-6E8F-1271-AECC4717FF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70" y="1875362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0.07305 -0.07292 L 0.17695 -0.07292 L 0.25 7.40741E-7 L 0.25 0.10393 L 0.17695 0.17708 L 0.07305 0.17708 L 4.16667E-7 0.10393 L 4.16667E-7 7.40741E-7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22625854-CE47-45B6-5E84-B9D0CD44F05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7E739AB1-B1B4-21CE-7420-1FCE0A332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74633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9391265-C934-3DCD-4CBA-49F3E579B7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1563120"/>
            <a:ext cx="487363" cy="487363"/>
          </a:xfrm>
          <a:prstGeom prst="rect">
            <a:avLst/>
          </a:prstGeom>
        </p:spPr>
      </p:pic>
      <p:pic>
        <p:nvPicPr>
          <p:cNvPr id="11" name="תמונה 10" descr="דבורה עצובה">
            <a:extLst>
              <a:ext uri="{FF2B5EF4-FFF2-40B4-BE49-F238E27FC236}">
                <a16:creationId xmlns:a16="http://schemas.microsoft.com/office/drawing/2014/main" id="{FBFF6E11-D7E2-0ED9-BB13-6BE21CA1CB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78DC2B67-D7F8-001D-6561-52C04A633110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396FE3B8-3D5D-9E69-C464-C49C82ED6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30695" y="600281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F44416C-F3DC-84FF-C211-15584CC6A9E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453095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1E5855F2-B7D6-EBE8-1782-CC06933F10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10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100-80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22191" y="579064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D4768413-D3EB-9C8B-13DF-2953EF7F21B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9E1C6229-0F20-30A4-71F9-08D71233FF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27C4F258-810D-B981-8202-60512BB0A48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2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0DB84BAA-FA4B-16D6-D721-3475EE53D0A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FF_CAPT">
            <a:hlinkClick r:id="" action="ppaction://media"/>
            <a:extLst>
              <a:ext uri="{FF2B5EF4-FFF2-40B4-BE49-F238E27FC236}">
                <a16:creationId xmlns:a16="http://schemas.microsoft.com/office/drawing/2014/main" id="{01E50C63-725C-26A7-E8D4-7A4227814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9579" y="329357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6176125-0A94-8635-2CD9-0381F752B8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9382" y="122965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מסמנת אהבתי">
            <a:extLst>
              <a:ext uri="{FF2B5EF4-FFF2-40B4-BE49-F238E27FC236}">
                <a16:creationId xmlns:a16="http://schemas.microsoft.com/office/drawing/2014/main" id="{CF64BB41-5309-DB18-C74D-50DAFB147F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70" y="1966012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5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07305 -0.07291 L 0.17695 -0.07291 L 0.25 -3.7037E-6 L 0.25 0.10394 L 0.17695 0.17709 L 0.07305 0.17709 L 4.16667E-7 0.10394 L 4.16667E-7 -3.7037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1F9C8595-CDCA-C51A-3645-E15091C6E8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F7F1FDA4-DC05-5396-7AFA-97C3DC6D1D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532295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F699673-8F04-E5DC-472B-CE5C9BAE62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535128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33D1DD29-B7A5-DB58-59DB-62A3249C23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7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0AD583A2-2D6F-AB70-0ABC-F9ED623ABF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AF928A48-3B9C-EF5D-3588-F93A1FA15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342539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E62D098-BCE2-70AE-F6A7-AA5E5BB876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3887" y="1209414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0EF48CD4-A6DA-2A7C-311C-CECF7F29CC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4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6" y="62145"/>
            <a:ext cx="10704222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</a:rPr>
              <a:t>10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8063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</a:rPr>
              <a:t>100-80</a:t>
            </a:r>
          </a:p>
        </p:txBody>
      </p:sp>
      <p:sp>
        <p:nvSpPr>
          <p:cNvPr id="15" name="בועת דיבור: אליפסה 14">
            <a:extLst>
              <a:ext uri="{FF2B5EF4-FFF2-40B4-BE49-F238E27FC236}">
                <a16:creationId xmlns:a16="http://schemas.microsoft.com/office/drawing/2014/main" id="{36744B42-3E59-40B4-A6B5-882C97B4D3E4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3" name="לחצן פעולה: עבור לדף הבית 12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4E809C4-462E-4056-8E4F-4BDD50682656}"/>
              </a:ext>
            </a:extLst>
          </p:cNvPr>
          <p:cNvSpPr/>
          <p:nvPr/>
        </p:nvSpPr>
        <p:spPr>
          <a:xfrm>
            <a:off x="10706877" y="553212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206C644-D164-4485-ABA7-6354D1737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933920" y="513750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28E710C0-0944-2F88-E7A4-8E47072D230A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תמונה 5" descr="דבורה שמחה">
            <a:extLst>
              <a:ext uri="{FF2B5EF4-FFF2-40B4-BE49-F238E27FC236}">
                <a16:creationId xmlns:a16="http://schemas.microsoft.com/office/drawing/2014/main" id="{24C7975A-7027-78F5-9710-48FD655B76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pic>
        <p:nvPicPr>
          <p:cNvPr id="8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25D3225B-64F1-46F3-C00B-DC9E487218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5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40" y="10417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65082"/>
              <a:gd name="adj2" fmla="val 68768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F73562C7-9A36-49CC-AE32-0E118CA3CE79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FF_CAPT">
            <a:hlinkClick r:id="" action="ppaction://media"/>
            <a:extLst>
              <a:ext uri="{FF2B5EF4-FFF2-40B4-BE49-F238E27FC236}">
                <a16:creationId xmlns:a16="http://schemas.microsoft.com/office/drawing/2014/main" id="{4F21C077-62A3-E298-D8F7-BE35490E30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76985" y="454056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86AD0DA-C59F-CCCA-C197-0D11D21238B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906704" y="1257646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מסמנת אהבתי">
            <a:extLst>
              <a:ext uri="{FF2B5EF4-FFF2-40B4-BE49-F238E27FC236}">
                <a16:creationId xmlns:a16="http://schemas.microsoft.com/office/drawing/2014/main" id="{D7672C4B-82D8-2097-2F05-5857B08D65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01" y="1976061"/>
            <a:ext cx="3320216" cy="332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60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07305 -0.07291 L 0.17695 -0.07291 L 0.25 -2.59259E-6 L 0.25 0.10394 L 0.17695 0.17709 L 0.07305 0.17709 L -1.45833E-6 0.10394 L -1.45833E-6 -2.59259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D21F453D-08CB-719E-7370-6304A64F4927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B5B98C30-83A0-E1A8-612D-6DC039B8E2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342539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C92B0AE7-8C11-83E6-0B4B-6068980027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40755" y="1019658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712AD25B-9EEA-ED08-EDC8-3D4BD95F13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C633F4-2814-4C02-B39B-5694C39E0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3388" y="264923"/>
            <a:ext cx="5746257" cy="2607029"/>
          </a:xfrm>
        </p:spPr>
        <p:txBody>
          <a:bodyPr/>
          <a:lstStyle/>
          <a:p>
            <a:br>
              <a:rPr lang="he-IL" sz="40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הוֹרָאוֹת הַמִּשְׂחָק: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בְּכָל שְׁקוּפִית מוֹפִיעַ תַּרְגִּיל. 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עָלֶיךָ </a:t>
            </a:r>
            <a:r>
              <a:rPr lang="he-IL" sz="3200" spc="0" dirty="0" err="1">
                <a:latin typeface="David" panose="020E0502060401010101" pitchFamily="34" charset="-79"/>
                <a:cs typeface="David" panose="020E0502060401010101" pitchFamily="34" charset="-79"/>
              </a:rPr>
              <a:t>לִבְחֹר</a:t>
            </a: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 אֶת הַפִּתְרוֹן הַנָּכוֹן לַתַּרְגִּיל.</a:t>
            </a:r>
            <a:b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spc="0" dirty="0">
                <a:latin typeface="David" panose="020E0502060401010101" pitchFamily="34" charset="-79"/>
                <a:cs typeface="David" panose="020E0502060401010101" pitchFamily="34" charset="-79"/>
              </a:rPr>
              <a:t>בְּהַצְלָחָה וּבַהֲנָאָה!</a:t>
            </a:r>
          </a:p>
        </p:txBody>
      </p:sp>
      <p:pic>
        <p:nvPicPr>
          <p:cNvPr id="7" name="תמונה 6" descr="Reka.in - HD Wallpaper No.365">
            <a:extLst>
              <a:ext uri="{FF2B5EF4-FFF2-40B4-BE49-F238E27FC236}">
                <a16:creationId xmlns:a16="http://schemas.microsoft.com/office/drawing/2014/main" id="{29D7F2D2-4121-4AA2-9A1D-4B602415B70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" y="85761"/>
            <a:ext cx="11620982" cy="65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תמונה 4" descr="דבורה נותנת כיף">
            <a:extLst>
              <a:ext uri="{FF2B5EF4-FFF2-40B4-BE49-F238E27FC236}">
                <a16:creationId xmlns:a16="http://schemas.microsoft.com/office/drawing/2014/main" id="{F6D96C02-F1A5-4A49-824B-87C8CD5F8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609" y="3236772"/>
            <a:ext cx="4503907" cy="3143250"/>
          </a:xfrm>
          <a:prstGeom prst="rect">
            <a:avLst/>
          </a:prstGeom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5C2E4FAF-848C-4C32-9B68-1FA9E13AC824}"/>
              </a:ext>
            </a:extLst>
          </p:cNvPr>
          <p:cNvSpPr/>
          <p:nvPr/>
        </p:nvSpPr>
        <p:spPr>
          <a:xfrm>
            <a:off x="5544273" y="706055"/>
            <a:ext cx="6207889" cy="2317663"/>
          </a:xfrm>
          <a:prstGeom prst="wedgeEllipseCallout">
            <a:avLst>
              <a:gd name="adj1" fmla="val -18036"/>
              <a:gd name="adj2" fmla="val 79480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הַמִּשְׂחָק: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מוֹפִיעַ תַּרְגִּיל. 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עָלֶיךָ </a:t>
            </a:r>
            <a:r>
              <a:rPr lang="he-IL" sz="2800" spc="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לִבְחֹר</a:t>
            </a: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אֶת הַפִּתְרוֹן הַנָּכוֹן לַתַּרְגִּיל.</a:t>
            </a:r>
            <a:b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spc="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וּבַהֲנָאָה!</a:t>
            </a:r>
            <a:endParaRPr lang="he-IL" sz="2800" dirty="0">
              <a:solidFill>
                <a:schemeClr val="tx1"/>
              </a:solidFill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1F780FB9-422B-4F9F-B3F6-B6D61509D4E9}"/>
              </a:ext>
            </a:extLst>
          </p:cNvPr>
          <p:cNvSpPr/>
          <p:nvPr/>
        </p:nvSpPr>
        <p:spPr>
          <a:xfrm>
            <a:off x="10997685" y="5485825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86478899-7579-4A95-8DA8-4E15626D7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75517" y="740306"/>
            <a:ext cx="487363" cy="487363"/>
          </a:xfrm>
          <a:prstGeom prst="rect">
            <a:avLst/>
          </a:prstGeom>
        </p:spPr>
      </p:pic>
      <p:sp>
        <p:nvSpPr>
          <p:cNvPr id="11" name="כוכב: 8 פינות 10">
            <a:hlinkClick r:id="rId10" action="ppaction://hlinksldjump"/>
            <a:extLst>
              <a:ext uri="{FF2B5EF4-FFF2-40B4-BE49-F238E27FC236}">
                <a16:creationId xmlns:a16="http://schemas.microsoft.com/office/drawing/2014/main" id="{EB8D7934-834C-4DE8-A0A7-ED5427BC55FC}"/>
              </a:ext>
            </a:extLst>
          </p:cNvPr>
          <p:cNvSpPr/>
          <p:nvPr/>
        </p:nvSpPr>
        <p:spPr>
          <a:xfrm>
            <a:off x="9222094" y="3834283"/>
            <a:ext cx="1191986" cy="1053193"/>
          </a:xfrm>
          <a:prstGeom prst="star8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הַמְשֵׁך</a:t>
            </a:r>
            <a:endParaRPr lang="he-IL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7E54D5E0-9B99-E617-B37F-00158C7687F8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sound33">
            <a:hlinkClick r:id="" action="ppaction://media"/>
            <a:extLst>
              <a:ext uri="{FF2B5EF4-FFF2-40B4-BE49-F238E27FC236}">
                <a16:creationId xmlns:a16="http://schemas.microsoft.com/office/drawing/2014/main" id="{B8F24491-062F-C91A-724B-C675397319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33056" y="15271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13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1 -0.034 L 0.125 -0.125 L 0.158 -0.034 L 0.249 0 L 0.158 0.034 L 0.125 0.125 L 0.091 0.03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7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6E141563-71D6-4E89-A937-BA1416D0772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21" y="117846"/>
            <a:ext cx="10810754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בועת דיבור: אליפסה 3">
            <a:extLst>
              <a:ext uri="{FF2B5EF4-FFF2-40B4-BE49-F238E27FC236}">
                <a16:creationId xmlns:a16="http://schemas.microsoft.com/office/drawing/2014/main" id="{C9E7CAAE-CFD9-4C12-8CB4-CB9179F8573A}"/>
              </a:ext>
            </a:extLst>
          </p:cNvPr>
          <p:cNvSpPr/>
          <p:nvPr/>
        </p:nvSpPr>
        <p:spPr>
          <a:xfrm>
            <a:off x="3858211" y="342539"/>
            <a:ext cx="3638980" cy="1354238"/>
          </a:xfrm>
          <a:prstGeom prst="wedgeEllipseCallout">
            <a:avLst>
              <a:gd name="adj1" fmla="val 55823"/>
              <a:gd name="adj2" fmla="val 47115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</p:txBody>
      </p:sp>
      <p:sp>
        <p:nvSpPr>
          <p:cNvPr id="7" name="לחצן פעולה: עבור לדף הבית 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B644C4C7-805A-4319-B6F1-72539B1B0706}"/>
              </a:ext>
            </a:extLst>
          </p:cNvPr>
          <p:cNvSpPr/>
          <p:nvPr/>
        </p:nvSpPr>
        <p:spPr>
          <a:xfrm>
            <a:off x="1073735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A072261E-39A7-7527-068A-D0AEE000B264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כשלון">
            <a:hlinkClick r:id="" action="ppaction://media"/>
            <a:extLst>
              <a:ext uri="{FF2B5EF4-FFF2-40B4-BE49-F238E27FC236}">
                <a16:creationId xmlns:a16="http://schemas.microsoft.com/office/drawing/2014/main" id="{2D957B8B-FA8D-4133-0C07-AE621077A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75581" y="532295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F0B9FF00-839E-D7D1-E4B7-76C766A289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10205" y="1105920"/>
            <a:ext cx="487363" cy="487363"/>
          </a:xfrm>
          <a:prstGeom prst="rect">
            <a:avLst/>
          </a:prstGeom>
        </p:spPr>
      </p:pic>
      <p:pic>
        <p:nvPicPr>
          <p:cNvPr id="10" name="תמונה 9" descr="דבורה עצובה">
            <a:extLst>
              <a:ext uri="{FF2B5EF4-FFF2-40B4-BE49-F238E27FC236}">
                <a16:creationId xmlns:a16="http://schemas.microsoft.com/office/drawing/2014/main" id="{0D934FEE-36F9-9C9C-0799-B78D84F897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0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01" y="136002"/>
            <a:ext cx="10759061" cy="6585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221466" y="336044"/>
            <a:ext cx="3415005" cy="2200708"/>
          </a:xfrm>
          <a:prstGeom prst="wedgeEllipseCallout">
            <a:avLst>
              <a:gd name="adj1" fmla="val 39405"/>
              <a:gd name="adj2" fmla="val 48297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הֵידָד!</a:t>
            </a:r>
          </a:p>
          <a:p>
            <a:pPr algn="ctr"/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אַתֶּם שׁוֹלְטִים בְּפִתְרוֹן תַּרְגִּילֵי </a:t>
            </a:r>
            <a:r>
              <a:rPr lang="he-IL" sz="2000" dirty="0" err="1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חִסּוּר</a:t>
            </a:r>
            <a:r>
              <a:rPr lang="he-IL" sz="2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 מִסּוּג מְחַסֵּר גָּדוֹל מֵ-5 שֶׁל עֲשָׂרוֹת שְׁלֵמוֹת.</a:t>
            </a:r>
          </a:p>
        </p:txBody>
      </p:sp>
      <p:sp>
        <p:nvSpPr>
          <p:cNvPr id="7" name="לחצן פעולה: עבור לדף הבית 6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508757" y="55626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" name="תמונה 9" descr="דבורה נותנת כיף">
            <a:extLst>
              <a:ext uri="{FF2B5EF4-FFF2-40B4-BE49-F238E27FC236}">
                <a16:creationId xmlns:a16="http://schemas.microsoft.com/office/drawing/2014/main" id="{38C19FB1-3AB9-9B09-AE6C-F0D726A1BF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031" y="2026436"/>
            <a:ext cx="4503907" cy="3143250"/>
          </a:xfrm>
          <a:prstGeom prst="rect">
            <a:avLst/>
          </a:prstGeom>
        </p:spPr>
      </p:pic>
      <p:sp>
        <p:nvSpPr>
          <p:cNvPr id="11" name="מציין מיקום של כותרת תחתונה 3">
            <a:extLst>
              <a:ext uri="{FF2B5EF4-FFF2-40B4-BE49-F238E27FC236}">
                <a16:creationId xmlns:a16="http://schemas.microsoft.com/office/drawing/2014/main" id="{1E8B6006-4CDB-9E4A-66EF-051FC7B8DCE6}"/>
              </a:ext>
            </a:extLst>
          </p:cNvPr>
          <p:cNvSpPr txBox="1">
            <a:spLocks/>
          </p:cNvSpPr>
          <p:nvPr/>
        </p:nvSpPr>
        <p:spPr>
          <a:xfrm>
            <a:off x="6581719" y="6225337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42FDC61-ED23-3B36-BF9A-A1A5D57429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3473" y="336044"/>
            <a:ext cx="487363" cy="487363"/>
          </a:xfrm>
          <a:prstGeom prst="rect">
            <a:avLst/>
          </a:prstGeom>
        </p:spPr>
      </p:pic>
      <p:pic>
        <p:nvPicPr>
          <p:cNvPr id="4" name="תשואות">
            <a:hlinkClick r:id="" action="ppaction://media"/>
            <a:extLst>
              <a:ext uri="{FF2B5EF4-FFF2-40B4-BE49-F238E27FC236}">
                <a16:creationId xmlns:a16="http://schemas.microsoft.com/office/drawing/2014/main" id="{72F58BA0-2322-2F29-DA8A-1AF49B81AD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3474" y="10904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5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 -0.008 -0.018 -0.016 -0.023 -0.016 c -0.031 0 -0.063 0.125 -0.063 0.25 c 0 -0.063 -0.016 -0.125 -0.031 -0.125 c -0.016 0 -0.031 0.063 -0.031 0.125 c 0 -0.031 -0.008 -0.063 -0.016 -0.063 c -0.008 0 -0.016 0.031 -0.016 0.063 c 0 -0.016 -0.004 -0.031 -0.008 -0.031 c -0.004 0 -0.008 0.016 -0.008 0.031 c 0 -0.008 -0.002 -0.016 -0.004 -0.016 c -0.001 0 -0.004 0.008 -0.004 0.016 c 0 -0.004 -0.001 -0.008 -0.002 -0.008 c 0 -0.001 -0.002 0.004 -0.002 0.008 c 0 -0.002 0 -0.004 -0.001 -0.004 c 0 0.001 -0.001 0.002 -0.001 0.004 c 0 -0.001 0 -0.002 0 -0.003 c -0.001 0 -0.001 0.001 -0.001 0.002 c -0.001 0 -0.001 -0.001 -0.001 -0.002 c -0.001 0 -0.001 0.001 -0.001 0.002 E" pathEditMode="relative" ptsTypes="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25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4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01" y="48612"/>
            <a:ext cx="10896600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" name="מלבן: פינות מעוגלות 2">
            <a:hlinkClick r:id="rId12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7" name="תמונה 6" descr="דבורה שמחה">
            <a:extLst>
              <a:ext uri="{FF2B5EF4-FFF2-40B4-BE49-F238E27FC236}">
                <a16:creationId xmlns:a16="http://schemas.microsoft.com/office/drawing/2014/main" id="{D7514897-CD16-4064-ABB4-AFB67F52D0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7" y="439980"/>
            <a:ext cx="2466921" cy="2466921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4041652" y="1831468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90-70</a:t>
            </a:r>
          </a:p>
        </p:txBody>
      </p:sp>
      <p:sp>
        <p:nvSpPr>
          <p:cNvPr id="13" name="בועת דיבור: אליפסה 12">
            <a:extLst>
              <a:ext uri="{FF2B5EF4-FFF2-40B4-BE49-F238E27FC236}">
                <a16:creationId xmlns:a16="http://schemas.microsoft.com/office/drawing/2014/main" id="{0193E8E0-56E8-455A-AC9E-1DE86C826E8A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-61004"/>
              <a:gd name="adj2" fmla="val 5528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4" name="לחצן פעולה: עבור לדף הבית 13">
            <a:hlinkClick r:id="rId14" action="ppaction://hlinksldjump" highlightClick="1"/>
            <a:extLst>
              <a:ext uri="{FF2B5EF4-FFF2-40B4-BE49-F238E27FC236}">
                <a16:creationId xmlns:a16="http://schemas.microsoft.com/office/drawing/2014/main" id="{2EF4EBC0-EBA5-4D97-B406-05DF2A429308}"/>
              </a:ext>
            </a:extLst>
          </p:cNvPr>
          <p:cNvSpPr/>
          <p:nvPr/>
        </p:nvSpPr>
        <p:spPr>
          <a:xfrm>
            <a:off x="10813320" y="563880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E271488-BABA-4482-817F-E507E5A0B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 flipH="1">
            <a:off x="-646913" y="196298"/>
            <a:ext cx="627690" cy="487363"/>
          </a:xfrm>
          <a:prstGeom prst="rect">
            <a:avLst/>
          </a:prstGeom>
        </p:spPr>
      </p:pic>
      <p:sp>
        <p:nvSpPr>
          <p:cNvPr id="15" name="מציין מיקום של כותרת תחתונה 3">
            <a:extLst>
              <a:ext uri="{FF2B5EF4-FFF2-40B4-BE49-F238E27FC236}">
                <a16:creationId xmlns:a16="http://schemas.microsoft.com/office/drawing/2014/main" id="{746A4DC3-78A6-156D-1FDF-21707C45B7AC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F24BF2A3-1971-FC1F-29C0-15B2D998097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36 0 l 0 0.036 l 0.036 0 l 0 0.036 l 0.036 0 l 0 0.036 l 0.036 0 l 0 0.036 l 0.036 0 l 0 0.036 l 0.036 0 l 0 0.036 l 0.036 0 l 0 0.036 E" pathEditMode="relative" ptsTypes="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7FCEEE69-0286-4F5D-9E21-0D93519611F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27" y="136002"/>
            <a:ext cx="10759061" cy="6585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ED7F2CC9-F764-4E95-B776-BB2B2F4E1B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82" y="1664347"/>
            <a:ext cx="3320216" cy="3320216"/>
          </a:xfrm>
          <a:prstGeom prst="rect">
            <a:avLst/>
          </a:prstGeom>
        </p:spPr>
      </p:pic>
      <p:sp>
        <p:nvSpPr>
          <p:cNvPr id="3" name="בועת דיבור: אליפסה 2">
            <a:extLst>
              <a:ext uri="{FF2B5EF4-FFF2-40B4-BE49-F238E27FC236}">
                <a16:creationId xmlns:a16="http://schemas.microsoft.com/office/drawing/2014/main" id="{0311D878-3709-4635-8669-347C3272A0F8}"/>
              </a:ext>
            </a:extLst>
          </p:cNvPr>
          <p:cNvSpPr/>
          <p:nvPr/>
        </p:nvSpPr>
        <p:spPr>
          <a:xfrm>
            <a:off x="4085863" y="454056"/>
            <a:ext cx="2833296" cy="1177973"/>
          </a:xfrm>
          <a:prstGeom prst="wedgeEllipseCallout">
            <a:avLst>
              <a:gd name="adj1" fmla="val 36710"/>
              <a:gd name="adj2" fmla="val 64503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he-IL" sz="40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</a:t>
            </a:r>
            <a:r>
              <a:rPr lang="he-IL" sz="40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מְצֻיָּן</a:t>
            </a:r>
          </a:p>
        </p:txBody>
      </p:sp>
      <p:sp>
        <p:nvSpPr>
          <p:cNvPr id="7" name="לחצן פעולה: עבור לדף הבית 6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9AA2F79-60AB-4500-8FFB-C031CCB03364}"/>
              </a:ext>
            </a:extLst>
          </p:cNvPr>
          <p:cNvSpPr/>
          <p:nvPr/>
        </p:nvSpPr>
        <p:spPr>
          <a:xfrm>
            <a:off x="10645917" y="534924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ציין מיקום של כותרת תחתונה 3">
            <a:extLst>
              <a:ext uri="{FF2B5EF4-FFF2-40B4-BE49-F238E27FC236}">
                <a16:creationId xmlns:a16="http://schemas.microsoft.com/office/drawing/2014/main" id="{6F6BFDA5-081F-032E-EE78-7C3F579918B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2" name="FF_CAPT">
            <a:hlinkClick r:id="" action="ppaction://media"/>
            <a:extLst>
              <a:ext uri="{FF2B5EF4-FFF2-40B4-BE49-F238E27FC236}">
                <a16:creationId xmlns:a16="http://schemas.microsoft.com/office/drawing/2014/main" id="{3310C1D0-D7E0-9780-DF2C-EB5D017C4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87866" y="210374"/>
            <a:ext cx="487363" cy="487363"/>
          </a:xfrm>
          <a:prstGeom prst="rect">
            <a:avLst/>
          </a:prstGeom>
        </p:spPr>
      </p:pic>
      <p:pic>
        <p:nvPicPr>
          <p:cNvPr id="9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0F0534D-FCFC-0203-EA62-0D2664D00F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41394" y="10430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37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4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0.07304 -0.07291 L 0.17695 -0.07291 L 0.25 -2.22222E-6 L 0.25 0.10394 L 0.17695 0.17709 L 0.07304 0.17709 L 2.70833E-6 0.10394 L 2.70833E-6 -2.22222E-6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0913DC36-FA9E-497D-A905-2D9835446DD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73" y="117846"/>
            <a:ext cx="10776030" cy="662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C5379BDE-0568-4910-9761-4A7D4C3C67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46" y="990019"/>
            <a:ext cx="3189790" cy="3189790"/>
          </a:xfrm>
          <a:prstGeom prst="rect">
            <a:avLst/>
          </a:prstGeom>
        </p:spPr>
      </p:pic>
      <p:sp>
        <p:nvSpPr>
          <p:cNvPr id="6" name="בועת דיבור: אליפסה 5">
            <a:extLst>
              <a:ext uri="{FF2B5EF4-FFF2-40B4-BE49-F238E27FC236}">
                <a16:creationId xmlns:a16="http://schemas.microsoft.com/office/drawing/2014/main" id="{A23615AB-3D7B-473A-B512-5A4B2CDC2E64}"/>
              </a:ext>
            </a:extLst>
          </p:cNvPr>
          <p:cNvSpPr/>
          <p:nvPr/>
        </p:nvSpPr>
        <p:spPr>
          <a:xfrm>
            <a:off x="4089629" y="498184"/>
            <a:ext cx="3528849" cy="1432247"/>
          </a:xfrm>
          <a:prstGeom prst="wedgeEllipseCallout">
            <a:avLst>
              <a:gd name="adj1" fmla="val 69040"/>
              <a:gd name="adj2" fmla="val 42297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63F3BC59-E749-4C39-8B60-047AA0F81281}"/>
              </a:ext>
            </a:extLst>
          </p:cNvPr>
          <p:cNvSpPr txBox="1"/>
          <p:nvPr/>
        </p:nvSpPr>
        <p:spPr>
          <a:xfrm>
            <a:off x="4259158" y="339024"/>
            <a:ext cx="318979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endParaRPr lang="he-IL" dirty="0"/>
          </a:p>
          <a:p>
            <a:pPr algn="ct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  <a:p>
            <a:endParaRPr lang="he-IL" dirty="0"/>
          </a:p>
          <a:p>
            <a:endParaRPr lang="he-IL" dirty="0"/>
          </a:p>
        </p:txBody>
      </p:sp>
      <p:sp>
        <p:nvSpPr>
          <p:cNvPr id="8" name="לחצן פעולה: עבור לדף הבית 7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321FEB59-6CDD-4364-ABB1-3DB13551F054}"/>
              </a:ext>
            </a:extLst>
          </p:cNvPr>
          <p:cNvSpPr/>
          <p:nvPr/>
        </p:nvSpPr>
        <p:spPr>
          <a:xfrm>
            <a:off x="10645917" y="54711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83F9A518-E539-EDF5-E243-2490FAA871A5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כשלון">
            <a:hlinkClick r:id="" action="ppaction://media"/>
            <a:extLst>
              <a:ext uri="{FF2B5EF4-FFF2-40B4-BE49-F238E27FC236}">
                <a16:creationId xmlns:a16="http://schemas.microsoft.com/office/drawing/2014/main" id="{7153086E-7233-1415-318D-0A619D5072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06160" y="254502"/>
            <a:ext cx="487363" cy="487363"/>
          </a:xfrm>
          <a:prstGeom prst="rect">
            <a:avLst/>
          </a:prstGeom>
        </p:spPr>
      </p:pic>
      <p:pic>
        <p:nvPicPr>
          <p:cNvPr id="11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0C67FBB-0ED9-0B69-2DE1-445B5A8D60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553322" y="10032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07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2 -0.018 0.033 -0.044 0.058 -0.044 C 0.095 -0.044 0.125 -0.017 0.125 0.017 C 0.125 0.028 0.122 0.038 0.116 0.047 C 0.117 0.047 0 0.182 0 0.183 C 0 0.182 -0.117 0.047 -0.116 0.047 C -0.122 0.038 -0.125 0.028 -0.125 0.017 C -0.125 -0.017 -0.095 -0.044 -0.057 -0.044 C -0.033 -0.044 -0.012 -0.0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928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3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Reka.in - HD Wallpaper No.365">
            <a:hlinkClick r:id="rId6" action="ppaction://hlinksldjump"/>
            <a:extLst>
              <a:ext uri="{FF2B5EF4-FFF2-40B4-BE49-F238E27FC236}">
                <a16:creationId xmlns:a16="http://schemas.microsoft.com/office/drawing/2014/main" id="{0913DC36-FA9E-497D-A905-2D9835446DD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73" y="117846"/>
            <a:ext cx="10776030" cy="662071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בועת דיבור: אליפסה 5">
            <a:extLst>
              <a:ext uri="{FF2B5EF4-FFF2-40B4-BE49-F238E27FC236}">
                <a16:creationId xmlns:a16="http://schemas.microsoft.com/office/drawing/2014/main" id="{A23615AB-3D7B-473A-B512-5A4B2CDC2E64}"/>
              </a:ext>
            </a:extLst>
          </p:cNvPr>
          <p:cNvSpPr/>
          <p:nvPr/>
        </p:nvSpPr>
        <p:spPr>
          <a:xfrm>
            <a:off x="5104513" y="590671"/>
            <a:ext cx="3528849" cy="1432247"/>
          </a:xfrm>
          <a:prstGeom prst="wedgeEllipseCallout">
            <a:avLst>
              <a:gd name="adj1" fmla="val 69040"/>
              <a:gd name="adj2" fmla="val 42297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תיבת טקסט 1">
            <a:hlinkClick r:id="rId6" action="ppaction://hlinksldjump"/>
            <a:extLst>
              <a:ext uri="{FF2B5EF4-FFF2-40B4-BE49-F238E27FC236}">
                <a16:creationId xmlns:a16="http://schemas.microsoft.com/office/drawing/2014/main" id="{63F3BC59-E749-4C39-8B60-047AA0F81281}"/>
              </a:ext>
            </a:extLst>
          </p:cNvPr>
          <p:cNvSpPr txBox="1"/>
          <p:nvPr/>
        </p:nvSpPr>
        <p:spPr>
          <a:xfrm>
            <a:off x="5274043" y="306367"/>
            <a:ext cx="3189790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  <a:p>
            <a:endParaRPr lang="he-IL" dirty="0"/>
          </a:p>
          <a:p>
            <a:pPr algn="ctr"/>
            <a:r>
              <a:rPr lang="he-IL" sz="4000" dirty="0">
                <a:latin typeface="Gisha" panose="020B0502040204020203" pitchFamily="34" charset="-79"/>
                <a:cs typeface="Gisha" panose="020B0502040204020203" pitchFamily="34" charset="-79"/>
              </a:rPr>
              <a:t>נַסֵּה שֵׁנִית</a:t>
            </a:r>
          </a:p>
          <a:p>
            <a:endParaRPr lang="he-IL" dirty="0"/>
          </a:p>
          <a:p>
            <a:endParaRPr lang="he-IL" dirty="0"/>
          </a:p>
          <a:p>
            <a:endParaRPr lang="he-IL" dirty="0"/>
          </a:p>
        </p:txBody>
      </p:sp>
      <p:sp>
        <p:nvSpPr>
          <p:cNvPr id="8" name="לחצן פעולה: עבור לדף הבית 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321FEB59-6CDD-4364-ABB1-3DB13551F054}"/>
              </a:ext>
            </a:extLst>
          </p:cNvPr>
          <p:cNvSpPr/>
          <p:nvPr/>
        </p:nvSpPr>
        <p:spPr>
          <a:xfrm>
            <a:off x="10645917" y="54711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ציין מיקום של כותרת תחתונה 3">
            <a:extLst>
              <a:ext uri="{FF2B5EF4-FFF2-40B4-BE49-F238E27FC236}">
                <a16:creationId xmlns:a16="http://schemas.microsoft.com/office/drawing/2014/main" id="{4F99797E-F9B7-D523-8BFD-0319493BF672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3" name="כשלון">
            <a:hlinkClick r:id="" action="ppaction://media"/>
            <a:extLst>
              <a:ext uri="{FF2B5EF4-FFF2-40B4-BE49-F238E27FC236}">
                <a16:creationId xmlns:a16="http://schemas.microsoft.com/office/drawing/2014/main" id="{F7F89D84-8D08-B546-6908-164EEAEFFE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786784" y="346989"/>
            <a:ext cx="487363" cy="487363"/>
          </a:xfrm>
          <a:prstGeom prst="rect">
            <a:avLst/>
          </a:prstGeom>
        </p:spPr>
      </p:pic>
      <p:pic>
        <p:nvPicPr>
          <p:cNvPr id="10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22EB9CF-A80F-18A4-0877-9398B40EA8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667892" y="1050897"/>
            <a:ext cx="487363" cy="487363"/>
          </a:xfrm>
          <a:prstGeom prst="rect">
            <a:avLst/>
          </a:prstGeom>
        </p:spPr>
      </p:pic>
      <p:pic>
        <p:nvPicPr>
          <p:cNvPr id="11" name="תמונה 10" descr="דבורה עצובה">
            <a:extLst>
              <a:ext uri="{FF2B5EF4-FFF2-40B4-BE49-F238E27FC236}">
                <a16:creationId xmlns:a16="http://schemas.microsoft.com/office/drawing/2014/main" id="{43FE331A-2070-0A22-9E03-B4535DE913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181" y="1566384"/>
            <a:ext cx="3189790" cy="318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9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C 0.01198 -0.01806 0.03294 -0.04398 0.05794 -0.04398 C 0.09505 -0.04398 0.125 -0.0169 0.125 0.0169 C 0.125 0.02801 0.122 0.03796 0.11602 0.04699 C 0.11706 0.04699 4.16667E-7 0.18194 4.16667E-7 0.1831 C 4.16667E-7 0.18194 -0.11706 0.04699 -0.11602 0.04699 C -0.12201 0.03796 -0.125 0.02801 -0.125 0.0169 C -0.125 -0.0169 -0.09505 -0.04398 -0.05703 -0.04398 C -0.03294 -0.04398 -0.01198 -0.01806 4.16667E-7 3.7037E-7 Z " pathEditMode="relative" rAng="0" ptsTypes="AAAAAAA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: פינות מעוגלות 3">
            <a:hlinkClick r:id="rId6" action="ppaction://hlinksldjump"/>
            <a:extLst>
              <a:ext uri="{FF2B5EF4-FFF2-40B4-BE49-F238E27FC236}">
                <a16:creationId xmlns:a16="http://schemas.microsoft.com/office/drawing/2014/main" id="{5B72EFAF-D5C1-4573-968C-ACCFF8DBD650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8</a:t>
            </a:r>
          </a:p>
        </p:txBody>
      </p:sp>
      <p:sp>
        <p:nvSpPr>
          <p:cNvPr id="5" name="מלבן: פינות מעוגלות 4">
            <a:hlinkClick r:id="rId7" action="ppaction://hlinksldjump"/>
            <a:extLst>
              <a:ext uri="{FF2B5EF4-FFF2-40B4-BE49-F238E27FC236}">
                <a16:creationId xmlns:a16="http://schemas.microsoft.com/office/drawing/2014/main" id="{CF46F5A2-80C0-409D-A1F9-1F1ECB372DD1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9</a:t>
            </a:r>
          </a:p>
        </p:txBody>
      </p:sp>
      <p:pic>
        <p:nvPicPr>
          <p:cNvPr id="9" name="תמונה 8" descr="פנדה מוציא לשון">
            <a:extLst>
              <a:ext uri="{FF2B5EF4-FFF2-40B4-BE49-F238E27FC236}">
                <a16:creationId xmlns:a16="http://schemas.microsoft.com/office/drawing/2014/main" id="{88169217-C199-43FF-BA94-0BC0BDDF9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2189" y="3425189"/>
            <a:ext cx="7621" cy="7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תמונה 10" descr="Reka.in - HD Wallpaper No.366">
            <a:extLst>
              <a:ext uri="{FF2B5EF4-FFF2-40B4-BE49-F238E27FC236}">
                <a16:creationId xmlns:a16="http://schemas.microsoft.com/office/drawing/2014/main" id="{5F57698A-41C2-420D-8E9D-482985014919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2145"/>
            <a:ext cx="10953354" cy="66605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מלבן: פינות מעוגלות 11">
            <a:hlinkClick r:id="rId10" action="ppaction://hlinksldjump"/>
            <a:extLst>
              <a:ext uri="{FF2B5EF4-FFF2-40B4-BE49-F238E27FC236}">
                <a16:creationId xmlns:a16="http://schemas.microsoft.com/office/drawing/2014/main" id="{E05DFB18-38FE-430E-900B-BAF04C59E618}"/>
              </a:ext>
            </a:extLst>
          </p:cNvPr>
          <p:cNvSpPr/>
          <p:nvPr/>
        </p:nvSpPr>
        <p:spPr>
          <a:xfrm>
            <a:off x="2299317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מלבן: פינות מעוגלות 9">
            <a:hlinkClick r:id="rId11" action="ppaction://hlinksldjump"/>
            <a:extLst>
              <a:ext uri="{FF2B5EF4-FFF2-40B4-BE49-F238E27FC236}">
                <a16:creationId xmlns:a16="http://schemas.microsoft.com/office/drawing/2014/main" id="{41165354-1767-41F1-AE44-3D37EFD00E42}"/>
              </a:ext>
            </a:extLst>
          </p:cNvPr>
          <p:cNvSpPr/>
          <p:nvPr/>
        </p:nvSpPr>
        <p:spPr>
          <a:xfrm>
            <a:off x="5437573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3" name="מלבן: פינות מעוגלות 2">
            <a:hlinkClick r:id="rId7" action="ppaction://hlinksldjump"/>
            <a:extLst>
              <a:ext uri="{FF2B5EF4-FFF2-40B4-BE49-F238E27FC236}">
                <a16:creationId xmlns:a16="http://schemas.microsoft.com/office/drawing/2014/main" id="{EC51FADC-F15D-423C-81A2-D883BCDFD69E}"/>
              </a:ext>
            </a:extLst>
          </p:cNvPr>
          <p:cNvSpPr/>
          <p:nvPr/>
        </p:nvSpPr>
        <p:spPr>
          <a:xfrm>
            <a:off x="8709312" y="3284736"/>
            <a:ext cx="2104008" cy="1313895"/>
          </a:xfrm>
          <a:prstGeom prst="roundRect">
            <a:avLst/>
          </a:prstGeom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5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91A2B397-1380-4B89-BA37-68C1C2BBC080}"/>
              </a:ext>
            </a:extLst>
          </p:cNvPr>
          <p:cNvSpPr txBox="1"/>
          <p:nvPr/>
        </p:nvSpPr>
        <p:spPr>
          <a:xfrm>
            <a:off x="3956372" y="1931456"/>
            <a:ext cx="489585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6000" b="1" dirty="0">
                <a:latin typeface="Arial" panose="020B0604020202020204" pitchFamily="34" charset="0"/>
                <a:cs typeface="Arial" panose="020B0604020202020204" pitchFamily="34" charset="0"/>
              </a:rPr>
              <a:t>80-60</a:t>
            </a:r>
          </a:p>
        </p:txBody>
      </p:sp>
      <p:pic>
        <p:nvPicPr>
          <p:cNvPr id="13" name="תמונה 12" descr="דבורה בריאה">
            <a:extLst>
              <a:ext uri="{FF2B5EF4-FFF2-40B4-BE49-F238E27FC236}">
                <a16:creationId xmlns:a16="http://schemas.microsoft.com/office/drawing/2014/main" id="{6473AA6C-692F-437D-AB8E-4E9339422AE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69" y="874342"/>
            <a:ext cx="2139627" cy="2139627"/>
          </a:xfrm>
          <a:prstGeom prst="rect">
            <a:avLst/>
          </a:prstGeom>
        </p:spPr>
      </p:pic>
      <p:sp>
        <p:nvSpPr>
          <p:cNvPr id="14" name="בועת דיבור: אליפסה 13">
            <a:extLst>
              <a:ext uri="{FF2B5EF4-FFF2-40B4-BE49-F238E27FC236}">
                <a16:creationId xmlns:a16="http://schemas.microsoft.com/office/drawing/2014/main" id="{CA4CF951-BB2F-421C-81D9-4143BA4FB526}"/>
              </a:ext>
            </a:extLst>
          </p:cNvPr>
          <p:cNvSpPr/>
          <p:nvPr/>
        </p:nvSpPr>
        <p:spPr>
          <a:xfrm>
            <a:off x="3005818" y="255229"/>
            <a:ext cx="4565337" cy="1338611"/>
          </a:xfrm>
          <a:prstGeom prst="wedgeEllipseCallout">
            <a:avLst>
              <a:gd name="adj1" fmla="val 63228"/>
              <a:gd name="adj2" fmla="val 4836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2400" dirty="0">
                <a:solidFill>
                  <a:schemeClr val="tx1"/>
                </a:solidFill>
                <a:latin typeface="Gisha" panose="020B0502040204020203" pitchFamily="34" charset="-79"/>
                <a:cs typeface="Gisha" panose="020B0502040204020203" pitchFamily="34" charset="-79"/>
              </a:rPr>
              <a:t>עִזְרוּ לִי בְּבַקָּשָׁה לִמְצֹא אֶת הַפִּתְרוֹן שֶׁל הַתַּרְגִּיל שֶׁכָּתוּב בִּשְׁקוּפִית זוֹ.</a:t>
            </a:r>
          </a:p>
        </p:txBody>
      </p:sp>
      <p:sp>
        <p:nvSpPr>
          <p:cNvPr id="15" name="לחצן פעולה: עבור לדף הבית 14">
            <a:hlinkClick r:id="rId13" action="ppaction://hlinksldjump" highlightClick="1"/>
            <a:extLst>
              <a:ext uri="{FF2B5EF4-FFF2-40B4-BE49-F238E27FC236}">
                <a16:creationId xmlns:a16="http://schemas.microsoft.com/office/drawing/2014/main" id="{00315A45-8F0B-4FA2-AB2F-020151BEE6E3}"/>
              </a:ext>
            </a:extLst>
          </p:cNvPr>
          <p:cNvSpPr/>
          <p:nvPr/>
        </p:nvSpPr>
        <p:spPr>
          <a:xfrm>
            <a:off x="10691637" y="5547360"/>
            <a:ext cx="883920" cy="98674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8889946-5E4C-4DC5-9FA0-59142B6308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905704" y="386979"/>
            <a:ext cx="627690" cy="487363"/>
          </a:xfrm>
          <a:prstGeom prst="rect">
            <a:avLst/>
          </a:prstGeom>
        </p:spPr>
      </p:pic>
      <p:sp>
        <p:nvSpPr>
          <p:cNvPr id="7" name="מציין מיקום של כותרת תחתונה 3">
            <a:extLst>
              <a:ext uri="{FF2B5EF4-FFF2-40B4-BE49-F238E27FC236}">
                <a16:creationId xmlns:a16="http://schemas.microsoft.com/office/drawing/2014/main" id="{CFEA3500-23C5-4CDF-B731-23992A3F8326}"/>
              </a:ext>
            </a:extLst>
          </p:cNvPr>
          <p:cNvSpPr txBox="1">
            <a:spLocks/>
          </p:cNvSpPr>
          <p:nvPr/>
        </p:nvSpPr>
        <p:spPr>
          <a:xfrm>
            <a:off x="6808566" y="6204711"/>
            <a:ext cx="5905500" cy="3626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defPPr>
              <a:defRPr lang="he-IL"/>
            </a:defPPr>
            <a:lvl1pPr marL="0" algn="ctr" defTabSz="914400" rtl="1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Century Gothic" panose="020B0502020202020204" pitchFamily="34" charset="0"/>
              <a:buChar char="©"/>
            </a:pPr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איילת אזולאי </a:t>
            </a:r>
            <a:r>
              <a:rPr lang="he-IL" b="1" dirty="0" err="1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טסלר</a:t>
            </a:r>
            <a:endParaRPr lang="he-IL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  <a:p>
            <a:r>
              <a:rPr lang="he-IL" b="1" dirty="0">
                <a:solidFill>
                  <a:schemeClr val="tx1"/>
                </a:solidFill>
                <a:latin typeface="Assistant" pitchFamily="2" charset="-79"/>
                <a:cs typeface="Assistant" pitchFamily="2" charset="-79"/>
              </a:rPr>
              <a:t>0548444385</a:t>
            </a:r>
            <a:endParaRPr lang="en-US" b="1" dirty="0">
              <a:solidFill>
                <a:schemeClr val="tx1"/>
              </a:solidFill>
              <a:latin typeface="Assistant" pitchFamily="2" charset="-79"/>
              <a:cs typeface="Assistant" pitchFamily="2" charset="-79"/>
            </a:endParaRPr>
          </a:p>
        </p:txBody>
      </p:sp>
      <p:pic>
        <p:nvPicPr>
          <p:cNvPr id="6" name="Happy Whistling Ukulele">
            <a:hlinkClick r:id="" action="ppaction://media"/>
            <a:extLst>
              <a:ext uri="{FF2B5EF4-FFF2-40B4-BE49-F238E27FC236}">
                <a16:creationId xmlns:a16="http://schemas.microsoft.com/office/drawing/2014/main" id="{DAFC3A2B-6D16-C82D-3387-05AA8A9522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506586" y="1106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455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3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481</Words>
  <Application>Microsoft Office PowerPoint</Application>
  <PresentationFormat>מסך רחב</PresentationFormat>
  <Paragraphs>183</Paragraphs>
  <Slides>41</Slides>
  <Notes>1</Notes>
  <HiddenSlides>0</HiddenSlides>
  <MMClips>81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41</vt:i4>
      </vt:variant>
    </vt:vector>
  </HeadingPairs>
  <TitlesOfParts>
    <vt:vector size="50" baseType="lpstr">
      <vt:lpstr>Arial</vt:lpstr>
      <vt:lpstr>Assistant</vt:lpstr>
      <vt:lpstr>BN Bilbo</vt:lpstr>
      <vt:lpstr>Calibri</vt:lpstr>
      <vt:lpstr>Calibri Light</vt:lpstr>
      <vt:lpstr>Century Gothic</vt:lpstr>
      <vt:lpstr>David</vt:lpstr>
      <vt:lpstr>Gisha</vt:lpstr>
      <vt:lpstr>ערכת נושא Office</vt:lpstr>
      <vt:lpstr>מצגת של PowerPoint‏</vt:lpstr>
      <vt:lpstr>תַּרְגִּילִים עִם מְחַסֵּר גָּדוֹל מֵ-5  בִּתְחוּם עֲשָׂרוֹת שְׁלֵמוֹת</vt:lpstr>
      <vt:lpstr>מצגת של PowerPoint‏</vt:lpstr>
      <vt:lpstr> הוֹרָאוֹת הַמִּשְׂחָק: בְּכָל שְׁקוּפִית מוֹפִיעַ תַּרְגִּיל.  עָלֶיךָ לִבְחֹר אֶת הַפִּתְרוֹן הַנָּכוֹן לַתַּרְגִּיל. בְּהַצְלָחָה וּבַהֲנָאָה!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תַּרְגִּילִים עִם מְחַסֵּר גָּדוֹל מֵ-5  בִּתְחוּם עֲשָׂרוֹת שְׁלֵמוֹת</dc:title>
  <dc:creator>shaul azulai</dc:creator>
  <cp:lastModifiedBy>איילת אזולאי</cp:lastModifiedBy>
  <cp:revision>16</cp:revision>
  <dcterms:created xsi:type="dcterms:W3CDTF">2023-07-03T14:42:20Z</dcterms:created>
  <dcterms:modified xsi:type="dcterms:W3CDTF">2023-09-19T15:56:54Z</dcterms:modified>
</cp:coreProperties>
</file>