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310" r:id="rId34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6"/>
      <p:bold r:id="rId37"/>
      <p:italic r:id="rId38"/>
      <p:boldItalic r:id="rId39"/>
    </p:embeddedFont>
    <p:embeddedFont>
      <p:font typeface="Fira Sans Extra Condensed Medium" panose="02010600030101010101" charset="0"/>
      <p:regular r:id="rId40"/>
      <p:bold r:id="rId41"/>
      <p:italic r:id="rId42"/>
      <p:boldItalic r:id="rId43"/>
    </p:embeddedFont>
    <p:embeddedFont>
      <p:font typeface="Proxima Nova" panose="02010600030101010101" charset="0"/>
      <p:regular r:id="rId44"/>
      <p:bold r:id="rId45"/>
      <p:italic r:id="rId46"/>
      <p:boldItalic r:id="rId47"/>
    </p:embeddedFont>
    <p:embeddedFont>
      <p:font typeface="Proxima Nova Semibold" panose="02010600030101010101" charset="0"/>
      <p:regular r:id="rId48"/>
      <p:bold r:id="rId49"/>
      <p:boldItalic r:id="rId50"/>
    </p:embeddedFont>
    <p:embeddedFont>
      <p:font typeface="Roboto" panose="02010600030101010101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89c811187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89c811187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8feec249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8feec249d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89c81118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89c81118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89c811187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89c811187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9f8bd5c6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9f8bd5c6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9f8bd5c6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9f8bd5c6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89f8bd5c68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89f8bd5c68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8a0524501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8a0524501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9f8bd5c68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89f8bd5c68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89f8bd5c6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89f8bd5c6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8feec24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8feec24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89f8bd5c68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89f8bd5c68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89f8bd5c68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89f8bd5c68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89f8bd5c6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89f8bd5c6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8a05245018_0_1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8a05245018_0_1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8a05245018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8a05245018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89f8bd5c68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89f8bd5c68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89f8bd5c6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89f8bd5c6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89f8bd5c68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89f8bd5c68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89f8bd5c68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89f8bd5c68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89f8bd5c6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89f8bd5c6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9c811187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9c811187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89f8bd5c6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89f8bd5c6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822257b90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822257b90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9c811187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9c811187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9c811187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9c811187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9c811187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89c811187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9c811187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9c811187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89c811187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89c811187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9c811187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9c811187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downloads/category/infographics-template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reatppt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56" name="Google Shape;56;p15"/>
          <p:cNvGrpSpPr/>
          <p:nvPr/>
        </p:nvGrpSpPr>
        <p:grpSpPr>
          <a:xfrm>
            <a:off x="744211" y="1299500"/>
            <a:ext cx="1702200" cy="3062000"/>
            <a:chOff x="744211" y="1299500"/>
            <a:chExt cx="1702200" cy="3062000"/>
          </a:xfrm>
        </p:grpSpPr>
        <p:sp>
          <p:nvSpPr>
            <p:cNvPr id="57" name="Google Shape;57;p15"/>
            <p:cNvSpPr/>
            <p:nvPr/>
          </p:nvSpPr>
          <p:spPr>
            <a:xfrm>
              <a:off x="976875" y="1534606"/>
              <a:ext cx="1236852" cy="1409496"/>
            </a:xfrm>
            <a:custGeom>
              <a:avLst/>
              <a:gdLst/>
              <a:ahLst/>
              <a:cxnLst/>
              <a:rect l="l" t="t" r="r" b="b"/>
              <a:pathLst>
                <a:path w="41280" h="47042" extrusionOk="0">
                  <a:moveTo>
                    <a:pt x="4096" y="0"/>
                  </a:moveTo>
                  <a:cubicBezTo>
                    <a:pt x="1834" y="0"/>
                    <a:pt x="0" y="1834"/>
                    <a:pt x="0" y="4096"/>
                  </a:cubicBezTo>
                  <a:lnTo>
                    <a:pt x="0" y="42946"/>
                  </a:lnTo>
                  <a:cubicBezTo>
                    <a:pt x="0" y="45208"/>
                    <a:pt x="1834" y="47042"/>
                    <a:pt x="4096" y="47042"/>
                  </a:cubicBezTo>
                  <a:lnTo>
                    <a:pt x="37184" y="47042"/>
                  </a:lnTo>
                  <a:cubicBezTo>
                    <a:pt x="39446" y="47042"/>
                    <a:pt x="41279" y="45208"/>
                    <a:pt x="41279" y="42946"/>
                  </a:cubicBezTo>
                  <a:lnTo>
                    <a:pt x="41279" y="4096"/>
                  </a:lnTo>
                  <a:cubicBezTo>
                    <a:pt x="41279" y="1834"/>
                    <a:pt x="39446" y="0"/>
                    <a:pt x="3718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1040725" y="1607712"/>
              <a:ext cx="1109152" cy="1263249"/>
            </a:xfrm>
            <a:custGeom>
              <a:avLst/>
              <a:gdLst/>
              <a:ahLst/>
              <a:cxnLst/>
              <a:rect l="l" t="t" r="r" b="b"/>
              <a:pathLst>
                <a:path w="37018" h="42161" extrusionOk="0">
                  <a:moveTo>
                    <a:pt x="3430" y="1"/>
                  </a:moveTo>
                  <a:cubicBezTo>
                    <a:pt x="1537" y="1"/>
                    <a:pt x="1" y="1537"/>
                    <a:pt x="1" y="3430"/>
                  </a:cubicBezTo>
                  <a:lnTo>
                    <a:pt x="1" y="38732"/>
                  </a:lnTo>
                  <a:cubicBezTo>
                    <a:pt x="1" y="40625"/>
                    <a:pt x="1537" y="42161"/>
                    <a:pt x="3430" y="42161"/>
                  </a:cubicBezTo>
                  <a:lnTo>
                    <a:pt x="33588" y="42161"/>
                  </a:lnTo>
                  <a:cubicBezTo>
                    <a:pt x="35481" y="42161"/>
                    <a:pt x="37017" y="40625"/>
                    <a:pt x="37017" y="38732"/>
                  </a:cubicBezTo>
                  <a:lnTo>
                    <a:pt x="37017" y="3430"/>
                  </a:lnTo>
                  <a:cubicBezTo>
                    <a:pt x="37017" y="1537"/>
                    <a:pt x="35481" y="1"/>
                    <a:pt x="3358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1569428" y="3008943"/>
              <a:ext cx="51745" cy="232269"/>
            </a:xfrm>
            <a:custGeom>
              <a:avLst/>
              <a:gdLst/>
              <a:ahLst/>
              <a:cxnLst/>
              <a:rect l="l" t="t" r="r" b="b"/>
              <a:pathLst>
                <a:path w="1727" h="7752" extrusionOk="0">
                  <a:moveTo>
                    <a:pt x="1" y="1"/>
                  </a:moveTo>
                  <a:lnTo>
                    <a:pt x="1" y="7752"/>
                  </a:lnTo>
                  <a:lnTo>
                    <a:pt x="1727" y="7752"/>
                  </a:lnTo>
                  <a:lnTo>
                    <a:pt x="172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1515031" y="2944017"/>
              <a:ext cx="160539" cy="187685"/>
            </a:xfrm>
            <a:custGeom>
              <a:avLst/>
              <a:gdLst/>
              <a:ahLst/>
              <a:cxnLst/>
              <a:rect l="l" t="t" r="r" b="b"/>
              <a:pathLst>
                <a:path w="5358" h="6264" extrusionOk="0">
                  <a:moveTo>
                    <a:pt x="0" y="1"/>
                  </a:moveTo>
                  <a:lnTo>
                    <a:pt x="0" y="3596"/>
                  </a:lnTo>
                  <a:cubicBezTo>
                    <a:pt x="0" y="5073"/>
                    <a:pt x="1203" y="6263"/>
                    <a:pt x="2679" y="6263"/>
                  </a:cubicBezTo>
                  <a:cubicBezTo>
                    <a:pt x="4167" y="6263"/>
                    <a:pt x="5358" y="5073"/>
                    <a:pt x="5358" y="3596"/>
                  </a:cubicBezTo>
                  <a:lnTo>
                    <a:pt x="5358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1106013" y="2105369"/>
              <a:ext cx="978575" cy="666396"/>
            </a:xfrm>
            <a:custGeom>
              <a:avLst/>
              <a:gdLst/>
              <a:ahLst/>
              <a:cxnLst/>
              <a:rect l="l" t="t" r="r" b="b"/>
              <a:pathLst>
                <a:path w="32660" h="22241" extrusionOk="0">
                  <a:moveTo>
                    <a:pt x="0" y="0"/>
                  </a:moveTo>
                  <a:lnTo>
                    <a:pt x="0" y="19645"/>
                  </a:lnTo>
                  <a:cubicBezTo>
                    <a:pt x="0" y="21074"/>
                    <a:pt x="1155" y="22241"/>
                    <a:pt x="2596" y="22241"/>
                  </a:cubicBezTo>
                  <a:lnTo>
                    <a:pt x="30064" y="22241"/>
                  </a:lnTo>
                  <a:cubicBezTo>
                    <a:pt x="31492" y="22241"/>
                    <a:pt x="32659" y="21074"/>
                    <a:pt x="32659" y="19645"/>
                  </a:cubicBezTo>
                  <a:lnTo>
                    <a:pt x="326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267451" y="1318076"/>
              <a:ext cx="655699" cy="655699"/>
            </a:xfrm>
            <a:custGeom>
              <a:avLst/>
              <a:gdLst/>
              <a:ahLst/>
              <a:cxnLst/>
              <a:rect l="l" t="t" r="r" b="b"/>
              <a:pathLst>
                <a:path w="21884" h="21884" extrusionOk="0">
                  <a:moveTo>
                    <a:pt x="10942" y="0"/>
                  </a:moveTo>
                  <a:cubicBezTo>
                    <a:pt x="4905" y="0"/>
                    <a:pt x="0" y="4905"/>
                    <a:pt x="0" y="10942"/>
                  </a:cubicBezTo>
                  <a:cubicBezTo>
                    <a:pt x="0" y="16990"/>
                    <a:pt x="4905" y="21884"/>
                    <a:pt x="10942" y="21884"/>
                  </a:cubicBezTo>
                  <a:cubicBezTo>
                    <a:pt x="16990" y="21884"/>
                    <a:pt x="21884" y="16990"/>
                    <a:pt x="21884" y="10942"/>
                  </a:cubicBezTo>
                  <a:cubicBezTo>
                    <a:pt x="21884" y="4905"/>
                    <a:pt x="16990" y="0"/>
                    <a:pt x="10942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976863" y="3241175"/>
              <a:ext cx="1236878" cy="348865"/>
            </a:xfrm>
            <a:custGeom>
              <a:avLst/>
              <a:gdLst/>
              <a:ahLst/>
              <a:cxnLst/>
              <a:rect l="l" t="t" r="r" b="b"/>
              <a:pathLst>
                <a:path w="27445" h="6561" extrusionOk="0">
                  <a:moveTo>
                    <a:pt x="1" y="1"/>
                  </a:moveTo>
                  <a:lnTo>
                    <a:pt x="1" y="6561"/>
                  </a:lnTo>
                  <a:lnTo>
                    <a:pt x="27445" y="6561"/>
                  </a:lnTo>
                  <a:lnTo>
                    <a:pt x="2744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267451" y="1299500"/>
              <a:ext cx="655699" cy="655729"/>
            </a:xfrm>
            <a:custGeom>
              <a:avLst/>
              <a:gdLst/>
              <a:ahLst/>
              <a:cxnLst/>
              <a:rect l="l" t="t" r="r" b="b"/>
              <a:pathLst>
                <a:path w="21884" h="21885" extrusionOk="0">
                  <a:moveTo>
                    <a:pt x="10942" y="1"/>
                  </a:moveTo>
                  <a:cubicBezTo>
                    <a:pt x="4905" y="1"/>
                    <a:pt x="0" y="4906"/>
                    <a:pt x="0" y="10943"/>
                  </a:cubicBezTo>
                  <a:cubicBezTo>
                    <a:pt x="0" y="16991"/>
                    <a:pt x="4905" y="21885"/>
                    <a:pt x="10942" y="21885"/>
                  </a:cubicBezTo>
                  <a:cubicBezTo>
                    <a:pt x="16990" y="21885"/>
                    <a:pt x="21884" y="16991"/>
                    <a:pt x="21884" y="10943"/>
                  </a:cubicBezTo>
                  <a:cubicBezTo>
                    <a:pt x="21884" y="4906"/>
                    <a:pt x="16990" y="1"/>
                    <a:pt x="1094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1308650" y="1340906"/>
              <a:ext cx="573302" cy="573302"/>
            </a:xfrm>
            <a:custGeom>
              <a:avLst/>
              <a:gdLst/>
              <a:ahLst/>
              <a:cxnLst/>
              <a:rect l="l" t="t" r="r" b="b"/>
              <a:pathLst>
                <a:path w="19134" h="19134" extrusionOk="0">
                  <a:moveTo>
                    <a:pt x="9561" y="0"/>
                  </a:moveTo>
                  <a:cubicBezTo>
                    <a:pt x="4286" y="0"/>
                    <a:pt x="0" y="4286"/>
                    <a:pt x="0" y="9561"/>
                  </a:cubicBezTo>
                  <a:cubicBezTo>
                    <a:pt x="0" y="14847"/>
                    <a:pt x="4286" y="19133"/>
                    <a:pt x="9561" y="19133"/>
                  </a:cubicBezTo>
                  <a:cubicBezTo>
                    <a:pt x="14847" y="19133"/>
                    <a:pt x="19134" y="14847"/>
                    <a:pt x="19134" y="9561"/>
                  </a:cubicBezTo>
                  <a:cubicBezTo>
                    <a:pt x="19134" y="4286"/>
                    <a:pt x="14847" y="0"/>
                    <a:pt x="9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  <p:sp>
          <p:nvSpPr>
            <p:cNvPr id="66" name="Google Shape;66;p15"/>
            <p:cNvSpPr txBox="1"/>
            <p:nvPr/>
          </p:nvSpPr>
          <p:spPr>
            <a:xfrm>
              <a:off x="744211" y="3596500"/>
              <a:ext cx="1702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1450780" y="2262151"/>
            <a:ext cx="289039" cy="352833"/>
            <a:chOff x="-24694925" y="3518700"/>
            <a:chExt cx="242625" cy="296175"/>
          </a:xfrm>
        </p:grpSpPr>
        <p:sp>
          <p:nvSpPr>
            <p:cNvPr id="68" name="Google Shape;68;p15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15"/>
          <p:cNvGrpSpPr/>
          <p:nvPr/>
        </p:nvGrpSpPr>
        <p:grpSpPr>
          <a:xfrm>
            <a:off x="6697588" y="1299500"/>
            <a:ext cx="1702200" cy="3062000"/>
            <a:chOff x="6697588" y="1299500"/>
            <a:chExt cx="1702200" cy="3062000"/>
          </a:xfrm>
        </p:grpSpPr>
        <p:sp>
          <p:nvSpPr>
            <p:cNvPr id="73" name="Google Shape;73;p15"/>
            <p:cNvSpPr/>
            <p:nvPr/>
          </p:nvSpPr>
          <p:spPr>
            <a:xfrm>
              <a:off x="6922411" y="1534606"/>
              <a:ext cx="1236852" cy="1409496"/>
            </a:xfrm>
            <a:custGeom>
              <a:avLst/>
              <a:gdLst/>
              <a:ahLst/>
              <a:cxnLst/>
              <a:rect l="l" t="t" r="r" b="b"/>
              <a:pathLst>
                <a:path w="41280" h="47042" extrusionOk="0">
                  <a:moveTo>
                    <a:pt x="4097" y="0"/>
                  </a:moveTo>
                  <a:cubicBezTo>
                    <a:pt x="1835" y="0"/>
                    <a:pt x="1" y="1834"/>
                    <a:pt x="1" y="4096"/>
                  </a:cubicBezTo>
                  <a:lnTo>
                    <a:pt x="1" y="42946"/>
                  </a:lnTo>
                  <a:cubicBezTo>
                    <a:pt x="1" y="45208"/>
                    <a:pt x="1835" y="47042"/>
                    <a:pt x="4097" y="47042"/>
                  </a:cubicBezTo>
                  <a:lnTo>
                    <a:pt x="37184" y="47042"/>
                  </a:lnTo>
                  <a:cubicBezTo>
                    <a:pt x="39446" y="47042"/>
                    <a:pt x="41280" y="45208"/>
                    <a:pt x="41280" y="42946"/>
                  </a:cubicBezTo>
                  <a:lnTo>
                    <a:pt x="41280" y="4096"/>
                  </a:lnTo>
                  <a:cubicBezTo>
                    <a:pt x="41280" y="1834"/>
                    <a:pt x="39446" y="0"/>
                    <a:pt x="3718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986288" y="1607712"/>
              <a:ext cx="1109122" cy="1263249"/>
            </a:xfrm>
            <a:custGeom>
              <a:avLst/>
              <a:gdLst/>
              <a:ahLst/>
              <a:cxnLst/>
              <a:rect l="l" t="t" r="r" b="b"/>
              <a:pathLst>
                <a:path w="37017" h="42161" extrusionOk="0">
                  <a:moveTo>
                    <a:pt x="3429" y="1"/>
                  </a:moveTo>
                  <a:cubicBezTo>
                    <a:pt x="1536" y="1"/>
                    <a:pt x="0" y="1537"/>
                    <a:pt x="0" y="3430"/>
                  </a:cubicBezTo>
                  <a:lnTo>
                    <a:pt x="0" y="38732"/>
                  </a:lnTo>
                  <a:cubicBezTo>
                    <a:pt x="0" y="40625"/>
                    <a:pt x="1536" y="42161"/>
                    <a:pt x="3429" y="42161"/>
                  </a:cubicBezTo>
                  <a:lnTo>
                    <a:pt x="33588" y="42161"/>
                  </a:lnTo>
                  <a:cubicBezTo>
                    <a:pt x="35481" y="42161"/>
                    <a:pt x="37017" y="40625"/>
                    <a:pt x="37017" y="38732"/>
                  </a:cubicBezTo>
                  <a:lnTo>
                    <a:pt x="37017" y="3430"/>
                  </a:lnTo>
                  <a:cubicBezTo>
                    <a:pt x="37017" y="1537"/>
                    <a:pt x="35481" y="1"/>
                    <a:pt x="33588" y="1"/>
                  </a:cubicBezTo>
                  <a:close/>
                </a:path>
              </a:pathLst>
            </a:custGeom>
            <a:solidFill>
              <a:srgbClr val="FCC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7514954" y="3008943"/>
              <a:ext cx="51745" cy="232269"/>
            </a:xfrm>
            <a:custGeom>
              <a:avLst/>
              <a:gdLst/>
              <a:ahLst/>
              <a:cxnLst/>
              <a:rect l="l" t="t" r="r" b="b"/>
              <a:pathLst>
                <a:path w="1727" h="7752" extrusionOk="0">
                  <a:moveTo>
                    <a:pt x="0" y="1"/>
                  </a:moveTo>
                  <a:lnTo>
                    <a:pt x="0" y="7752"/>
                  </a:lnTo>
                  <a:lnTo>
                    <a:pt x="1727" y="7752"/>
                  </a:lnTo>
                  <a:lnTo>
                    <a:pt x="172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7460724" y="2944017"/>
              <a:ext cx="160569" cy="187685"/>
            </a:xfrm>
            <a:custGeom>
              <a:avLst/>
              <a:gdLst/>
              <a:ahLst/>
              <a:cxnLst/>
              <a:rect l="l" t="t" r="r" b="b"/>
              <a:pathLst>
                <a:path w="5359" h="6264" extrusionOk="0">
                  <a:moveTo>
                    <a:pt x="1" y="1"/>
                  </a:moveTo>
                  <a:lnTo>
                    <a:pt x="1" y="3596"/>
                  </a:lnTo>
                  <a:cubicBezTo>
                    <a:pt x="1" y="5073"/>
                    <a:pt x="1191" y="6263"/>
                    <a:pt x="2679" y="6263"/>
                  </a:cubicBezTo>
                  <a:cubicBezTo>
                    <a:pt x="4156" y="6263"/>
                    <a:pt x="5358" y="5073"/>
                    <a:pt x="5358" y="3596"/>
                  </a:cubicBezTo>
                  <a:lnTo>
                    <a:pt x="5358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7059393" y="2105369"/>
              <a:ext cx="978575" cy="666396"/>
            </a:xfrm>
            <a:custGeom>
              <a:avLst/>
              <a:gdLst/>
              <a:ahLst/>
              <a:cxnLst/>
              <a:rect l="l" t="t" r="r" b="b"/>
              <a:pathLst>
                <a:path w="32660" h="22241" extrusionOk="0">
                  <a:moveTo>
                    <a:pt x="1" y="0"/>
                  </a:moveTo>
                  <a:lnTo>
                    <a:pt x="1" y="19645"/>
                  </a:lnTo>
                  <a:cubicBezTo>
                    <a:pt x="1" y="21074"/>
                    <a:pt x="1156" y="22241"/>
                    <a:pt x="2597" y="22241"/>
                  </a:cubicBezTo>
                  <a:lnTo>
                    <a:pt x="30064" y="22241"/>
                  </a:lnTo>
                  <a:cubicBezTo>
                    <a:pt x="31505" y="22241"/>
                    <a:pt x="32660" y="21074"/>
                    <a:pt x="32660" y="19645"/>
                  </a:cubicBezTo>
                  <a:lnTo>
                    <a:pt x="326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7221004" y="1318076"/>
              <a:ext cx="655370" cy="655699"/>
            </a:xfrm>
            <a:custGeom>
              <a:avLst/>
              <a:gdLst/>
              <a:ahLst/>
              <a:cxnLst/>
              <a:rect l="l" t="t" r="r" b="b"/>
              <a:pathLst>
                <a:path w="21873" h="21884" extrusionOk="0">
                  <a:moveTo>
                    <a:pt x="10942" y="0"/>
                  </a:moveTo>
                  <a:cubicBezTo>
                    <a:pt x="4894" y="0"/>
                    <a:pt x="1" y="4905"/>
                    <a:pt x="1" y="10942"/>
                  </a:cubicBezTo>
                  <a:cubicBezTo>
                    <a:pt x="1" y="16990"/>
                    <a:pt x="4894" y="21884"/>
                    <a:pt x="10942" y="21884"/>
                  </a:cubicBezTo>
                  <a:cubicBezTo>
                    <a:pt x="16979" y="21884"/>
                    <a:pt x="21872" y="16990"/>
                    <a:pt x="21872" y="10942"/>
                  </a:cubicBezTo>
                  <a:cubicBezTo>
                    <a:pt x="21872" y="4905"/>
                    <a:pt x="16979" y="0"/>
                    <a:pt x="10942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7221004" y="1299500"/>
              <a:ext cx="655370" cy="655729"/>
            </a:xfrm>
            <a:custGeom>
              <a:avLst/>
              <a:gdLst/>
              <a:ahLst/>
              <a:cxnLst/>
              <a:rect l="l" t="t" r="r" b="b"/>
              <a:pathLst>
                <a:path w="21873" h="21885" extrusionOk="0">
                  <a:moveTo>
                    <a:pt x="10942" y="1"/>
                  </a:moveTo>
                  <a:cubicBezTo>
                    <a:pt x="4894" y="1"/>
                    <a:pt x="1" y="4906"/>
                    <a:pt x="1" y="10943"/>
                  </a:cubicBezTo>
                  <a:cubicBezTo>
                    <a:pt x="1" y="16991"/>
                    <a:pt x="4894" y="21885"/>
                    <a:pt x="10942" y="21885"/>
                  </a:cubicBezTo>
                  <a:cubicBezTo>
                    <a:pt x="16979" y="21885"/>
                    <a:pt x="21872" y="16991"/>
                    <a:pt x="21872" y="10943"/>
                  </a:cubicBezTo>
                  <a:cubicBezTo>
                    <a:pt x="21872" y="4906"/>
                    <a:pt x="16979" y="1"/>
                    <a:pt x="10942" y="1"/>
                  </a:cubicBezTo>
                  <a:close/>
                </a:path>
              </a:pathLst>
            </a:custGeom>
            <a:solidFill>
              <a:srgbClr val="FCC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7262021" y="1340906"/>
              <a:ext cx="573302" cy="573302"/>
            </a:xfrm>
            <a:custGeom>
              <a:avLst/>
              <a:gdLst/>
              <a:ahLst/>
              <a:cxnLst/>
              <a:rect l="l" t="t" r="r" b="b"/>
              <a:pathLst>
                <a:path w="19134" h="19134" extrusionOk="0">
                  <a:moveTo>
                    <a:pt x="9573" y="0"/>
                  </a:moveTo>
                  <a:cubicBezTo>
                    <a:pt x="4287" y="0"/>
                    <a:pt x="1" y="4286"/>
                    <a:pt x="1" y="9561"/>
                  </a:cubicBezTo>
                  <a:cubicBezTo>
                    <a:pt x="1" y="14847"/>
                    <a:pt x="4287" y="19133"/>
                    <a:pt x="9573" y="19133"/>
                  </a:cubicBezTo>
                  <a:cubicBezTo>
                    <a:pt x="14848" y="19133"/>
                    <a:pt x="19134" y="14847"/>
                    <a:pt x="19134" y="9561"/>
                  </a:cubicBezTo>
                  <a:cubicBezTo>
                    <a:pt x="19134" y="4286"/>
                    <a:pt x="14848" y="0"/>
                    <a:pt x="9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rgbClr val="434343"/>
                </a:solidFill>
              </a:endParaRPr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6697588" y="3596500"/>
              <a:ext cx="1702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930249" y="3241175"/>
              <a:ext cx="1236878" cy="348865"/>
            </a:xfrm>
            <a:custGeom>
              <a:avLst/>
              <a:gdLst/>
              <a:ahLst/>
              <a:cxnLst/>
              <a:rect l="l" t="t" r="r" b="b"/>
              <a:pathLst>
                <a:path w="27445" h="6561" extrusionOk="0">
                  <a:moveTo>
                    <a:pt x="1" y="1"/>
                  </a:moveTo>
                  <a:lnTo>
                    <a:pt x="1" y="6561"/>
                  </a:lnTo>
                  <a:lnTo>
                    <a:pt x="27445" y="6561"/>
                  </a:lnTo>
                  <a:lnTo>
                    <a:pt x="274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3" name="Google Shape;83;p15"/>
          <p:cNvSpPr/>
          <p:nvPr/>
        </p:nvSpPr>
        <p:spPr>
          <a:xfrm>
            <a:off x="7404176" y="2262151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2728670" y="1299500"/>
            <a:ext cx="1702200" cy="3062000"/>
            <a:chOff x="2728670" y="1299500"/>
            <a:chExt cx="1702200" cy="3062000"/>
          </a:xfrm>
        </p:grpSpPr>
        <p:sp>
          <p:nvSpPr>
            <p:cNvPr id="85" name="Google Shape;85;p15"/>
            <p:cNvSpPr/>
            <p:nvPr/>
          </p:nvSpPr>
          <p:spPr>
            <a:xfrm>
              <a:off x="2961170" y="1534606"/>
              <a:ext cx="1237212" cy="1409496"/>
            </a:xfrm>
            <a:custGeom>
              <a:avLst/>
              <a:gdLst/>
              <a:ahLst/>
              <a:cxnLst/>
              <a:rect l="l" t="t" r="r" b="b"/>
              <a:pathLst>
                <a:path w="41292" h="47042" extrusionOk="0">
                  <a:moveTo>
                    <a:pt x="4097" y="0"/>
                  </a:moveTo>
                  <a:cubicBezTo>
                    <a:pt x="1835" y="0"/>
                    <a:pt x="1" y="1834"/>
                    <a:pt x="1" y="4096"/>
                  </a:cubicBezTo>
                  <a:lnTo>
                    <a:pt x="1" y="42946"/>
                  </a:lnTo>
                  <a:cubicBezTo>
                    <a:pt x="1" y="45208"/>
                    <a:pt x="1835" y="47042"/>
                    <a:pt x="4097" y="47042"/>
                  </a:cubicBezTo>
                  <a:lnTo>
                    <a:pt x="37196" y="47042"/>
                  </a:lnTo>
                  <a:cubicBezTo>
                    <a:pt x="39458" y="47042"/>
                    <a:pt x="41292" y="45208"/>
                    <a:pt x="41292" y="42946"/>
                  </a:cubicBezTo>
                  <a:lnTo>
                    <a:pt x="41292" y="4096"/>
                  </a:lnTo>
                  <a:cubicBezTo>
                    <a:pt x="41292" y="1834"/>
                    <a:pt x="39458" y="0"/>
                    <a:pt x="3719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3025407" y="1607712"/>
              <a:ext cx="1108762" cy="1263249"/>
            </a:xfrm>
            <a:custGeom>
              <a:avLst/>
              <a:gdLst/>
              <a:ahLst/>
              <a:cxnLst/>
              <a:rect l="l" t="t" r="r" b="b"/>
              <a:pathLst>
                <a:path w="37005" h="42161" extrusionOk="0">
                  <a:moveTo>
                    <a:pt x="3429" y="1"/>
                  </a:moveTo>
                  <a:cubicBezTo>
                    <a:pt x="1536" y="1"/>
                    <a:pt x="0" y="1537"/>
                    <a:pt x="0" y="3430"/>
                  </a:cubicBezTo>
                  <a:lnTo>
                    <a:pt x="0" y="38732"/>
                  </a:lnTo>
                  <a:cubicBezTo>
                    <a:pt x="0" y="40625"/>
                    <a:pt x="1536" y="42161"/>
                    <a:pt x="3429" y="42161"/>
                  </a:cubicBezTo>
                  <a:lnTo>
                    <a:pt x="33576" y="42161"/>
                  </a:lnTo>
                  <a:cubicBezTo>
                    <a:pt x="35469" y="42161"/>
                    <a:pt x="37005" y="40625"/>
                    <a:pt x="37005" y="38732"/>
                  </a:cubicBezTo>
                  <a:lnTo>
                    <a:pt x="37005" y="3430"/>
                  </a:lnTo>
                  <a:cubicBezTo>
                    <a:pt x="37005" y="1537"/>
                    <a:pt x="35469" y="1"/>
                    <a:pt x="3357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3554072" y="3008943"/>
              <a:ext cx="51745" cy="232269"/>
            </a:xfrm>
            <a:custGeom>
              <a:avLst/>
              <a:gdLst/>
              <a:ahLst/>
              <a:cxnLst/>
              <a:rect l="l" t="t" r="r" b="b"/>
              <a:pathLst>
                <a:path w="1727" h="7752" extrusionOk="0">
                  <a:moveTo>
                    <a:pt x="0" y="1"/>
                  </a:moveTo>
                  <a:lnTo>
                    <a:pt x="0" y="7752"/>
                  </a:lnTo>
                  <a:lnTo>
                    <a:pt x="1727" y="7752"/>
                  </a:lnTo>
                  <a:lnTo>
                    <a:pt x="172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3499483" y="2944017"/>
              <a:ext cx="160569" cy="187685"/>
            </a:xfrm>
            <a:custGeom>
              <a:avLst/>
              <a:gdLst/>
              <a:ahLst/>
              <a:cxnLst/>
              <a:rect l="l" t="t" r="r" b="b"/>
              <a:pathLst>
                <a:path w="5359" h="6264" extrusionOk="0">
                  <a:moveTo>
                    <a:pt x="1" y="1"/>
                  </a:moveTo>
                  <a:lnTo>
                    <a:pt x="1" y="3596"/>
                  </a:lnTo>
                  <a:cubicBezTo>
                    <a:pt x="1" y="5073"/>
                    <a:pt x="1203" y="6263"/>
                    <a:pt x="2679" y="6263"/>
                  </a:cubicBezTo>
                  <a:cubicBezTo>
                    <a:pt x="4156" y="6263"/>
                    <a:pt x="5358" y="5073"/>
                    <a:pt x="5358" y="3596"/>
                  </a:cubicBezTo>
                  <a:lnTo>
                    <a:pt x="5358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3090332" y="2105369"/>
              <a:ext cx="978905" cy="666396"/>
            </a:xfrm>
            <a:custGeom>
              <a:avLst/>
              <a:gdLst/>
              <a:ahLst/>
              <a:cxnLst/>
              <a:rect l="l" t="t" r="r" b="b"/>
              <a:pathLst>
                <a:path w="32671" h="22241" extrusionOk="0">
                  <a:moveTo>
                    <a:pt x="0" y="0"/>
                  </a:moveTo>
                  <a:lnTo>
                    <a:pt x="0" y="19645"/>
                  </a:lnTo>
                  <a:cubicBezTo>
                    <a:pt x="0" y="21074"/>
                    <a:pt x="1167" y="22241"/>
                    <a:pt x="2608" y="22241"/>
                  </a:cubicBezTo>
                  <a:lnTo>
                    <a:pt x="30075" y="22241"/>
                  </a:lnTo>
                  <a:cubicBezTo>
                    <a:pt x="31504" y="22241"/>
                    <a:pt x="32671" y="21074"/>
                    <a:pt x="32671" y="19645"/>
                  </a:cubicBezTo>
                  <a:lnTo>
                    <a:pt x="326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251913" y="1318076"/>
              <a:ext cx="655729" cy="655699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42" y="0"/>
                  </a:moveTo>
                  <a:cubicBezTo>
                    <a:pt x="4906" y="0"/>
                    <a:pt x="1" y="4905"/>
                    <a:pt x="1" y="10942"/>
                  </a:cubicBezTo>
                  <a:cubicBezTo>
                    <a:pt x="1" y="16990"/>
                    <a:pt x="4906" y="21884"/>
                    <a:pt x="10942" y="21884"/>
                  </a:cubicBezTo>
                  <a:cubicBezTo>
                    <a:pt x="16991" y="21884"/>
                    <a:pt x="21884" y="16990"/>
                    <a:pt x="21884" y="10942"/>
                  </a:cubicBezTo>
                  <a:cubicBezTo>
                    <a:pt x="21884" y="4905"/>
                    <a:pt x="16991" y="0"/>
                    <a:pt x="10942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3251913" y="1299500"/>
              <a:ext cx="655729" cy="655729"/>
            </a:xfrm>
            <a:custGeom>
              <a:avLst/>
              <a:gdLst/>
              <a:ahLst/>
              <a:cxnLst/>
              <a:rect l="l" t="t" r="r" b="b"/>
              <a:pathLst>
                <a:path w="21885" h="21885" extrusionOk="0">
                  <a:moveTo>
                    <a:pt x="10942" y="1"/>
                  </a:moveTo>
                  <a:cubicBezTo>
                    <a:pt x="4906" y="1"/>
                    <a:pt x="1" y="4906"/>
                    <a:pt x="1" y="10943"/>
                  </a:cubicBezTo>
                  <a:cubicBezTo>
                    <a:pt x="1" y="16991"/>
                    <a:pt x="4906" y="21885"/>
                    <a:pt x="10942" y="21885"/>
                  </a:cubicBezTo>
                  <a:cubicBezTo>
                    <a:pt x="16991" y="21885"/>
                    <a:pt x="21884" y="16991"/>
                    <a:pt x="21884" y="10943"/>
                  </a:cubicBezTo>
                  <a:cubicBezTo>
                    <a:pt x="21884" y="4906"/>
                    <a:pt x="16991" y="1"/>
                    <a:pt x="1094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3293290" y="1340906"/>
              <a:ext cx="573302" cy="573302"/>
            </a:xfrm>
            <a:custGeom>
              <a:avLst/>
              <a:gdLst/>
              <a:ahLst/>
              <a:cxnLst/>
              <a:rect l="l" t="t" r="r" b="b"/>
              <a:pathLst>
                <a:path w="19134" h="19134" extrusionOk="0">
                  <a:moveTo>
                    <a:pt x="9561" y="0"/>
                  </a:moveTo>
                  <a:cubicBezTo>
                    <a:pt x="4275" y="0"/>
                    <a:pt x="1" y="4286"/>
                    <a:pt x="1" y="9561"/>
                  </a:cubicBezTo>
                  <a:cubicBezTo>
                    <a:pt x="1" y="14847"/>
                    <a:pt x="4275" y="19133"/>
                    <a:pt x="9561" y="19133"/>
                  </a:cubicBezTo>
                  <a:cubicBezTo>
                    <a:pt x="14848" y="19133"/>
                    <a:pt x="19134" y="14847"/>
                    <a:pt x="19134" y="9561"/>
                  </a:cubicBezTo>
                  <a:cubicBezTo>
                    <a:pt x="19134" y="4286"/>
                    <a:pt x="14848" y="0"/>
                    <a:pt x="9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  <p:sp>
          <p:nvSpPr>
            <p:cNvPr id="93" name="Google Shape;93;p15"/>
            <p:cNvSpPr txBox="1"/>
            <p:nvPr/>
          </p:nvSpPr>
          <p:spPr>
            <a:xfrm>
              <a:off x="2728670" y="3596500"/>
              <a:ext cx="1702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961335" y="3241175"/>
              <a:ext cx="1236878" cy="348865"/>
            </a:xfrm>
            <a:custGeom>
              <a:avLst/>
              <a:gdLst/>
              <a:ahLst/>
              <a:cxnLst/>
              <a:rect l="l" t="t" r="r" b="b"/>
              <a:pathLst>
                <a:path w="27445" h="6561" extrusionOk="0">
                  <a:moveTo>
                    <a:pt x="1" y="1"/>
                  </a:moveTo>
                  <a:lnTo>
                    <a:pt x="1" y="6561"/>
                  </a:lnTo>
                  <a:lnTo>
                    <a:pt x="27445" y="6561"/>
                  </a:lnTo>
                  <a:lnTo>
                    <a:pt x="27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5" name="Google Shape;95;p15"/>
          <p:cNvGrpSpPr/>
          <p:nvPr/>
        </p:nvGrpSpPr>
        <p:grpSpPr>
          <a:xfrm>
            <a:off x="3404783" y="2264504"/>
            <a:ext cx="350004" cy="348128"/>
            <a:chOff x="-24353075" y="3891250"/>
            <a:chExt cx="293800" cy="292225"/>
          </a:xfrm>
        </p:grpSpPr>
        <p:sp>
          <p:nvSpPr>
            <p:cNvPr id="96" name="Google Shape;96;p15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15"/>
          <p:cNvGrpSpPr/>
          <p:nvPr/>
        </p:nvGrpSpPr>
        <p:grpSpPr>
          <a:xfrm>
            <a:off x="4713129" y="1299500"/>
            <a:ext cx="1702200" cy="3062000"/>
            <a:chOff x="4713129" y="1299500"/>
            <a:chExt cx="1702200" cy="3062000"/>
          </a:xfrm>
        </p:grpSpPr>
        <p:sp>
          <p:nvSpPr>
            <p:cNvPr id="99" name="Google Shape;99;p15"/>
            <p:cNvSpPr/>
            <p:nvPr/>
          </p:nvSpPr>
          <p:spPr>
            <a:xfrm>
              <a:off x="4945868" y="1534606"/>
              <a:ext cx="1237212" cy="1409496"/>
            </a:xfrm>
            <a:custGeom>
              <a:avLst/>
              <a:gdLst/>
              <a:ahLst/>
              <a:cxnLst/>
              <a:rect l="l" t="t" r="r" b="b"/>
              <a:pathLst>
                <a:path w="41292" h="47042" extrusionOk="0">
                  <a:moveTo>
                    <a:pt x="4096" y="0"/>
                  </a:moveTo>
                  <a:cubicBezTo>
                    <a:pt x="1834" y="0"/>
                    <a:pt x="0" y="1834"/>
                    <a:pt x="0" y="4096"/>
                  </a:cubicBezTo>
                  <a:lnTo>
                    <a:pt x="0" y="42946"/>
                  </a:lnTo>
                  <a:cubicBezTo>
                    <a:pt x="0" y="45208"/>
                    <a:pt x="1834" y="47042"/>
                    <a:pt x="4096" y="47042"/>
                  </a:cubicBezTo>
                  <a:lnTo>
                    <a:pt x="37184" y="47042"/>
                  </a:lnTo>
                  <a:cubicBezTo>
                    <a:pt x="39458" y="47042"/>
                    <a:pt x="41291" y="45208"/>
                    <a:pt x="41291" y="42946"/>
                  </a:cubicBezTo>
                  <a:lnTo>
                    <a:pt x="41291" y="4096"/>
                  </a:lnTo>
                  <a:cubicBezTo>
                    <a:pt x="41291" y="1834"/>
                    <a:pt x="39458" y="0"/>
                    <a:pt x="3718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5010075" y="1607712"/>
              <a:ext cx="1108792" cy="1263249"/>
            </a:xfrm>
            <a:custGeom>
              <a:avLst/>
              <a:gdLst/>
              <a:ahLst/>
              <a:cxnLst/>
              <a:rect l="l" t="t" r="r" b="b"/>
              <a:pathLst>
                <a:path w="37006" h="42161" extrusionOk="0">
                  <a:moveTo>
                    <a:pt x="3430" y="1"/>
                  </a:moveTo>
                  <a:cubicBezTo>
                    <a:pt x="1525" y="1"/>
                    <a:pt x="1" y="1537"/>
                    <a:pt x="1" y="3430"/>
                  </a:cubicBezTo>
                  <a:lnTo>
                    <a:pt x="1" y="38732"/>
                  </a:lnTo>
                  <a:cubicBezTo>
                    <a:pt x="1" y="40625"/>
                    <a:pt x="1525" y="42161"/>
                    <a:pt x="3430" y="42161"/>
                  </a:cubicBezTo>
                  <a:lnTo>
                    <a:pt x="33576" y="42161"/>
                  </a:lnTo>
                  <a:cubicBezTo>
                    <a:pt x="35469" y="42161"/>
                    <a:pt x="37005" y="40625"/>
                    <a:pt x="37005" y="38732"/>
                  </a:cubicBezTo>
                  <a:lnTo>
                    <a:pt x="37005" y="3430"/>
                  </a:lnTo>
                  <a:cubicBezTo>
                    <a:pt x="37005" y="1537"/>
                    <a:pt x="35469" y="1"/>
                    <a:pt x="3357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5538381" y="3008943"/>
              <a:ext cx="51775" cy="232269"/>
            </a:xfrm>
            <a:custGeom>
              <a:avLst/>
              <a:gdLst/>
              <a:ahLst/>
              <a:cxnLst/>
              <a:rect l="l" t="t" r="r" b="b"/>
              <a:pathLst>
                <a:path w="1728" h="7752" extrusionOk="0">
                  <a:moveTo>
                    <a:pt x="1" y="1"/>
                  </a:moveTo>
                  <a:lnTo>
                    <a:pt x="1" y="7752"/>
                  </a:lnTo>
                  <a:lnTo>
                    <a:pt x="1727" y="7752"/>
                  </a:lnTo>
                  <a:lnTo>
                    <a:pt x="172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5484181" y="2944017"/>
              <a:ext cx="160539" cy="187685"/>
            </a:xfrm>
            <a:custGeom>
              <a:avLst/>
              <a:gdLst/>
              <a:ahLst/>
              <a:cxnLst/>
              <a:rect l="l" t="t" r="r" b="b"/>
              <a:pathLst>
                <a:path w="5358" h="6264" extrusionOk="0">
                  <a:moveTo>
                    <a:pt x="0" y="1"/>
                  </a:moveTo>
                  <a:lnTo>
                    <a:pt x="0" y="3596"/>
                  </a:lnTo>
                  <a:cubicBezTo>
                    <a:pt x="0" y="5073"/>
                    <a:pt x="1203" y="6263"/>
                    <a:pt x="2679" y="6263"/>
                  </a:cubicBezTo>
                  <a:cubicBezTo>
                    <a:pt x="4155" y="6263"/>
                    <a:pt x="5358" y="5073"/>
                    <a:pt x="5358" y="3596"/>
                  </a:cubicBezTo>
                  <a:lnTo>
                    <a:pt x="5358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5082850" y="2105369"/>
              <a:ext cx="978575" cy="666396"/>
            </a:xfrm>
            <a:custGeom>
              <a:avLst/>
              <a:gdLst/>
              <a:ahLst/>
              <a:cxnLst/>
              <a:rect l="l" t="t" r="r" b="b"/>
              <a:pathLst>
                <a:path w="32660" h="22241" extrusionOk="0">
                  <a:moveTo>
                    <a:pt x="0" y="0"/>
                  </a:moveTo>
                  <a:lnTo>
                    <a:pt x="0" y="19645"/>
                  </a:lnTo>
                  <a:cubicBezTo>
                    <a:pt x="0" y="21074"/>
                    <a:pt x="1167" y="22241"/>
                    <a:pt x="2596" y="22241"/>
                  </a:cubicBezTo>
                  <a:lnTo>
                    <a:pt x="30064" y="22241"/>
                  </a:lnTo>
                  <a:cubicBezTo>
                    <a:pt x="31504" y="22241"/>
                    <a:pt x="32659" y="21074"/>
                    <a:pt x="32659" y="19645"/>
                  </a:cubicBezTo>
                  <a:lnTo>
                    <a:pt x="326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5244461" y="1318076"/>
              <a:ext cx="655699" cy="655699"/>
            </a:xfrm>
            <a:custGeom>
              <a:avLst/>
              <a:gdLst/>
              <a:ahLst/>
              <a:cxnLst/>
              <a:rect l="l" t="t" r="r" b="b"/>
              <a:pathLst>
                <a:path w="21884" h="21884" extrusionOk="0">
                  <a:moveTo>
                    <a:pt x="10942" y="0"/>
                  </a:moveTo>
                  <a:cubicBezTo>
                    <a:pt x="4893" y="0"/>
                    <a:pt x="0" y="4905"/>
                    <a:pt x="0" y="10942"/>
                  </a:cubicBezTo>
                  <a:cubicBezTo>
                    <a:pt x="0" y="16990"/>
                    <a:pt x="4893" y="21884"/>
                    <a:pt x="10942" y="21884"/>
                  </a:cubicBezTo>
                  <a:cubicBezTo>
                    <a:pt x="16978" y="21884"/>
                    <a:pt x="21884" y="16990"/>
                    <a:pt x="21884" y="10942"/>
                  </a:cubicBezTo>
                  <a:cubicBezTo>
                    <a:pt x="21884" y="4905"/>
                    <a:pt x="16978" y="0"/>
                    <a:pt x="10942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5244461" y="1299500"/>
              <a:ext cx="655699" cy="655729"/>
            </a:xfrm>
            <a:custGeom>
              <a:avLst/>
              <a:gdLst/>
              <a:ahLst/>
              <a:cxnLst/>
              <a:rect l="l" t="t" r="r" b="b"/>
              <a:pathLst>
                <a:path w="21884" h="21885" extrusionOk="0">
                  <a:moveTo>
                    <a:pt x="10942" y="1"/>
                  </a:moveTo>
                  <a:cubicBezTo>
                    <a:pt x="4893" y="1"/>
                    <a:pt x="0" y="4906"/>
                    <a:pt x="0" y="10943"/>
                  </a:cubicBezTo>
                  <a:cubicBezTo>
                    <a:pt x="0" y="16991"/>
                    <a:pt x="4893" y="21885"/>
                    <a:pt x="10942" y="21885"/>
                  </a:cubicBezTo>
                  <a:cubicBezTo>
                    <a:pt x="16978" y="21885"/>
                    <a:pt x="21884" y="16991"/>
                    <a:pt x="21884" y="10943"/>
                  </a:cubicBezTo>
                  <a:cubicBezTo>
                    <a:pt x="21884" y="4906"/>
                    <a:pt x="16978" y="1"/>
                    <a:pt x="1094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5285478" y="1340906"/>
              <a:ext cx="573302" cy="573302"/>
            </a:xfrm>
            <a:custGeom>
              <a:avLst/>
              <a:gdLst/>
              <a:ahLst/>
              <a:cxnLst/>
              <a:rect l="l" t="t" r="r" b="b"/>
              <a:pathLst>
                <a:path w="19134" h="19134" extrusionOk="0">
                  <a:moveTo>
                    <a:pt x="9573" y="0"/>
                  </a:moveTo>
                  <a:cubicBezTo>
                    <a:pt x="4286" y="0"/>
                    <a:pt x="0" y="4286"/>
                    <a:pt x="0" y="9561"/>
                  </a:cubicBezTo>
                  <a:cubicBezTo>
                    <a:pt x="0" y="14847"/>
                    <a:pt x="4286" y="19133"/>
                    <a:pt x="9573" y="19133"/>
                  </a:cubicBezTo>
                  <a:cubicBezTo>
                    <a:pt x="14859" y="19133"/>
                    <a:pt x="19134" y="14847"/>
                    <a:pt x="19134" y="9561"/>
                  </a:cubicBezTo>
                  <a:cubicBezTo>
                    <a:pt x="19134" y="4286"/>
                    <a:pt x="14859" y="0"/>
                    <a:pt x="9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4713129" y="3596500"/>
              <a:ext cx="1702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4946022" y="3241175"/>
              <a:ext cx="1236878" cy="348865"/>
            </a:xfrm>
            <a:custGeom>
              <a:avLst/>
              <a:gdLst/>
              <a:ahLst/>
              <a:cxnLst/>
              <a:rect l="l" t="t" r="r" b="b"/>
              <a:pathLst>
                <a:path w="27445" h="6561" extrusionOk="0">
                  <a:moveTo>
                    <a:pt x="1" y="1"/>
                  </a:moveTo>
                  <a:lnTo>
                    <a:pt x="1" y="6561"/>
                  </a:lnTo>
                  <a:lnTo>
                    <a:pt x="27445" y="6561"/>
                  </a:lnTo>
                  <a:lnTo>
                    <a:pt x="27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9" name="Google Shape;109;p15"/>
          <p:cNvGrpSpPr/>
          <p:nvPr/>
        </p:nvGrpSpPr>
        <p:grpSpPr>
          <a:xfrm>
            <a:off x="5414484" y="2262612"/>
            <a:ext cx="315307" cy="351910"/>
            <a:chOff x="-23962425" y="3519475"/>
            <a:chExt cx="264675" cy="295400"/>
          </a:xfrm>
        </p:grpSpPr>
        <p:sp>
          <p:nvSpPr>
            <p:cNvPr id="110" name="Google Shape;110;p15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483" name="Google Shape;483;p24"/>
          <p:cNvGrpSpPr/>
          <p:nvPr/>
        </p:nvGrpSpPr>
        <p:grpSpPr>
          <a:xfrm>
            <a:off x="2798466" y="1760133"/>
            <a:ext cx="1661400" cy="2770817"/>
            <a:chOff x="2798466" y="1760133"/>
            <a:chExt cx="1661400" cy="2770817"/>
          </a:xfrm>
        </p:grpSpPr>
        <p:sp>
          <p:nvSpPr>
            <p:cNvPr id="484" name="Google Shape;484;p24"/>
            <p:cNvSpPr/>
            <p:nvPr/>
          </p:nvSpPr>
          <p:spPr>
            <a:xfrm>
              <a:off x="3397338" y="1868498"/>
              <a:ext cx="463576" cy="1477607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1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1" y="644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3397378" y="3335252"/>
              <a:ext cx="463576" cy="231710"/>
            </a:xfrm>
            <a:custGeom>
              <a:avLst/>
              <a:gdLst/>
              <a:ahLst/>
              <a:cxnLst/>
              <a:rect l="l" t="t" r="r" b="b"/>
              <a:pathLst>
                <a:path w="32469" h="16229" extrusionOk="0">
                  <a:moveTo>
                    <a:pt x="32469" y="1"/>
                  </a:moveTo>
                  <a:cubicBezTo>
                    <a:pt x="32469" y="8918"/>
                    <a:pt x="25158" y="16229"/>
                    <a:pt x="16229" y="16229"/>
                  </a:cubicBezTo>
                  <a:cubicBezTo>
                    <a:pt x="7311" y="16229"/>
                    <a:pt x="0" y="8918"/>
                    <a:pt x="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3397375" y="2403249"/>
              <a:ext cx="463576" cy="942903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0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0" y="6446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3320537" y="1760133"/>
              <a:ext cx="617259" cy="1847480"/>
            </a:xfrm>
            <a:custGeom>
              <a:avLst/>
              <a:gdLst/>
              <a:ahLst/>
              <a:cxnLst/>
              <a:rect l="l" t="t" r="r" b="b"/>
              <a:pathLst>
                <a:path w="43233" h="129398" extrusionOk="0">
                  <a:moveTo>
                    <a:pt x="2537" y="1"/>
                  </a:moveTo>
                  <a:lnTo>
                    <a:pt x="5382" y="1"/>
                  </a:lnTo>
                  <a:lnTo>
                    <a:pt x="5382" y="110324"/>
                  </a:lnTo>
                  <a:cubicBezTo>
                    <a:pt x="5382" y="119241"/>
                    <a:pt x="12693" y="126552"/>
                    <a:pt x="21611" y="126552"/>
                  </a:cubicBezTo>
                  <a:cubicBezTo>
                    <a:pt x="30540" y="126552"/>
                    <a:pt x="37851" y="119241"/>
                    <a:pt x="37851" y="110324"/>
                  </a:cubicBezTo>
                  <a:lnTo>
                    <a:pt x="37851" y="1"/>
                  </a:lnTo>
                  <a:lnTo>
                    <a:pt x="40684" y="1"/>
                  </a:lnTo>
                  <a:lnTo>
                    <a:pt x="41006" y="1"/>
                  </a:lnTo>
                  <a:cubicBezTo>
                    <a:pt x="42232" y="1"/>
                    <a:pt x="43232" y="1001"/>
                    <a:pt x="43232" y="2215"/>
                  </a:cubicBezTo>
                  <a:lnTo>
                    <a:pt x="43232" y="2215"/>
                  </a:lnTo>
                  <a:cubicBezTo>
                    <a:pt x="43232" y="3442"/>
                    <a:pt x="42232" y="4442"/>
                    <a:pt x="41006" y="4442"/>
                  </a:cubicBezTo>
                  <a:lnTo>
                    <a:pt x="40684" y="4442"/>
                  </a:lnTo>
                  <a:lnTo>
                    <a:pt x="40684" y="110324"/>
                  </a:lnTo>
                  <a:cubicBezTo>
                    <a:pt x="40684" y="120813"/>
                    <a:pt x="32100" y="129397"/>
                    <a:pt x="21611" y="129397"/>
                  </a:cubicBezTo>
                  <a:lnTo>
                    <a:pt x="21611" y="129397"/>
                  </a:lnTo>
                  <a:cubicBezTo>
                    <a:pt x="11121" y="129397"/>
                    <a:pt x="2537" y="120813"/>
                    <a:pt x="2537" y="110324"/>
                  </a:cubicBezTo>
                  <a:lnTo>
                    <a:pt x="2537" y="4442"/>
                  </a:lnTo>
                  <a:lnTo>
                    <a:pt x="2215" y="4442"/>
                  </a:lnTo>
                  <a:cubicBezTo>
                    <a:pt x="989" y="4442"/>
                    <a:pt x="1" y="3442"/>
                    <a:pt x="1" y="2215"/>
                  </a:cubicBezTo>
                  <a:lnTo>
                    <a:pt x="1" y="2215"/>
                  </a:lnTo>
                  <a:cubicBezTo>
                    <a:pt x="1" y="1001"/>
                    <a:pt x="989" y="1"/>
                    <a:pt x="2215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 txBox="1"/>
            <p:nvPr/>
          </p:nvSpPr>
          <p:spPr>
            <a:xfrm>
              <a:off x="2798466" y="36525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9" name="Google Shape;489;p24"/>
            <p:cNvSpPr txBox="1"/>
            <p:nvPr/>
          </p:nvSpPr>
          <p:spPr>
            <a:xfrm>
              <a:off x="2798466" y="39993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0" name="Google Shape;490;p24"/>
            <p:cNvSpPr txBox="1"/>
            <p:nvPr/>
          </p:nvSpPr>
          <p:spPr>
            <a:xfrm rot="-5400000">
              <a:off x="3178663" y="2739750"/>
              <a:ext cx="9009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3,000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91" name="Google Shape;491;p24"/>
          <p:cNvSpPr/>
          <p:nvPr/>
        </p:nvSpPr>
        <p:spPr>
          <a:xfrm>
            <a:off x="3452728" y="128539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24"/>
          <p:cNvGrpSpPr/>
          <p:nvPr/>
        </p:nvGrpSpPr>
        <p:grpSpPr>
          <a:xfrm>
            <a:off x="4684104" y="1760133"/>
            <a:ext cx="1661400" cy="2770817"/>
            <a:chOff x="4684104" y="1760133"/>
            <a:chExt cx="1661400" cy="2770817"/>
          </a:xfrm>
        </p:grpSpPr>
        <p:sp>
          <p:nvSpPr>
            <p:cNvPr id="493" name="Google Shape;493;p24"/>
            <p:cNvSpPr/>
            <p:nvPr/>
          </p:nvSpPr>
          <p:spPr>
            <a:xfrm>
              <a:off x="5283038" y="1868498"/>
              <a:ext cx="463576" cy="1477607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1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1" y="644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5283015" y="3335252"/>
              <a:ext cx="463576" cy="231710"/>
            </a:xfrm>
            <a:custGeom>
              <a:avLst/>
              <a:gdLst/>
              <a:ahLst/>
              <a:cxnLst/>
              <a:rect l="l" t="t" r="r" b="b"/>
              <a:pathLst>
                <a:path w="32469" h="16229" extrusionOk="0">
                  <a:moveTo>
                    <a:pt x="32469" y="1"/>
                  </a:moveTo>
                  <a:cubicBezTo>
                    <a:pt x="32469" y="8918"/>
                    <a:pt x="25158" y="16229"/>
                    <a:pt x="16228" y="16229"/>
                  </a:cubicBezTo>
                  <a:cubicBezTo>
                    <a:pt x="7311" y="16229"/>
                    <a:pt x="0" y="8918"/>
                    <a:pt x="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5283025" y="2160126"/>
              <a:ext cx="463576" cy="1186082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0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0" y="6446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5206174" y="1760133"/>
              <a:ext cx="617259" cy="1847480"/>
            </a:xfrm>
            <a:custGeom>
              <a:avLst/>
              <a:gdLst/>
              <a:ahLst/>
              <a:cxnLst/>
              <a:rect l="l" t="t" r="r" b="b"/>
              <a:pathLst>
                <a:path w="43233" h="129398" extrusionOk="0">
                  <a:moveTo>
                    <a:pt x="2537" y="1"/>
                  </a:moveTo>
                  <a:lnTo>
                    <a:pt x="5382" y="1"/>
                  </a:lnTo>
                  <a:lnTo>
                    <a:pt x="5382" y="110324"/>
                  </a:lnTo>
                  <a:cubicBezTo>
                    <a:pt x="5382" y="119241"/>
                    <a:pt x="12693" y="126552"/>
                    <a:pt x="21610" y="126552"/>
                  </a:cubicBezTo>
                  <a:cubicBezTo>
                    <a:pt x="30540" y="126552"/>
                    <a:pt x="37851" y="119241"/>
                    <a:pt x="37851" y="110324"/>
                  </a:cubicBezTo>
                  <a:lnTo>
                    <a:pt x="37851" y="1"/>
                  </a:lnTo>
                  <a:lnTo>
                    <a:pt x="40684" y="1"/>
                  </a:lnTo>
                  <a:lnTo>
                    <a:pt x="41006" y="1"/>
                  </a:lnTo>
                  <a:cubicBezTo>
                    <a:pt x="42232" y="1"/>
                    <a:pt x="43232" y="1001"/>
                    <a:pt x="43232" y="2215"/>
                  </a:cubicBezTo>
                  <a:lnTo>
                    <a:pt x="43232" y="2215"/>
                  </a:lnTo>
                  <a:cubicBezTo>
                    <a:pt x="43232" y="3442"/>
                    <a:pt x="42232" y="4442"/>
                    <a:pt x="41006" y="4442"/>
                  </a:cubicBezTo>
                  <a:lnTo>
                    <a:pt x="40684" y="4442"/>
                  </a:lnTo>
                  <a:lnTo>
                    <a:pt x="40684" y="110324"/>
                  </a:lnTo>
                  <a:cubicBezTo>
                    <a:pt x="40684" y="120813"/>
                    <a:pt x="32100" y="129397"/>
                    <a:pt x="21610" y="129397"/>
                  </a:cubicBezTo>
                  <a:lnTo>
                    <a:pt x="21610" y="129397"/>
                  </a:lnTo>
                  <a:cubicBezTo>
                    <a:pt x="11121" y="129397"/>
                    <a:pt x="2537" y="120813"/>
                    <a:pt x="2537" y="110324"/>
                  </a:cubicBezTo>
                  <a:lnTo>
                    <a:pt x="2537" y="4442"/>
                  </a:lnTo>
                  <a:lnTo>
                    <a:pt x="2215" y="4442"/>
                  </a:lnTo>
                  <a:cubicBezTo>
                    <a:pt x="989" y="4442"/>
                    <a:pt x="1" y="3442"/>
                    <a:pt x="1" y="2215"/>
                  </a:cubicBezTo>
                  <a:lnTo>
                    <a:pt x="1" y="2215"/>
                  </a:lnTo>
                  <a:cubicBezTo>
                    <a:pt x="1" y="1001"/>
                    <a:pt x="989" y="1"/>
                    <a:pt x="2215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4"/>
            <p:cNvSpPr txBox="1"/>
            <p:nvPr/>
          </p:nvSpPr>
          <p:spPr>
            <a:xfrm>
              <a:off x="4684104" y="36525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8" name="Google Shape;498;p24"/>
            <p:cNvSpPr txBox="1"/>
            <p:nvPr/>
          </p:nvSpPr>
          <p:spPr>
            <a:xfrm>
              <a:off x="4684104" y="39993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9" name="Google Shape;499;p24"/>
            <p:cNvSpPr txBox="1"/>
            <p:nvPr/>
          </p:nvSpPr>
          <p:spPr>
            <a:xfrm rot="-5400000">
              <a:off x="5064375" y="2739750"/>
              <a:ext cx="9009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4,000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00" name="Google Shape;500;p24"/>
          <p:cNvGrpSpPr/>
          <p:nvPr/>
        </p:nvGrpSpPr>
        <p:grpSpPr>
          <a:xfrm>
            <a:off x="5337471" y="1282462"/>
            <a:ext cx="354710" cy="356586"/>
            <a:chOff x="-27351575" y="3915650"/>
            <a:chExt cx="297750" cy="299325"/>
          </a:xfrm>
        </p:grpSpPr>
        <p:sp>
          <p:nvSpPr>
            <p:cNvPr id="501" name="Google Shape;501;p24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4"/>
          <p:cNvGrpSpPr/>
          <p:nvPr/>
        </p:nvGrpSpPr>
        <p:grpSpPr>
          <a:xfrm>
            <a:off x="912624" y="1760133"/>
            <a:ext cx="1661532" cy="2770817"/>
            <a:chOff x="912624" y="1760133"/>
            <a:chExt cx="1661532" cy="2770817"/>
          </a:xfrm>
        </p:grpSpPr>
        <p:sp>
          <p:nvSpPr>
            <p:cNvPr id="504" name="Google Shape;504;p24"/>
            <p:cNvSpPr/>
            <p:nvPr/>
          </p:nvSpPr>
          <p:spPr>
            <a:xfrm>
              <a:off x="1511675" y="1868498"/>
              <a:ext cx="463576" cy="1477607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1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1" y="644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1511666" y="3335252"/>
              <a:ext cx="463576" cy="231710"/>
            </a:xfrm>
            <a:custGeom>
              <a:avLst/>
              <a:gdLst/>
              <a:ahLst/>
              <a:cxnLst/>
              <a:rect l="l" t="t" r="r" b="b"/>
              <a:pathLst>
                <a:path w="32469" h="16229" extrusionOk="0">
                  <a:moveTo>
                    <a:pt x="32469" y="1"/>
                  </a:moveTo>
                  <a:cubicBezTo>
                    <a:pt x="32469" y="8918"/>
                    <a:pt x="25159" y="16229"/>
                    <a:pt x="16229" y="16229"/>
                  </a:cubicBezTo>
                  <a:cubicBezTo>
                    <a:pt x="7311" y="16229"/>
                    <a:pt x="1" y="8918"/>
                    <a:pt x="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1511675" y="2611627"/>
              <a:ext cx="463576" cy="734533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1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1" y="6446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1434825" y="1760133"/>
              <a:ext cx="617259" cy="1847480"/>
            </a:xfrm>
            <a:custGeom>
              <a:avLst/>
              <a:gdLst/>
              <a:ahLst/>
              <a:cxnLst/>
              <a:rect l="l" t="t" r="r" b="b"/>
              <a:pathLst>
                <a:path w="43233" h="129398" extrusionOk="0">
                  <a:moveTo>
                    <a:pt x="2537" y="1"/>
                  </a:moveTo>
                  <a:lnTo>
                    <a:pt x="5383" y="1"/>
                  </a:lnTo>
                  <a:lnTo>
                    <a:pt x="5383" y="110324"/>
                  </a:lnTo>
                  <a:cubicBezTo>
                    <a:pt x="5383" y="119241"/>
                    <a:pt x="12693" y="126552"/>
                    <a:pt x="21611" y="126552"/>
                  </a:cubicBezTo>
                  <a:cubicBezTo>
                    <a:pt x="30541" y="126552"/>
                    <a:pt x="37851" y="119241"/>
                    <a:pt x="37851" y="110324"/>
                  </a:cubicBezTo>
                  <a:lnTo>
                    <a:pt x="37851" y="1"/>
                  </a:lnTo>
                  <a:lnTo>
                    <a:pt x="40697" y="1"/>
                  </a:lnTo>
                  <a:lnTo>
                    <a:pt x="41006" y="1"/>
                  </a:lnTo>
                  <a:cubicBezTo>
                    <a:pt x="42232" y="1"/>
                    <a:pt x="43233" y="1001"/>
                    <a:pt x="43233" y="2215"/>
                  </a:cubicBezTo>
                  <a:lnTo>
                    <a:pt x="43233" y="2215"/>
                  </a:lnTo>
                  <a:cubicBezTo>
                    <a:pt x="43233" y="3442"/>
                    <a:pt x="42232" y="4442"/>
                    <a:pt x="41006" y="4442"/>
                  </a:cubicBezTo>
                  <a:lnTo>
                    <a:pt x="40697" y="4442"/>
                  </a:lnTo>
                  <a:lnTo>
                    <a:pt x="40697" y="110324"/>
                  </a:lnTo>
                  <a:cubicBezTo>
                    <a:pt x="40697" y="120813"/>
                    <a:pt x="32112" y="129397"/>
                    <a:pt x="21611" y="129397"/>
                  </a:cubicBezTo>
                  <a:lnTo>
                    <a:pt x="21611" y="129397"/>
                  </a:lnTo>
                  <a:cubicBezTo>
                    <a:pt x="11121" y="129397"/>
                    <a:pt x="2537" y="120813"/>
                    <a:pt x="2537" y="110324"/>
                  </a:cubicBezTo>
                  <a:lnTo>
                    <a:pt x="2537" y="4442"/>
                  </a:lnTo>
                  <a:lnTo>
                    <a:pt x="2216" y="4442"/>
                  </a:lnTo>
                  <a:cubicBezTo>
                    <a:pt x="1001" y="4442"/>
                    <a:pt x="1" y="3442"/>
                    <a:pt x="1" y="2215"/>
                  </a:cubicBezTo>
                  <a:lnTo>
                    <a:pt x="1" y="2215"/>
                  </a:lnTo>
                  <a:cubicBezTo>
                    <a:pt x="1" y="1001"/>
                    <a:pt x="1001" y="1"/>
                    <a:pt x="2216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4"/>
            <p:cNvSpPr txBox="1"/>
            <p:nvPr/>
          </p:nvSpPr>
          <p:spPr>
            <a:xfrm>
              <a:off x="912624" y="39993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9" name="Google Shape;509;p24"/>
            <p:cNvSpPr txBox="1"/>
            <p:nvPr/>
          </p:nvSpPr>
          <p:spPr>
            <a:xfrm>
              <a:off x="912756" y="36525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0" name="Google Shape;510;p24"/>
            <p:cNvSpPr txBox="1"/>
            <p:nvPr/>
          </p:nvSpPr>
          <p:spPr>
            <a:xfrm rot="-5400000">
              <a:off x="1293013" y="2739750"/>
              <a:ext cx="9009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2,000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11" name="Google Shape;511;p24"/>
          <p:cNvGrpSpPr/>
          <p:nvPr/>
        </p:nvGrpSpPr>
        <p:grpSpPr>
          <a:xfrm>
            <a:off x="1565048" y="1285112"/>
            <a:ext cx="356556" cy="351285"/>
            <a:chOff x="-25465200" y="3916150"/>
            <a:chExt cx="299300" cy="294875"/>
          </a:xfrm>
        </p:grpSpPr>
        <p:sp>
          <p:nvSpPr>
            <p:cNvPr id="512" name="Google Shape;512;p24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24"/>
          <p:cNvGrpSpPr/>
          <p:nvPr/>
        </p:nvGrpSpPr>
        <p:grpSpPr>
          <a:xfrm>
            <a:off x="6569575" y="1760133"/>
            <a:ext cx="1661621" cy="2770817"/>
            <a:chOff x="6569575" y="1760133"/>
            <a:chExt cx="1661621" cy="2770817"/>
          </a:xfrm>
        </p:grpSpPr>
        <p:sp>
          <p:nvSpPr>
            <p:cNvPr id="515" name="Google Shape;515;p24"/>
            <p:cNvSpPr/>
            <p:nvPr/>
          </p:nvSpPr>
          <p:spPr>
            <a:xfrm>
              <a:off x="7168638" y="1868498"/>
              <a:ext cx="463576" cy="1477607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1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1" y="644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7168719" y="3335252"/>
              <a:ext cx="463576" cy="231710"/>
            </a:xfrm>
            <a:custGeom>
              <a:avLst/>
              <a:gdLst/>
              <a:ahLst/>
              <a:cxnLst/>
              <a:rect l="l" t="t" r="r" b="b"/>
              <a:pathLst>
                <a:path w="32469" h="16229" extrusionOk="0">
                  <a:moveTo>
                    <a:pt x="32469" y="1"/>
                  </a:moveTo>
                  <a:cubicBezTo>
                    <a:pt x="32469" y="8918"/>
                    <a:pt x="25158" y="16229"/>
                    <a:pt x="16241" y="16229"/>
                  </a:cubicBezTo>
                  <a:cubicBezTo>
                    <a:pt x="7311" y="16229"/>
                    <a:pt x="0" y="8918"/>
                    <a:pt x="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7168725" y="1959938"/>
              <a:ext cx="467148" cy="1386234"/>
            </a:xfrm>
            <a:custGeom>
              <a:avLst/>
              <a:gdLst/>
              <a:ahLst/>
              <a:cxnLst/>
              <a:rect l="l" t="t" r="r" b="b"/>
              <a:pathLst>
                <a:path w="32469" h="64461" extrusionOk="0">
                  <a:moveTo>
                    <a:pt x="0" y="0"/>
                  </a:moveTo>
                  <a:lnTo>
                    <a:pt x="32469" y="0"/>
                  </a:lnTo>
                  <a:lnTo>
                    <a:pt x="32469" y="64461"/>
                  </a:lnTo>
                  <a:lnTo>
                    <a:pt x="0" y="6446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7091878" y="1760133"/>
              <a:ext cx="617259" cy="1847480"/>
            </a:xfrm>
            <a:custGeom>
              <a:avLst/>
              <a:gdLst/>
              <a:ahLst/>
              <a:cxnLst/>
              <a:rect l="l" t="t" r="r" b="b"/>
              <a:pathLst>
                <a:path w="43233" h="129398" extrusionOk="0">
                  <a:moveTo>
                    <a:pt x="2537" y="1"/>
                  </a:moveTo>
                  <a:lnTo>
                    <a:pt x="5382" y="1"/>
                  </a:lnTo>
                  <a:lnTo>
                    <a:pt x="5382" y="110324"/>
                  </a:lnTo>
                  <a:cubicBezTo>
                    <a:pt x="5382" y="119241"/>
                    <a:pt x="12693" y="126552"/>
                    <a:pt x="21623" y="126552"/>
                  </a:cubicBezTo>
                  <a:cubicBezTo>
                    <a:pt x="30540" y="126552"/>
                    <a:pt x="37851" y="119241"/>
                    <a:pt x="37851" y="110324"/>
                  </a:cubicBezTo>
                  <a:lnTo>
                    <a:pt x="37851" y="1"/>
                  </a:lnTo>
                  <a:lnTo>
                    <a:pt x="40696" y="1"/>
                  </a:lnTo>
                  <a:lnTo>
                    <a:pt x="41018" y="1"/>
                  </a:lnTo>
                  <a:cubicBezTo>
                    <a:pt x="42232" y="1"/>
                    <a:pt x="43232" y="1001"/>
                    <a:pt x="43232" y="2215"/>
                  </a:cubicBezTo>
                  <a:lnTo>
                    <a:pt x="43232" y="2215"/>
                  </a:lnTo>
                  <a:cubicBezTo>
                    <a:pt x="43232" y="3442"/>
                    <a:pt x="42232" y="4442"/>
                    <a:pt x="41018" y="4442"/>
                  </a:cubicBezTo>
                  <a:lnTo>
                    <a:pt x="40696" y="4442"/>
                  </a:lnTo>
                  <a:lnTo>
                    <a:pt x="40696" y="110324"/>
                  </a:lnTo>
                  <a:cubicBezTo>
                    <a:pt x="40696" y="120813"/>
                    <a:pt x="32112" y="129397"/>
                    <a:pt x="21623" y="129397"/>
                  </a:cubicBezTo>
                  <a:lnTo>
                    <a:pt x="21623" y="129397"/>
                  </a:lnTo>
                  <a:cubicBezTo>
                    <a:pt x="11121" y="129397"/>
                    <a:pt x="2537" y="120813"/>
                    <a:pt x="2537" y="110324"/>
                  </a:cubicBezTo>
                  <a:lnTo>
                    <a:pt x="2537" y="4442"/>
                  </a:lnTo>
                  <a:lnTo>
                    <a:pt x="2227" y="4442"/>
                  </a:lnTo>
                  <a:cubicBezTo>
                    <a:pt x="1001" y="4442"/>
                    <a:pt x="1" y="3442"/>
                    <a:pt x="1" y="2215"/>
                  </a:cubicBezTo>
                  <a:lnTo>
                    <a:pt x="1" y="2215"/>
                  </a:lnTo>
                  <a:cubicBezTo>
                    <a:pt x="1" y="1001"/>
                    <a:pt x="1001" y="1"/>
                    <a:pt x="2227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 txBox="1"/>
            <p:nvPr/>
          </p:nvSpPr>
          <p:spPr>
            <a:xfrm>
              <a:off x="6569796" y="36525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0" name="Google Shape;520;p24"/>
            <p:cNvSpPr txBox="1"/>
            <p:nvPr/>
          </p:nvSpPr>
          <p:spPr>
            <a:xfrm>
              <a:off x="6569575" y="39993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1" name="Google Shape;521;p24"/>
            <p:cNvSpPr txBox="1"/>
            <p:nvPr/>
          </p:nvSpPr>
          <p:spPr>
            <a:xfrm rot="-5400000">
              <a:off x="6950025" y="2739750"/>
              <a:ext cx="9009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5,000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22" name="Google Shape;522;p24"/>
          <p:cNvGrpSpPr/>
          <p:nvPr/>
        </p:nvGrpSpPr>
        <p:grpSpPr>
          <a:xfrm>
            <a:off x="7225421" y="1284472"/>
            <a:ext cx="353757" cy="352565"/>
            <a:chOff x="-26980600" y="3175500"/>
            <a:chExt cx="296950" cy="295950"/>
          </a:xfrm>
        </p:grpSpPr>
        <p:sp>
          <p:nvSpPr>
            <p:cNvPr id="523" name="Google Shape;523;p24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531" name="Google Shape;531;p25"/>
          <p:cNvGrpSpPr/>
          <p:nvPr/>
        </p:nvGrpSpPr>
        <p:grpSpPr>
          <a:xfrm>
            <a:off x="5668763" y="2221475"/>
            <a:ext cx="1939250" cy="1065650"/>
            <a:chOff x="5668763" y="2221475"/>
            <a:chExt cx="1939250" cy="1065650"/>
          </a:xfrm>
        </p:grpSpPr>
        <p:sp>
          <p:nvSpPr>
            <p:cNvPr id="532" name="Google Shape;532;p25"/>
            <p:cNvSpPr/>
            <p:nvPr/>
          </p:nvSpPr>
          <p:spPr>
            <a:xfrm>
              <a:off x="5668763" y="2221475"/>
              <a:ext cx="1939250" cy="940325"/>
            </a:xfrm>
            <a:custGeom>
              <a:avLst/>
              <a:gdLst/>
              <a:ahLst/>
              <a:cxnLst/>
              <a:rect l="l" t="t" r="r" b="b"/>
              <a:pathLst>
                <a:path w="77570" h="37613" extrusionOk="0">
                  <a:moveTo>
                    <a:pt x="0" y="7895"/>
                  </a:moveTo>
                  <a:lnTo>
                    <a:pt x="50768" y="7895"/>
                  </a:lnTo>
                  <a:lnTo>
                    <a:pt x="50768" y="3025"/>
                  </a:lnTo>
                  <a:cubicBezTo>
                    <a:pt x="50768" y="1358"/>
                    <a:pt x="52126" y="1"/>
                    <a:pt x="53781" y="1"/>
                  </a:cubicBezTo>
                  <a:lnTo>
                    <a:pt x="53781" y="1"/>
                  </a:lnTo>
                  <a:cubicBezTo>
                    <a:pt x="55447" y="1"/>
                    <a:pt x="56805" y="1358"/>
                    <a:pt x="56805" y="3025"/>
                  </a:cubicBezTo>
                  <a:lnTo>
                    <a:pt x="56805" y="7895"/>
                  </a:lnTo>
                  <a:lnTo>
                    <a:pt x="62341" y="7895"/>
                  </a:lnTo>
                  <a:lnTo>
                    <a:pt x="77569" y="26814"/>
                  </a:lnTo>
                  <a:lnTo>
                    <a:pt x="77569" y="37613"/>
                  </a:lnTo>
                  <a:lnTo>
                    <a:pt x="72533" y="37613"/>
                  </a:lnTo>
                  <a:cubicBezTo>
                    <a:pt x="72533" y="33600"/>
                    <a:pt x="69283" y="30350"/>
                    <a:pt x="65270" y="30350"/>
                  </a:cubicBezTo>
                  <a:cubicBezTo>
                    <a:pt x="61258" y="30350"/>
                    <a:pt x="58019" y="33600"/>
                    <a:pt x="58019" y="37613"/>
                  </a:cubicBezTo>
                  <a:lnTo>
                    <a:pt x="19764" y="37613"/>
                  </a:lnTo>
                  <a:cubicBezTo>
                    <a:pt x="19764" y="33600"/>
                    <a:pt x="16514" y="30350"/>
                    <a:pt x="12502" y="30350"/>
                  </a:cubicBezTo>
                  <a:cubicBezTo>
                    <a:pt x="8489" y="30350"/>
                    <a:pt x="5251" y="33600"/>
                    <a:pt x="5251" y="37613"/>
                  </a:cubicBezTo>
                  <a:lnTo>
                    <a:pt x="0" y="37613"/>
                  </a:lnTo>
                  <a:lnTo>
                    <a:pt x="0" y="789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6297413" y="2546825"/>
              <a:ext cx="465550" cy="465550"/>
            </a:xfrm>
            <a:custGeom>
              <a:avLst/>
              <a:gdLst/>
              <a:ahLst/>
              <a:cxnLst/>
              <a:rect l="l" t="t" r="r" b="b"/>
              <a:pathLst>
                <a:path w="18622" h="18622" extrusionOk="0">
                  <a:moveTo>
                    <a:pt x="12585" y="0"/>
                  </a:moveTo>
                  <a:lnTo>
                    <a:pt x="6025" y="0"/>
                  </a:lnTo>
                  <a:lnTo>
                    <a:pt x="6025" y="6025"/>
                  </a:lnTo>
                  <a:lnTo>
                    <a:pt x="0" y="6025"/>
                  </a:lnTo>
                  <a:lnTo>
                    <a:pt x="0" y="12597"/>
                  </a:lnTo>
                  <a:lnTo>
                    <a:pt x="6025" y="12597"/>
                  </a:lnTo>
                  <a:lnTo>
                    <a:pt x="6025" y="18622"/>
                  </a:lnTo>
                  <a:lnTo>
                    <a:pt x="12585" y="18622"/>
                  </a:lnTo>
                  <a:lnTo>
                    <a:pt x="12585" y="12597"/>
                  </a:lnTo>
                  <a:lnTo>
                    <a:pt x="18621" y="12597"/>
                  </a:lnTo>
                  <a:lnTo>
                    <a:pt x="18621" y="6025"/>
                  </a:lnTo>
                  <a:lnTo>
                    <a:pt x="12585" y="60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7175188" y="2494150"/>
              <a:ext cx="332500" cy="413450"/>
            </a:xfrm>
            <a:custGeom>
              <a:avLst/>
              <a:gdLst/>
              <a:ahLst/>
              <a:cxnLst/>
              <a:rect l="l" t="t" r="r" b="b"/>
              <a:pathLst>
                <a:path w="13300" h="16538" extrusionOk="0">
                  <a:moveTo>
                    <a:pt x="1" y="0"/>
                  </a:moveTo>
                  <a:lnTo>
                    <a:pt x="13300" y="16538"/>
                  </a:lnTo>
                  <a:lnTo>
                    <a:pt x="1" y="165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7175188" y="3036475"/>
              <a:ext cx="250650" cy="250650"/>
            </a:xfrm>
            <a:custGeom>
              <a:avLst/>
              <a:gdLst/>
              <a:ahLst/>
              <a:cxnLst/>
              <a:rect l="l" t="t" r="r" b="b"/>
              <a:pathLst>
                <a:path w="10026" h="10026" extrusionOk="0">
                  <a:moveTo>
                    <a:pt x="5013" y="0"/>
                  </a:moveTo>
                  <a:cubicBezTo>
                    <a:pt x="2251" y="0"/>
                    <a:pt x="1" y="2239"/>
                    <a:pt x="1" y="5013"/>
                  </a:cubicBezTo>
                  <a:cubicBezTo>
                    <a:pt x="1" y="7775"/>
                    <a:pt x="2251" y="10025"/>
                    <a:pt x="5013" y="10025"/>
                  </a:cubicBezTo>
                  <a:cubicBezTo>
                    <a:pt x="7787" y="10025"/>
                    <a:pt x="10026" y="7775"/>
                    <a:pt x="10026" y="5013"/>
                  </a:cubicBezTo>
                  <a:cubicBezTo>
                    <a:pt x="10026" y="2239"/>
                    <a:pt x="778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5855988" y="3036475"/>
              <a:ext cx="250650" cy="250650"/>
            </a:xfrm>
            <a:custGeom>
              <a:avLst/>
              <a:gdLst/>
              <a:ahLst/>
              <a:cxnLst/>
              <a:rect l="l" t="t" r="r" b="b"/>
              <a:pathLst>
                <a:path w="10026" h="10026" extrusionOk="0">
                  <a:moveTo>
                    <a:pt x="5013" y="0"/>
                  </a:moveTo>
                  <a:cubicBezTo>
                    <a:pt x="2250" y="0"/>
                    <a:pt x="0" y="2239"/>
                    <a:pt x="0" y="5013"/>
                  </a:cubicBezTo>
                  <a:cubicBezTo>
                    <a:pt x="0" y="7775"/>
                    <a:pt x="2250" y="10025"/>
                    <a:pt x="5013" y="10025"/>
                  </a:cubicBezTo>
                  <a:cubicBezTo>
                    <a:pt x="7787" y="10025"/>
                    <a:pt x="10025" y="7775"/>
                    <a:pt x="10025" y="5013"/>
                  </a:cubicBezTo>
                  <a:cubicBezTo>
                    <a:pt x="10025" y="2239"/>
                    <a:pt x="778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6937963" y="2221475"/>
              <a:ext cx="150925" cy="197375"/>
            </a:xfrm>
            <a:custGeom>
              <a:avLst/>
              <a:gdLst/>
              <a:ahLst/>
              <a:cxnLst/>
              <a:rect l="l" t="t" r="r" b="b"/>
              <a:pathLst>
                <a:path w="6037" h="7895" extrusionOk="0">
                  <a:moveTo>
                    <a:pt x="0" y="7895"/>
                  </a:moveTo>
                  <a:lnTo>
                    <a:pt x="0" y="3025"/>
                  </a:lnTo>
                  <a:cubicBezTo>
                    <a:pt x="0" y="1358"/>
                    <a:pt x="1358" y="1"/>
                    <a:pt x="3013" y="1"/>
                  </a:cubicBezTo>
                  <a:lnTo>
                    <a:pt x="3013" y="1"/>
                  </a:lnTo>
                  <a:cubicBezTo>
                    <a:pt x="4679" y="1"/>
                    <a:pt x="6037" y="1358"/>
                    <a:pt x="6037" y="3025"/>
                  </a:cubicBezTo>
                  <a:lnTo>
                    <a:pt x="6037" y="7895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25"/>
          <p:cNvGrpSpPr/>
          <p:nvPr/>
        </p:nvGrpSpPr>
        <p:grpSpPr>
          <a:xfrm>
            <a:off x="1535988" y="2418850"/>
            <a:ext cx="1847313" cy="1955325"/>
            <a:chOff x="1535988" y="2418850"/>
            <a:chExt cx="1847313" cy="1955325"/>
          </a:xfrm>
        </p:grpSpPr>
        <p:sp>
          <p:nvSpPr>
            <p:cNvPr id="539" name="Google Shape;539;p25"/>
            <p:cNvSpPr/>
            <p:nvPr/>
          </p:nvSpPr>
          <p:spPr>
            <a:xfrm>
              <a:off x="1535988" y="2418850"/>
              <a:ext cx="1416900" cy="7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</a:t>
              </a: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0" name="Google Shape;540;p25"/>
            <p:cNvSpPr txBox="1"/>
            <p:nvPr/>
          </p:nvSpPr>
          <p:spPr>
            <a:xfrm>
              <a:off x="1688300" y="3492425"/>
              <a:ext cx="1695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1" name="Google Shape;541;p25"/>
            <p:cNvSpPr txBox="1"/>
            <p:nvPr/>
          </p:nvSpPr>
          <p:spPr>
            <a:xfrm>
              <a:off x="1688300" y="3839275"/>
              <a:ext cx="169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42" name="Google Shape;542;p25"/>
            <p:cNvCxnSpPr/>
            <p:nvPr/>
          </p:nvCxnSpPr>
          <p:spPr>
            <a:xfrm>
              <a:off x="1612100" y="3161950"/>
              <a:ext cx="0" cy="10935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543" name="Google Shape;543;p25"/>
          <p:cNvGrpSpPr/>
          <p:nvPr/>
        </p:nvGrpSpPr>
        <p:grpSpPr>
          <a:xfrm>
            <a:off x="4007188" y="2418850"/>
            <a:ext cx="1847413" cy="1955325"/>
            <a:chOff x="4007188" y="2418850"/>
            <a:chExt cx="1847413" cy="1955325"/>
          </a:xfrm>
        </p:grpSpPr>
        <p:sp>
          <p:nvSpPr>
            <p:cNvPr id="544" name="Google Shape;544;p25"/>
            <p:cNvSpPr/>
            <p:nvPr/>
          </p:nvSpPr>
          <p:spPr>
            <a:xfrm>
              <a:off x="4007188" y="2418850"/>
              <a:ext cx="909000" cy="743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</a:t>
              </a: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5" name="Google Shape;545;p25"/>
            <p:cNvSpPr txBox="1"/>
            <p:nvPr/>
          </p:nvSpPr>
          <p:spPr>
            <a:xfrm>
              <a:off x="4159600" y="3492425"/>
              <a:ext cx="1695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6" name="Google Shape;546;p25"/>
            <p:cNvSpPr txBox="1"/>
            <p:nvPr/>
          </p:nvSpPr>
          <p:spPr>
            <a:xfrm>
              <a:off x="4159600" y="3839275"/>
              <a:ext cx="169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47" name="Google Shape;547;p25"/>
            <p:cNvCxnSpPr/>
            <p:nvPr/>
          </p:nvCxnSpPr>
          <p:spPr>
            <a:xfrm>
              <a:off x="4083400" y="3161950"/>
              <a:ext cx="0" cy="1093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548" name="Google Shape;548;p25"/>
          <p:cNvGrpSpPr/>
          <p:nvPr/>
        </p:nvGrpSpPr>
        <p:grpSpPr>
          <a:xfrm>
            <a:off x="2952988" y="1178800"/>
            <a:ext cx="1847413" cy="1983150"/>
            <a:chOff x="2952988" y="1178800"/>
            <a:chExt cx="1847413" cy="1983150"/>
          </a:xfrm>
        </p:grpSpPr>
        <p:sp>
          <p:nvSpPr>
            <p:cNvPr id="549" name="Google Shape;549;p25"/>
            <p:cNvSpPr/>
            <p:nvPr/>
          </p:nvSpPr>
          <p:spPr>
            <a:xfrm>
              <a:off x="2952988" y="2418850"/>
              <a:ext cx="1054200" cy="743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</a:t>
              </a: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0" name="Google Shape;550;p25"/>
            <p:cNvSpPr txBox="1"/>
            <p:nvPr/>
          </p:nvSpPr>
          <p:spPr>
            <a:xfrm>
              <a:off x="3105400" y="1178800"/>
              <a:ext cx="1695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1" name="Google Shape;551;p25"/>
            <p:cNvSpPr txBox="1"/>
            <p:nvPr/>
          </p:nvSpPr>
          <p:spPr>
            <a:xfrm>
              <a:off x="3105400" y="1525640"/>
              <a:ext cx="169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52" name="Google Shape;552;p25"/>
            <p:cNvCxnSpPr/>
            <p:nvPr/>
          </p:nvCxnSpPr>
          <p:spPr>
            <a:xfrm>
              <a:off x="3029200" y="1325350"/>
              <a:ext cx="0" cy="109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553" name="Google Shape;553;p25"/>
          <p:cNvGrpSpPr/>
          <p:nvPr/>
        </p:nvGrpSpPr>
        <p:grpSpPr>
          <a:xfrm>
            <a:off x="4916276" y="1178800"/>
            <a:ext cx="1847324" cy="1983150"/>
            <a:chOff x="4916276" y="1178800"/>
            <a:chExt cx="1847324" cy="1983150"/>
          </a:xfrm>
        </p:grpSpPr>
        <p:sp>
          <p:nvSpPr>
            <p:cNvPr id="554" name="Google Shape;554;p25"/>
            <p:cNvSpPr/>
            <p:nvPr/>
          </p:nvSpPr>
          <p:spPr>
            <a:xfrm>
              <a:off x="4916276" y="2418850"/>
              <a:ext cx="752100" cy="743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5" name="Google Shape;555;p25"/>
            <p:cNvSpPr txBox="1"/>
            <p:nvPr/>
          </p:nvSpPr>
          <p:spPr>
            <a:xfrm>
              <a:off x="5068600" y="1178800"/>
              <a:ext cx="1695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6" name="Google Shape;556;p25"/>
            <p:cNvSpPr txBox="1"/>
            <p:nvPr/>
          </p:nvSpPr>
          <p:spPr>
            <a:xfrm>
              <a:off x="5068600" y="1525640"/>
              <a:ext cx="1695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the farthest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57" name="Google Shape;557;p25"/>
            <p:cNvCxnSpPr/>
            <p:nvPr/>
          </p:nvCxnSpPr>
          <p:spPr>
            <a:xfrm>
              <a:off x="4992400" y="1325350"/>
              <a:ext cx="0" cy="10935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563" name="Google Shape;563;p26"/>
          <p:cNvGrpSpPr/>
          <p:nvPr/>
        </p:nvGrpSpPr>
        <p:grpSpPr>
          <a:xfrm>
            <a:off x="3487925" y="1235950"/>
            <a:ext cx="2180050" cy="3036700"/>
            <a:chOff x="3487925" y="1235950"/>
            <a:chExt cx="2180050" cy="3036700"/>
          </a:xfrm>
        </p:grpSpPr>
        <p:sp>
          <p:nvSpPr>
            <p:cNvPr id="564" name="Google Shape;564;p26"/>
            <p:cNvSpPr/>
            <p:nvPr/>
          </p:nvSpPr>
          <p:spPr>
            <a:xfrm>
              <a:off x="3703725" y="2554875"/>
              <a:ext cx="369425" cy="1717775"/>
            </a:xfrm>
            <a:custGeom>
              <a:avLst/>
              <a:gdLst/>
              <a:ahLst/>
              <a:cxnLst/>
              <a:rect l="l" t="t" r="r" b="b"/>
              <a:pathLst>
                <a:path w="14777" h="68711" fill="none" extrusionOk="0">
                  <a:moveTo>
                    <a:pt x="9561" y="68711"/>
                  </a:moveTo>
                  <a:cubicBezTo>
                    <a:pt x="9561" y="68711"/>
                    <a:pt x="7085" y="54114"/>
                    <a:pt x="10526" y="43851"/>
                  </a:cubicBezTo>
                  <a:cubicBezTo>
                    <a:pt x="13979" y="33588"/>
                    <a:pt x="14776" y="23491"/>
                    <a:pt x="13979" y="0"/>
                  </a:cubicBezTo>
                  <a:cubicBezTo>
                    <a:pt x="13979" y="0"/>
                    <a:pt x="10347" y="2881"/>
                    <a:pt x="10883" y="9561"/>
                  </a:cubicBezTo>
                  <a:cubicBezTo>
                    <a:pt x="11431" y="16228"/>
                    <a:pt x="5775" y="31385"/>
                    <a:pt x="1" y="41124"/>
                  </a:cubicBezTo>
                </a:path>
              </a:pathLst>
            </a:custGeom>
            <a:noFill/>
            <a:ln w="154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3487925" y="1235950"/>
              <a:ext cx="918000" cy="2327100"/>
            </a:xfrm>
            <a:custGeom>
              <a:avLst/>
              <a:gdLst/>
              <a:ahLst/>
              <a:cxnLst/>
              <a:rect l="l" t="t" r="r" b="b"/>
              <a:pathLst>
                <a:path w="36720" h="93084" fill="none" extrusionOk="0">
                  <a:moveTo>
                    <a:pt x="1" y="93084"/>
                  </a:moveTo>
                  <a:cubicBezTo>
                    <a:pt x="1" y="93084"/>
                    <a:pt x="1596" y="88273"/>
                    <a:pt x="2168" y="78653"/>
                  </a:cubicBezTo>
                  <a:cubicBezTo>
                    <a:pt x="2727" y="69033"/>
                    <a:pt x="7656" y="64461"/>
                    <a:pt x="8633" y="52757"/>
                  </a:cubicBezTo>
                  <a:cubicBezTo>
                    <a:pt x="9621" y="41041"/>
                    <a:pt x="7454" y="27099"/>
                    <a:pt x="11145" y="19396"/>
                  </a:cubicBezTo>
                  <a:cubicBezTo>
                    <a:pt x="14824" y="11704"/>
                    <a:pt x="28540" y="14752"/>
                    <a:pt x="32624" y="10419"/>
                  </a:cubicBezTo>
                  <a:cubicBezTo>
                    <a:pt x="36719" y="6085"/>
                    <a:pt x="35279" y="1"/>
                    <a:pt x="35279" y="1"/>
                  </a:cubicBezTo>
                </a:path>
              </a:pathLst>
            </a:custGeom>
            <a:noFill/>
            <a:ln w="154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5082775" y="2554875"/>
              <a:ext cx="369400" cy="1717775"/>
            </a:xfrm>
            <a:custGeom>
              <a:avLst/>
              <a:gdLst/>
              <a:ahLst/>
              <a:cxnLst/>
              <a:rect l="l" t="t" r="r" b="b"/>
              <a:pathLst>
                <a:path w="14776" h="68711" fill="none" extrusionOk="0">
                  <a:moveTo>
                    <a:pt x="5215" y="68711"/>
                  </a:moveTo>
                  <a:cubicBezTo>
                    <a:pt x="5215" y="68711"/>
                    <a:pt x="7692" y="54114"/>
                    <a:pt x="4251" y="43851"/>
                  </a:cubicBezTo>
                  <a:cubicBezTo>
                    <a:pt x="798" y="33588"/>
                    <a:pt x="0" y="23491"/>
                    <a:pt x="798" y="0"/>
                  </a:cubicBezTo>
                  <a:cubicBezTo>
                    <a:pt x="798" y="0"/>
                    <a:pt x="4429" y="2881"/>
                    <a:pt x="3894" y="9561"/>
                  </a:cubicBezTo>
                  <a:cubicBezTo>
                    <a:pt x="3346" y="16228"/>
                    <a:pt x="9001" y="31385"/>
                    <a:pt x="14776" y="41124"/>
                  </a:cubicBezTo>
                </a:path>
              </a:pathLst>
            </a:custGeom>
            <a:noFill/>
            <a:ln w="154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4750000" y="1235950"/>
              <a:ext cx="917975" cy="2327100"/>
            </a:xfrm>
            <a:custGeom>
              <a:avLst/>
              <a:gdLst/>
              <a:ahLst/>
              <a:cxnLst/>
              <a:rect l="l" t="t" r="r" b="b"/>
              <a:pathLst>
                <a:path w="36719" h="93084" fill="none" extrusionOk="0">
                  <a:moveTo>
                    <a:pt x="36719" y="93084"/>
                  </a:moveTo>
                  <a:cubicBezTo>
                    <a:pt x="36719" y="93084"/>
                    <a:pt x="35124" y="88273"/>
                    <a:pt x="34552" y="78653"/>
                  </a:cubicBezTo>
                  <a:cubicBezTo>
                    <a:pt x="33992" y="69033"/>
                    <a:pt x="29063" y="64461"/>
                    <a:pt x="28087" y="52757"/>
                  </a:cubicBezTo>
                  <a:cubicBezTo>
                    <a:pt x="27099" y="41041"/>
                    <a:pt x="29266" y="27099"/>
                    <a:pt x="25575" y="19396"/>
                  </a:cubicBezTo>
                  <a:cubicBezTo>
                    <a:pt x="21884" y="11704"/>
                    <a:pt x="8180" y="14752"/>
                    <a:pt x="4096" y="10419"/>
                  </a:cubicBezTo>
                  <a:cubicBezTo>
                    <a:pt x="0" y="6085"/>
                    <a:pt x="1441" y="1"/>
                    <a:pt x="1441" y="1"/>
                  </a:cubicBezTo>
                </a:path>
              </a:pathLst>
            </a:custGeom>
            <a:noFill/>
            <a:ln w="154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26"/>
          <p:cNvGrpSpPr/>
          <p:nvPr/>
        </p:nvGrpSpPr>
        <p:grpSpPr>
          <a:xfrm>
            <a:off x="3996925" y="1472000"/>
            <a:ext cx="1178450" cy="1066225"/>
            <a:chOff x="3996925" y="1472000"/>
            <a:chExt cx="1178450" cy="1066225"/>
          </a:xfrm>
        </p:grpSpPr>
        <p:sp>
          <p:nvSpPr>
            <p:cNvPr id="569" name="Google Shape;569;p26"/>
            <p:cNvSpPr/>
            <p:nvPr/>
          </p:nvSpPr>
          <p:spPr>
            <a:xfrm>
              <a:off x="4013300" y="1488675"/>
              <a:ext cx="1162075" cy="1046100"/>
            </a:xfrm>
            <a:custGeom>
              <a:avLst/>
              <a:gdLst/>
              <a:ahLst/>
              <a:cxnLst/>
              <a:rect l="l" t="t" r="r" b="b"/>
              <a:pathLst>
                <a:path w="46483" h="41844" extrusionOk="0">
                  <a:moveTo>
                    <a:pt x="23241" y="0"/>
                  </a:moveTo>
                  <a:cubicBezTo>
                    <a:pt x="22741" y="0"/>
                    <a:pt x="22336" y="405"/>
                    <a:pt x="22336" y="905"/>
                  </a:cubicBezTo>
                  <a:lnTo>
                    <a:pt x="22336" y="10585"/>
                  </a:lnTo>
                  <a:cubicBezTo>
                    <a:pt x="22336" y="11787"/>
                    <a:pt x="21896" y="12728"/>
                    <a:pt x="21300" y="13466"/>
                  </a:cubicBezTo>
                  <a:cubicBezTo>
                    <a:pt x="21086" y="12811"/>
                    <a:pt x="20848" y="12192"/>
                    <a:pt x="20574" y="11609"/>
                  </a:cubicBezTo>
                  <a:cubicBezTo>
                    <a:pt x="19941" y="10294"/>
                    <a:pt x="18493" y="8722"/>
                    <a:pt x="16452" y="8722"/>
                  </a:cubicBezTo>
                  <a:cubicBezTo>
                    <a:pt x="14000" y="8722"/>
                    <a:pt x="10693" y="10992"/>
                    <a:pt x="6918" y="18705"/>
                  </a:cubicBezTo>
                  <a:cubicBezTo>
                    <a:pt x="0" y="32837"/>
                    <a:pt x="3489" y="40350"/>
                    <a:pt x="7346" y="41493"/>
                  </a:cubicBezTo>
                  <a:cubicBezTo>
                    <a:pt x="8083" y="41712"/>
                    <a:pt x="9004" y="41843"/>
                    <a:pt x="10020" y="41843"/>
                  </a:cubicBezTo>
                  <a:cubicBezTo>
                    <a:pt x="14305" y="41843"/>
                    <a:pt x="20291" y="39519"/>
                    <a:pt x="21408" y="31694"/>
                  </a:cubicBezTo>
                  <a:cubicBezTo>
                    <a:pt x="22420" y="24646"/>
                    <a:pt x="22598" y="19479"/>
                    <a:pt x="21824" y="15538"/>
                  </a:cubicBezTo>
                  <a:cubicBezTo>
                    <a:pt x="22348" y="15085"/>
                    <a:pt x="22836" y="14538"/>
                    <a:pt x="23241" y="13871"/>
                  </a:cubicBezTo>
                  <a:cubicBezTo>
                    <a:pt x="23646" y="14538"/>
                    <a:pt x="24146" y="15085"/>
                    <a:pt x="24658" y="15538"/>
                  </a:cubicBezTo>
                  <a:cubicBezTo>
                    <a:pt x="23896" y="19479"/>
                    <a:pt x="24075" y="24646"/>
                    <a:pt x="25075" y="31694"/>
                  </a:cubicBezTo>
                  <a:cubicBezTo>
                    <a:pt x="26191" y="39519"/>
                    <a:pt x="32185" y="41843"/>
                    <a:pt x="36473" y="41843"/>
                  </a:cubicBezTo>
                  <a:cubicBezTo>
                    <a:pt x="37490" y="41843"/>
                    <a:pt x="38411" y="41712"/>
                    <a:pt x="39148" y="41493"/>
                  </a:cubicBezTo>
                  <a:cubicBezTo>
                    <a:pt x="42994" y="40350"/>
                    <a:pt x="46482" y="32837"/>
                    <a:pt x="39565" y="18705"/>
                  </a:cubicBezTo>
                  <a:cubicBezTo>
                    <a:pt x="35789" y="10992"/>
                    <a:pt x="32482" y="8722"/>
                    <a:pt x="30032" y="8722"/>
                  </a:cubicBezTo>
                  <a:cubicBezTo>
                    <a:pt x="27993" y="8722"/>
                    <a:pt x="26547" y="10294"/>
                    <a:pt x="25920" y="11609"/>
                  </a:cubicBezTo>
                  <a:cubicBezTo>
                    <a:pt x="25634" y="12192"/>
                    <a:pt x="25396" y="12811"/>
                    <a:pt x="25182" y="13466"/>
                  </a:cubicBezTo>
                  <a:cubicBezTo>
                    <a:pt x="24598" y="12728"/>
                    <a:pt x="24158" y="11787"/>
                    <a:pt x="24158" y="10585"/>
                  </a:cubicBezTo>
                  <a:lnTo>
                    <a:pt x="24158" y="905"/>
                  </a:lnTo>
                  <a:cubicBezTo>
                    <a:pt x="24158" y="405"/>
                    <a:pt x="23753" y="0"/>
                    <a:pt x="2324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3996925" y="1472000"/>
              <a:ext cx="1162075" cy="1066225"/>
            </a:xfrm>
            <a:custGeom>
              <a:avLst/>
              <a:gdLst/>
              <a:ahLst/>
              <a:cxnLst/>
              <a:rect l="l" t="t" r="r" b="b"/>
              <a:pathLst>
                <a:path w="46483" h="42649" fill="none" extrusionOk="0">
                  <a:moveTo>
                    <a:pt x="39565" y="18717"/>
                  </a:moveTo>
                  <a:cubicBezTo>
                    <a:pt x="32647" y="4584"/>
                    <a:pt x="27301" y="8728"/>
                    <a:pt x="25920" y="11621"/>
                  </a:cubicBezTo>
                  <a:cubicBezTo>
                    <a:pt x="25634" y="12204"/>
                    <a:pt x="25396" y="12823"/>
                    <a:pt x="25182" y="13478"/>
                  </a:cubicBezTo>
                  <a:cubicBezTo>
                    <a:pt x="24599" y="12740"/>
                    <a:pt x="24158" y="11799"/>
                    <a:pt x="24158" y="10597"/>
                  </a:cubicBezTo>
                  <a:lnTo>
                    <a:pt x="24158" y="917"/>
                  </a:lnTo>
                  <a:cubicBezTo>
                    <a:pt x="24158" y="417"/>
                    <a:pt x="23741" y="0"/>
                    <a:pt x="23241" y="0"/>
                  </a:cubicBezTo>
                  <a:cubicBezTo>
                    <a:pt x="22741" y="0"/>
                    <a:pt x="22325" y="417"/>
                    <a:pt x="22325" y="917"/>
                  </a:cubicBezTo>
                  <a:lnTo>
                    <a:pt x="22325" y="10597"/>
                  </a:lnTo>
                  <a:cubicBezTo>
                    <a:pt x="22325" y="11799"/>
                    <a:pt x="21884" y="12740"/>
                    <a:pt x="21301" y="13478"/>
                  </a:cubicBezTo>
                  <a:cubicBezTo>
                    <a:pt x="21086" y="12823"/>
                    <a:pt x="20848" y="12204"/>
                    <a:pt x="20562" y="11621"/>
                  </a:cubicBezTo>
                  <a:cubicBezTo>
                    <a:pt x="19181" y="8728"/>
                    <a:pt x="13835" y="4584"/>
                    <a:pt x="6918" y="18717"/>
                  </a:cubicBezTo>
                  <a:cubicBezTo>
                    <a:pt x="0" y="32850"/>
                    <a:pt x="3489" y="40362"/>
                    <a:pt x="7335" y="41505"/>
                  </a:cubicBezTo>
                  <a:cubicBezTo>
                    <a:pt x="11192" y="42648"/>
                    <a:pt x="20027" y="41386"/>
                    <a:pt x="21408" y="31707"/>
                  </a:cubicBezTo>
                  <a:cubicBezTo>
                    <a:pt x="22420" y="24658"/>
                    <a:pt x="22598" y="19491"/>
                    <a:pt x="21824" y="15550"/>
                  </a:cubicBezTo>
                  <a:cubicBezTo>
                    <a:pt x="22336" y="15097"/>
                    <a:pt x="22836" y="14550"/>
                    <a:pt x="23241" y="13883"/>
                  </a:cubicBezTo>
                  <a:cubicBezTo>
                    <a:pt x="23646" y="14550"/>
                    <a:pt x="24146" y="15097"/>
                    <a:pt x="24658" y="15550"/>
                  </a:cubicBezTo>
                  <a:cubicBezTo>
                    <a:pt x="23884" y="19491"/>
                    <a:pt x="24063" y="24658"/>
                    <a:pt x="25075" y="31707"/>
                  </a:cubicBezTo>
                  <a:cubicBezTo>
                    <a:pt x="26456" y="41386"/>
                    <a:pt x="35290" y="42648"/>
                    <a:pt x="39148" y="41505"/>
                  </a:cubicBezTo>
                  <a:cubicBezTo>
                    <a:pt x="42994" y="40362"/>
                    <a:pt x="46482" y="32850"/>
                    <a:pt x="39565" y="18717"/>
                  </a:cubicBezTo>
                  <a:close/>
                </a:path>
              </a:pathLst>
            </a:custGeom>
            <a:noFill/>
            <a:ln w="12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26"/>
          <p:cNvGrpSpPr/>
          <p:nvPr/>
        </p:nvGrpSpPr>
        <p:grpSpPr>
          <a:xfrm>
            <a:off x="4069250" y="2478075"/>
            <a:ext cx="766500" cy="518525"/>
            <a:chOff x="4069250" y="2478075"/>
            <a:chExt cx="766500" cy="518525"/>
          </a:xfrm>
        </p:grpSpPr>
        <p:sp>
          <p:nvSpPr>
            <p:cNvPr id="572" name="Google Shape;572;p26"/>
            <p:cNvSpPr/>
            <p:nvPr/>
          </p:nvSpPr>
          <p:spPr>
            <a:xfrm>
              <a:off x="4085625" y="2555375"/>
              <a:ext cx="750125" cy="441225"/>
            </a:xfrm>
            <a:custGeom>
              <a:avLst/>
              <a:gdLst/>
              <a:ahLst/>
              <a:cxnLst/>
              <a:rect l="l" t="t" r="r" b="b"/>
              <a:pathLst>
                <a:path w="30005" h="17649" extrusionOk="0">
                  <a:moveTo>
                    <a:pt x="14576" y="0"/>
                  </a:moveTo>
                  <a:cubicBezTo>
                    <a:pt x="10982" y="0"/>
                    <a:pt x="7635" y="541"/>
                    <a:pt x="5596" y="2254"/>
                  </a:cubicBezTo>
                  <a:cubicBezTo>
                    <a:pt x="0" y="6945"/>
                    <a:pt x="3429" y="15661"/>
                    <a:pt x="6370" y="17649"/>
                  </a:cubicBezTo>
                  <a:cubicBezTo>
                    <a:pt x="6370" y="17649"/>
                    <a:pt x="12966" y="13291"/>
                    <a:pt x="19408" y="13077"/>
                  </a:cubicBezTo>
                  <a:cubicBezTo>
                    <a:pt x="28432" y="12779"/>
                    <a:pt x="30004" y="1600"/>
                    <a:pt x="30004" y="1599"/>
                  </a:cubicBezTo>
                  <a:lnTo>
                    <a:pt x="30004" y="1599"/>
                  </a:lnTo>
                  <a:cubicBezTo>
                    <a:pt x="29979" y="1600"/>
                    <a:pt x="29954" y="1600"/>
                    <a:pt x="29928" y="1600"/>
                  </a:cubicBezTo>
                  <a:cubicBezTo>
                    <a:pt x="27667" y="1600"/>
                    <a:pt x="20755" y="0"/>
                    <a:pt x="1457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4069250" y="2478075"/>
              <a:ext cx="750125" cy="502175"/>
            </a:xfrm>
            <a:custGeom>
              <a:avLst/>
              <a:gdLst/>
              <a:ahLst/>
              <a:cxnLst/>
              <a:rect l="l" t="t" r="r" b="b"/>
              <a:pathLst>
                <a:path w="30005" h="20087" fill="none" extrusionOk="0">
                  <a:moveTo>
                    <a:pt x="30004" y="4025"/>
                  </a:moveTo>
                  <a:cubicBezTo>
                    <a:pt x="26575" y="4084"/>
                    <a:pt x="11180" y="0"/>
                    <a:pt x="5585" y="4691"/>
                  </a:cubicBezTo>
                  <a:cubicBezTo>
                    <a:pt x="1" y="9382"/>
                    <a:pt x="3418" y="18098"/>
                    <a:pt x="6370" y="20086"/>
                  </a:cubicBezTo>
                  <a:cubicBezTo>
                    <a:pt x="6370" y="20086"/>
                    <a:pt x="12966" y="15728"/>
                    <a:pt x="19408" y="15514"/>
                  </a:cubicBezTo>
                  <a:cubicBezTo>
                    <a:pt x="28433" y="15216"/>
                    <a:pt x="30004" y="4025"/>
                    <a:pt x="30004" y="4025"/>
                  </a:cubicBezTo>
                  <a:close/>
                </a:path>
              </a:pathLst>
            </a:custGeom>
            <a:noFill/>
            <a:ln w="12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26"/>
          <p:cNvGrpSpPr/>
          <p:nvPr/>
        </p:nvGrpSpPr>
        <p:grpSpPr>
          <a:xfrm>
            <a:off x="4366600" y="2514975"/>
            <a:ext cx="706075" cy="713225"/>
            <a:chOff x="4366600" y="2514975"/>
            <a:chExt cx="706075" cy="713225"/>
          </a:xfrm>
        </p:grpSpPr>
        <p:sp>
          <p:nvSpPr>
            <p:cNvPr id="575" name="Google Shape;575;p26"/>
            <p:cNvSpPr/>
            <p:nvPr/>
          </p:nvSpPr>
          <p:spPr>
            <a:xfrm>
              <a:off x="4383275" y="2553350"/>
              <a:ext cx="689400" cy="621775"/>
            </a:xfrm>
            <a:custGeom>
              <a:avLst/>
              <a:gdLst/>
              <a:ahLst/>
              <a:cxnLst/>
              <a:rect l="l" t="t" r="r" b="b"/>
              <a:pathLst>
                <a:path w="27576" h="24871" extrusionOk="0">
                  <a:moveTo>
                    <a:pt x="17745" y="1"/>
                  </a:moveTo>
                  <a:cubicBezTo>
                    <a:pt x="10839" y="1"/>
                    <a:pt x="11600" y="6701"/>
                    <a:pt x="11824" y="9455"/>
                  </a:cubicBezTo>
                  <a:cubicBezTo>
                    <a:pt x="12062" y="12384"/>
                    <a:pt x="10859" y="16551"/>
                    <a:pt x="7216" y="17147"/>
                  </a:cubicBezTo>
                  <a:cubicBezTo>
                    <a:pt x="6948" y="17191"/>
                    <a:pt x="6688" y="17212"/>
                    <a:pt x="6435" y="17212"/>
                  </a:cubicBezTo>
                  <a:cubicBezTo>
                    <a:pt x="3228" y="17212"/>
                    <a:pt x="1203" y="13908"/>
                    <a:pt x="1203" y="13908"/>
                  </a:cubicBezTo>
                  <a:lnTo>
                    <a:pt x="1" y="13289"/>
                  </a:lnTo>
                  <a:lnTo>
                    <a:pt x="1" y="13289"/>
                  </a:lnTo>
                  <a:cubicBezTo>
                    <a:pt x="72" y="15051"/>
                    <a:pt x="417" y="17051"/>
                    <a:pt x="1203" y="19230"/>
                  </a:cubicBezTo>
                  <a:cubicBezTo>
                    <a:pt x="2581" y="23097"/>
                    <a:pt x="6042" y="24871"/>
                    <a:pt x="9905" y="24871"/>
                  </a:cubicBezTo>
                  <a:cubicBezTo>
                    <a:pt x="14452" y="24871"/>
                    <a:pt x="19557" y="22413"/>
                    <a:pt x="22480" y="18016"/>
                  </a:cubicBezTo>
                  <a:cubicBezTo>
                    <a:pt x="26849" y="11455"/>
                    <a:pt x="27575" y="1037"/>
                    <a:pt x="19158" y="85"/>
                  </a:cubicBezTo>
                  <a:cubicBezTo>
                    <a:pt x="18654" y="28"/>
                    <a:pt x="18184" y="1"/>
                    <a:pt x="1774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4366600" y="2514975"/>
              <a:ext cx="689700" cy="713225"/>
            </a:xfrm>
            <a:custGeom>
              <a:avLst/>
              <a:gdLst/>
              <a:ahLst/>
              <a:cxnLst/>
              <a:rect l="l" t="t" r="r" b="b"/>
              <a:pathLst>
                <a:path w="27588" h="28529" fill="none" extrusionOk="0">
                  <a:moveTo>
                    <a:pt x="1215" y="14776"/>
                  </a:moveTo>
                  <a:cubicBezTo>
                    <a:pt x="1215" y="14776"/>
                    <a:pt x="3573" y="18634"/>
                    <a:pt x="7228" y="18027"/>
                  </a:cubicBezTo>
                  <a:cubicBezTo>
                    <a:pt x="10871" y="17431"/>
                    <a:pt x="12074" y="13252"/>
                    <a:pt x="11836" y="10335"/>
                  </a:cubicBezTo>
                  <a:cubicBezTo>
                    <a:pt x="11598" y="7406"/>
                    <a:pt x="10752" y="1"/>
                    <a:pt x="19170" y="965"/>
                  </a:cubicBezTo>
                  <a:cubicBezTo>
                    <a:pt x="27588" y="1918"/>
                    <a:pt x="26861" y="12336"/>
                    <a:pt x="22492" y="18896"/>
                  </a:cubicBezTo>
                  <a:cubicBezTo>
                    <a:pt x="17086" y="27028"/>
                    <a:pt x="4216" y="28528"/>
                    <a:pt x="1215" y="20110"/>
                  </a:cubicBezTo>
                  <a:cubicBezTo>
                    <a:pt x="429" y="17920"/>
                    <a:pt x="84" y="15931"/>
                    <a:pt x="1" y="14157"/>
                  </a:cubicBezTo>
                  <a:close/>
                </a:path>
              </a:pathLst>
            </a:custGeom>
            <a:noFill/>
            <a:ln w="12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26"/>
          <p:cNvGrpSpPr/>
          <p:nvPr/>
        </p:nvGrpSpPr>
        <p:grpSpPr>
          <a:xfrm>
            <a:off x="4184150" y="3125475"/>
            <a:ext cx="799600" cy="883750"/>
            <a:chOff x="4184150" y="3125475"/>
            <a:chExt cx="799600" cy="883750"/>
          </a:xfrm>
        </p:grpSpPr>
        <p:sp>
          <p:nvSpPr>
            <p:cNvPr id="578" name="Google Shape;578;p26"/>
            <p:cNvSpPr/>
            <p:nvPr/>
          </p:nvSpPr>
          <p:spPr>
            <a:xfrm>
              <a:off x="4204900" y="3185225"/>
              <a:ext cx="778850" cy="824000"/>
            </a:xfrm>
            <a:custGeom>
              <a:avLst/>
              <a:gdLst/>
              <a:ahLst/>
              <a:cxnLst/>
              <a:rect l="l" t="t" r="r" b="b"/>
              <a:pathLst>
                <a:path w="31154" h="32960" extrusionOk="0">
                  <a:moveTo>
                    <a:pt x="8922" y="4790"/>
                  </a:moveTo>
                  <a:cubicBezTo>
                    <a:pt x="9219" y="5421"/>
                    <a:pt x="9612" y="6528"/>
                    <a:pt x="9731" y="7814"/>
                  </a:cubicBezTo>
                  <a:cubicBezTo>
                    <a:pt x="9088" y="7326"/>
                    <a:pt x="8207" y="7195"/>
                    <a:pt x="7469" y="7171"/>
                  </a:cubicBezTo>
                  <a:cubicBezTo>
                    <a:pt x="7481" y="7088"/>
                    <a:pt x="7493" y="6992"/>
                    <a:pt x="7505" y="6897"/>
                  </a:cubicBezTo>
                  <a:cubicBezTo>
                    <a:pt x="7600" y="6159"/>
                    <a:pt x="8291" y="5504"/>
                    <a:pt x="8922" y="4790"/>
                  </a:cubicBezTo>
                  <a:close/>
                  <a:moveTo>
                    <a:pt x="22233" y="4790"/>
                  </a:moveTo>
                  <a:cubicBezTo>
                    <a:pt x="22876" y="5504"/>
                    <a:pt x="23554" y="6159"/>
                    <a:pt x="23661" y="6897"/>
                  </a:cubicBezTo>
                  <a:cubicBezTo>
                    <a:pt x="23673" y="6992"/>
                    <a:pt x="23685" y="7088"/>
                    <a:pt x="23685" y="7171"/>
                  </a:cubicBezTo>
                  <a:cubicBezTo>
                    <a:pt x="22959" y="7195"/>
                    <a:pt x="22066" y="7326"/>
                    <a:pt x="21435" y="7814"/>
                  </a:cubicBezTo>
                  <a:cubicBezTo>
                    <a:pt x="21554" y="6528"/>
                    <a:pt x="21947" y="5421"/>
                    <a:pt x="22233" y="4790"/>
                  </a:cubicBezTo>
                  <a:close/>
                  <a:moveTo>
                    <a:pt x="7505" y="8088"/>
                  </a:moveTo>
                  <a:cubicBezTo>
                    <a:pt x="8171" y="8112"/>
                    <a:pt x="8898" y="8243"/>
                    <a:pt x="9303" y="8647"/>
                  </a:cubicBezTo>
                  <a:cubicBezTo>
                    <a:pt x="9553" y="8886"/>
                    <a:pt x="9660" y="9231"/>
                    <a:pt x="9648" y="9659"/>
                  </a:cubicBezTo>
                  <a:cubicBezTo>
                    <a:pt x="9205" y="9400"/>
                    <a:pt x="8756" y="9300"/>
                    <a:pt x="8326" y="9300"/>
                  </a:cubicBezTo>
                  <a:cubicBezTo>
                    <a:pt x="8144" y="9300"/>
                    <a:pt x="7964" y="9318"/>
                    <a:pt x="7790" y="9350"/>
                  </a:cubicBezTo>
                  <a:cubicBezTo>
                    <a:pt x="7671" y="8945"/>
                    <a:pt x="7564" y="8528"/>
                    <a:pt x="7505" y="8088"/>
                  </a:cubicBezTo>
                  <a:close/>
                  <a:moveTo>
                    <a:pt x="23650" y="8088"/>
                  </a:moveTo>
                  <a:lnTo>
                    <a:pt x="23650" y="8088"/>
                  </a:lnTo>
                  <a:cubicBezTo>
                    <a:pt x="23590" y="8528"/>
                    <a:pt x="23483" y="8945"/>
                    <a:pt x="23364" y="9350"/>
                  </a:cubicBezTo>
                  <a:cubicBezTo>
                    <a:pt x="23190" y="9318"/>
                    <a:pt x="23011" y="9300"/>
                    <a:pt x="22828" y="9300"/>
                  </a:cubicBezTo>
                  <a:cubicBezTo>
                    <a:pt x="22398" y="9300"/>
                    <a:pt x="21949" y="9400"/>
                    <a:pt x="21506" y="9659"/>
                  </a:cubicBezTo>
                  <a:cubicBezTo>
                    <a:pt x="21495" y="9231"/>
                    <a:pt x="21602" y="8886"/>
                    <a:pt x="21852" y="8647"/>
                  </a:cubicBezTo>
                  <a:cubicBezTo>
                    <a:pt x="22268" y="8243"/>
                    <a:pt x="22995" y="8112"/>
                    <a:pt x="23650" y="8088"/>
                  </a:cubicBezTo>
                  <a:close/>
                  <a:moveTo>
                    <a:pt x="7475" y="1"/>
                  </a:moveTo>
                  <a:cubicBezTo>
                    <a:pt x="4941" y="1"/>
                    <a:pt x="1344" y="2652"/>
                    <a:pt x="694" y="6635"/>
                  </a:cubicBezTo>
                  <a:cubicBezTo>
                    <a:pt x="0" y="10960"/>
                    <a:pt x="2615" y="14056"/>
                    <a:pt x="5219" y="14056"/>
                  </a:cubicBezTo>
                  <a:cubicBezTo>
                    <a:pt x="5876" y="14056"/>
                    <a:pt x="6533" y="13859"/>
                    <a:pt x="7136" y="13434"/>
                  </a:cubicBezTo>
                  <a:cubicBezTo>
                    <a:pt x="8469" y="12493"/>
                    <a:pt x="8362" y="11434"/>
                    <a:pt x="8052" y="10243"/>
                  </a:cubicBezTo>
                  <a:cubicBezTo>
                    <a:pt x="8139" y="10231"/>
                    <a:pt x="8228" y="10225"/>
                    <a:pt x="8319" y="10225"/>
                  </a:cubicBezTo>
                  <a:cubicBezTo>
                    <a:pt x="8692" y="10225"/>
                    <a:pt x="9098" y="10336"/>
                    <a:pt x="9481" y="10672"/>
                  </a:cubicBezTo>
                  <a:cubicBezTo>
                    <a:pt x="9422" y="11005"/>
                    <a:pt x="9338" y="11374"/>
                    <a:pt x="9243" y="11779"/>
                  </a:cubicBezTo>
                  <a:cubicBezTo>
                    <a:pt x="8421" y="15494"/>
                    <a:pt x="6957" y="22090"/>
                    <a:pt x="9922" y="25233"/>
                  </a:cubicBezTo>
                  <a:cubicBezTo>
                    <a:pt x="9755" y="25519"/>
                    <a:pt x="9636" y="25852"/>
                    <a:pt x="9576" y="26233"/>
                  </a:cubicBezTo>
                  <a:cubicBezTo>
                    <a:pt x="9041" y="29817"/>
                    <a:pt x="12410" y="32960"/>
                    <a:pt x="15577" y="32960"/>
                  </a:cubicBezTo>
                  <a:cubicBezTo>
                    <a:pt x="18756" y="32960"/>
                    <a:pt x="22126" y="29817"/>
                    <a:pt x="21578" y="26233"/>
                  </a:cubicBezTo>
                  <a:cubicBezTo>
                    <a:pt x="21530" y="25852"/>
                    <a:pt x="21399" y="25519"/>
                    <a:pt x="21233" y="25233"/>
                  </a:cubicBezTo>
                  <a:cubicBezTo>
                    <a:pt x="24197" y="22090"/>
                    <a:pt x="22745" y="15505"/>
                    <a:pt x="21911" y="11779"/>
                  </a:cubicBezTo>
                  <a:cubicBezTo>
                    <a:pt x="21828" y="11374"/>
                    <a:pt x="21745" y="11005"/>
                    <a:pt x="21673" y="10672"/>
                  </a:cubicBezTo>
                  <a:cubicBezTo>
                    <a:pt x="22066" y="10336"/>
                    <a:pt x="22466" y="10225"/>
                    <a:pt x="22843" y="10225"/>
                  </a:cubicBezTo>
                  <a:cubicBezTo>
                    <a:pt x="22935" y="10225"/>
                    <a:pt x="23025" y="10231"/>
                    <a:pt x="23114" y="10243"/>
                  </a:cubicBezTo>
                  <a:cubicBezTo>
                    <a:pt x="22792" y="11434"/>
                    <a:pt x="22697" y="12493"/>
                    <a:pt x="24031" y="13434"/>
                  </a:cubicBezTo>
                  <a:cubicBezTo>
                    <a:pt x="24633" y="13859"/>
                    <a:pt x="25289" y="14056"/>
                    <a:pt x="25946" y="14056"/>
                  </a:cubicBezTo>
                  <a:cubicBezTo>
                    <a:pt x="28546" y="14056"/>
                    <a:pt x="31154" y="10960"/>
                    <a:pt x="30460" y="6635"/>
                  </a:cubicBezTo>
                  <a:cubicBezTo>
                    <a:pt x="29819" y="2652"/>
                    <a:pt x="26225" y="1"/>
                    <a:pt x="23686" y="1"/>
                  </a:cubicBezTo>
                  <a:cubicBezTo>
                    <a:pt x="22780" y="1"/>
                    <a:pt x="22008" y="339"/>
                    <a:pt x="21554" y="1075"/>
                  </a:cubicBezTo>
                  <a:cubicBezTo>
                    <a:pt x="20816" y="2290"/>
                    <a:pt x="21066" y="3218"/>
                    <a:pt x="21614" y="4016"/>
                  </a:cubicBezTo>
                  <a:cubicBezTo>
                    <a:pt x="21078" y="4980"/>
                    <a:pt x="20090" y="7481"/>
                    <a:pt x="20649" y="10136"/>
                  </a:cubicBezTo>
                  <a:cubicBezTo>
                    <a:pt x="20649" y="10148"/>
                    <a:pt x="20649" y="10148"/>
                    <a:pt x="20649" y="10148"/>
                  </a:cubicBezTo>
                  <a:cubicBezTo>
                    <a:pt x="20721" y="10636"/>
                    <a:pt x="20864" y="11255"/>
                    <a:pt x="21030" y="11981"/>
                  </a:cubicBezTo>
                  <a:cubicBezTo>
                    <a:pt x="21804" y="15482"/>
                    <a:pt x="23173" y="21697"/>
                    <a:pt x="20637" y="24530"/>
                  </a:cubicBezTo>
                  <a:cubicBezTo>
                    <a:pt x="19296" y="23399"/>
                    <a:pt x="16903" y="23387"/>
                    <a:pt x="15653" y="23387"/>
                  </a:cubicBezTo>
                  <a:cubicBezTo>
                    <a:pt x="15627" y="23387"/>
                    <a:pt x="15602" y="23387"/>
                    <a:pt x="15577" y="23387"/>
                  </a:cubicBezTo>
                  <a:cubicBezTo>
                    <a:pt x="15553" y="23387"/>
                    <a:pt x="15528" y="23387"/>
                    <a:pt x="15502" y="23387"/>
                  </a:cubicBezTo>
                  <a:cubicBezTo>
                    <a:pt x="14264" y="23387"/>
                    <a:pt x="11870" y="23399"/>
                    <a:pt x="10517" y="24530"/>
                  </a:cubicBezTo>
                  <a:cubicBezTo>
                    <a:pt x="7981" y="21697"/>
                    <a:pt x="9362" y="15482"/>
                    <a:pt x="10136" y="11981"/>
                  </a:cubicBezTo>
                  <a:cubicBezTo>
                    <a:pt x="10291" y="11255"/>
                    <a:pt x="10434" y="10636"/>
                    <a:pt x="10517" y="10148"/>
                  </a:cubicBezTo>
                  <a:cubicBezTo>
                    <a:pt x="10517" y="10148"/>
                    <a:pt x="10517" y="10148"/>
                    <a:pt x="10517" y="10136"/>
                  </a:cubicBezTo>
                  <a:cubicBezTo>
                    <a:pt x="11065" y="7481"/>
                    <a:pt x="10076" y="4980"/>
                    <a:pt x="9541" y="4016"/>
                  </a:cubicBezTo>
                  <a:cubicBezTo>
                    <a:pt x="10088" y="3218"/>
                    <a:pt x="10350" y="2290"/>
                    <a:pt x="9600" y="1075"/>
                  </a:cubicBezTo>
                  <a:cubicBezTo>
                    <a:pt x="9149" y="339"/>
                    <a:pt x="8380" y="1"/>
                    <a:pt x="747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4184150" y="3125475"/>
              <a:ext cx="287250" cy="431925"/>
            </a:xfrm>
            <a:custGeom>
              <a:avLst/>
              <a:gdLst/>
              <a:ahLst/>
              <a:cxnLst/>
              <a:rect l="l" t="t" r="r" b="b"/>
              <a:pathLst>
                <a:path w="11490" h="17277" fill="none" extrusionOk="0">
                  <a:moveTo>
                    <a:pt x="7668" y="8632"/>
                  </a:moveTo>
                  <a:cubicBezTo>
                    <a:pt x="7323" y="11252"/>
                    <a:pt x="9787" y="13419"/>
                    <a:pt x="7299" y="15169"/>
                  </a:cubicBezTo>
                  <a:cubicBezTo>
                    <a:pt x="4322" y="17276"/>
                    <a:pt x="0" y="13788"/>
                    <a:pt x="869" y="8370"/>
                  </a:cubicBezTo>
                  <a:cubicBezTo>
                    <a:pt x="1739" y="2965"/>
                    <a:pt x="8049" y="0"/>
                    <a:pt x="9775" y="2810"/>
                  </a:cubicBezTo>
                  <a:cubicBezTo>
                    <a:pt x="11490" y="5608"/>
                    <a:pt x="7918" y="6858"/>
                    <a:pt x="7668" y="8632"/>
                  </a:cubicBezTo>
                  <a:close/>
                </a:path>
              </a:pathLst>
            </a:custGeom>
            <a:noFill/>
            <a:ln w="12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4354100" y="3269250"/>
              <a:ext cx="129800" cy="554550"/>
            </a:xfrm>
            <a:custGeom>
              <a:avLst/>
              <a:gdLst/>
              <a:ahLst/>
              <a:cxnLst/>
              <a:rect l="l" t="t" r="r" b="b"/>
              <a:pathLst>
                <a:path w="5192" h="22182" fill="none" extrusionOk="0">
                  <a:moveTo>
                    <a:pt x="4906" y="21336"/>
                  </a:moveTo>
                  <a:cubicBezTo>
                    <a:pt x="1037" y="19121"/>
                    <a:pt x="2644" y="11859"/>
                    <a:pt x="3513" y="7965"/>
                  </a:cubicBezTo>
                  <a:cubicBezTo>
                    <a:pt x="3668" y="7239"/>
                    <a:pt x="3811" y="6608"/>
                    <a:pt x="3882" y="6132"/>
                  </a:cubicBezTo>
                  <a:cubicBezTo>
                    <a:pt x="3894" y="6132"/>
                    <a:pt x="3894" y="6120"/>
                    <a:pt x="3894" y="6120"/>
                  </a:cubicBezTo>
                  <a:cubicBezTo>
                    <a:pt x="4442" y="3453"/>
                    <a:pt x="3454" y="953"/>
                    <a:pt x="2918" y="0"/>
                  </a:cubicBezTo>
                  <a:cubicBezTo>
                    <a:pt x="2739" y="274"/>
                    <a:pt x="2525" y="524"/>
                    <a:pt x="2299" y="774"/>
                  </a:cubicBezTo>
                  <a:cubicBezTo>
                    <a:pt x="2584" y="1405"/>
                    <a:pt x="2989" y="2512"/>
                    <a:pt x="3108" y="3786"/>
                  </a:cubicBezTo>
                  <a:cubicBezTo>
                    <a:pt x="2465" y="3310"/>
                    <a:pt x="1572" y="3179"/>
                    <a:pt x="846" y="3155"/>
                  </a:cubicBezTo>
                  <a:cubicBezTo>
                    <a:pt x="822" y="3465"/>
                    <a:pt x="846" y="3774"/>
                    <a:pt x="882" y="4072"/>
                  </a:cubicBezTo>
                  <a:cubicBezTo>
                    <a:pt x="1537" y="4084"/>
                    <a:pt x="2275" y="4227"/>
                    <a:pt x="2680" y="4632"/>
                  </a:cubicBezTo>
                  <a:cubicBezTo>
                    <a:pt x="2930" y="4870"/>
                    <a:pt x="3037" y="5203"/>
                    <a:pt x="3025" y="5644"/>
                  </a:cubicBezTo>
                  <a:cubicBezTo>
                    <a:pt x="2394" y="5275"/>
                    <a:pt x="1751" y="5227"/>
                    <a:pt x="1168" y="5334"/>
                  </a:cubicBezTo>
                  <a:cubicBezTo>
                    <a:pt x="1251" y="5644"/>
                    <a:pt x="1346" y="5941"/>
                    <a:pt x="1418" y="6227"/>
                  </a:cubicBezTo>
                  <a:cubicBezTo>
                    <a:pt x="1870" y="6156"/>
                    <a:pt x="2370" y="6239"/>
                    <a:pt x="2858" y="6644"/>
                  </a:cubicBezTo>
                  <a:cubicBezTo>
                    <a:pt x="2787" y="6977"/>
                    <a:pt x="2704" y="7358"/>
                    <a:pt x="2620" y="7763"/>
                  </a:cubicBezTo>
                  <a:cubicBezTo>
                    <a:pt x="1703" y="11894"/>
                    <a:pt x="1" y="19574"/>
                    <a:pt x="4454" y="22122"/>
                  </a:cubicBezTo>
                  <a:cubicBezTo>
                    <a:pt x="4525" y="22169"/>
                    <a:pt x="4597" y="22181"/>
                    <a:pt x="4680" y="22181"/>
                  </a:cubicBezTo>
                  <a:cubicBezTo>
                    <a:pt x="4835" y="22181"/>
                    <a:pt x="4990" y="22098"/>
                    <a:pt x="5073" y="21955"/>
                  </a:cubicBezTo>
                  <a:cubicBezTo>
                    <a:pt x="5192" y="21741"/>
                    <a:pt x="5120" y="21455"/>
                    <a:pt x="4906" y="21336"/>
                  </a:cubicBezTo>
                  <a:close/>
                </a:path>
              </a:pathLst>
            </a:custGeom>
            <a:noFill/>
            <a:ln w="12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4684500" y="3125475"/>
              <a:ext cx="287275" cy="431925"/>
            </a:xfrm>
            <a:custGeom>
              <a:avLst/>
              <a:gdLst/>
              <a:ahLst/>
              <a:cxnLst/>
              <a:rect l="l" t="t" r="r" b="b"/>
              <a:pathLst>
                <a:path w="11491" h="17277" fill="none" extrusionOk="0">
                  <a:moveTo>
                    <a:pt x="3823" y="8632"/>
                  </a:moveTo>
                  <a:cubicBezTo>
                    <a:pt x="4168" y="11252"/>
                    <a:pt x="1703" y="13419"/>
                    <a:pt x="4192" y="15169"/>
                  </a:cubicBezTo>
                  <a:cubicBezTo>
                    <a:pt x="7168" y="17276"/>
                    <a:pt x="11490" y="13788"/>
                    <a:pt x="10621" y="8370"/>
                  </a:cubicBezTo>
                  <a:cubicBezTo>
                    <a:pt x="9752" y="2965"/>
                    <a:pt x="3442" y="0"/>
                    <a:pt x="1715" y="2810"/>
                  </a:cubicBezTo>
                  <a:cubicBezTo>
                    <a:pt x="1" y="5608"/>
                    <a:pt x="3573" y="6858"/>
                    <a:pt x="3823" y="8632"/>
                  </a:cubicBezTo>
                  <a:close/>
                </a:path>
              </a:pathLst>
            </a:custGeom>
            <a:noFill/>
            <a:ln w="12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4451450" y="3753225"/>
              <a:ext cx="253025" cy="28900"/>
            </a:xfrm>
            <a:custGeom>
              <a:avLst/>
              <a:gdLst/>
              <a:ahLst/>
              <a:cxnLst/>
              <a:rect l="l" t="t" r="r" b="b"/>
              <a:pathLst>
                <a:path w="10121" h="1156" fill="none" extrusionOk="0">
                  <a:moveTo>
                    <a:pt x="10120" y="1156"/>
                  </a:moveTo>
                  <a:cubicBezTo>
                    <a:pt x="8751" y="1"/>
                    <a:pt x="6287" y="1"/>
                    <a:pt x="5060" y="1"/>
                  </a:cubicBezTo>
                  <a:cubicBezTo>
                    <a:pt x="3834" y="1"/>
                    <a:pt x="1369" y="1"/>
                    <a:pt x="0" y="1156"/>
                  </a:cubicBezTo>
                </a:path>
              </a:pathLst>
            </a:custGeom>
            <a:noFill/>
            <a:ln w="12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4414225" y="3799650"/>
              <a:ext cx="327450" cy="193225"/>
            </a:xfrm>
            <a:custGeom>
              <a:avLst/>
              <a:gdLst/>
              <a:ahLst/>
              <a:cxnLst/>
              <a:rect l="l" t="t" r="r" b="b"/>
              <a:pathLst>
                <a:path w="13098" h="7729" fill="none" extrusionOk="0">
                  <a:moveTo>
                    <a:pt x="894" y="1"/>
                  </a:moveTo>
                  <a:cubicBezTo>
                    <a:pt x="727" y="287"/>
                    <a:pt x="608" y="620"/>
                    <a:pt x="549" y="989"/>
                  </a:cubicBezTo>
                  <a:cubicBezTo>
                    <a:pt x="1" y="4585"/>
                    <a:pt x="3370" y="7728"/>
                    <a:pt x="6549" y="7728"/>
                  </a:cubicBezTo>
                  <a:cubicBezTo>
                    <a:pt x="9728" y="7728"/>
                    <a:pt x="13098" y="4585"/>
                    <a:pt x="12550" y="989"/>
                  </a:cubicBezTo>
                  <a:cubicBezTo>
                    <a:pt x="12491" y="620"/>
                    <a:pt x="12371" y="287"/>
                    <a:pt x="12205" y="1"/>
                  </a:cubicBezTo>
                </a:path>
              </a:pathLst>
            </a:custGeom>
            <a:noFill/>
            <a:ln w="12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4672000" y="3269250"/>
              <a:ext cx="129800" cy="554550"/>
            </a:xfrm>
            <a:custGeom>
              <a:avLst/>
              <a:gdLst/>
              <a:ahLst/>
              <a:cxnLst/>
              <a:rect l="l" t="t" r="r" b="b"/>
              <a:pathLst>
                <a:path w="5192" h="22182" fill="none" extrusionOk="0">
                  <a:moveTo>
                    <a:pt x="2334" y="6644"/>
                  </a:moveTo>
                  <a:cubicBezTo>
                    <a:pt x="2822" y="6239"/>
                    <a:pt x="3323" y="6156"/>
                    <a:pt x="3775" y="6227"/>
                  </a:cubicBezTo>
                  <a:cubicBezTo>
                    <a:pt x="3846" y="5941"/>
                    <a:pt x="3942" y="5644"/>
                    <a:pt x="4025" y="5334"/>
                  </a:cubicBezTo>
                  <a:cubicBezTo>
                    <a:pt x="3442" y="5227"/>
                    <a:pt x="2799" y="5275"/>
                    <a:pt x="2168" y="5644"/>
                  </a:cubicBezTo>
                  <a:cubicBezTo>
                    <a:pt x="2156" y="5203"/>
                    <a:pt x="2263" y="4870"/>
                    <a:pt x="2513" y="4632"/>
                  </a:cubicBezTo>
                  <a:cubicBezTo>
                    <a:pt x="2918" y="4227"/>
                    <a:pt x="3656" y="4084"/>
                    <a:pt x="4311" y="4072"/>
                  </a:cubicBezTo>
                  <a:cubicBezTo>
                    <a:pt x="4346" y="3774"/>
                    <a:pt x="4358" y="3465"/>
                    <a:pt x="4346" y="3155"/>
                  </a:cubicBezTo>
                  <a:cubicBezTo>
                    <a:pt x="3620" y="3179"/>
                    <a:pt x="2727" y="3310"/>
                    <a:pt x="2084" y="3786"/>
                  </a:cubicBezTo>
                  <a:cubicBezTo>
                    <a:pt x="2203" y="2512"/>
                    <a:pt x="2608" y="1405"/>
                    <a:pt x="2894" y="774"/>
                  </a:cubicBezTo>
                  <a:cubicBezTo>
                    <a:pt x="2668" y="524"/>
                    <a:pt x="2453" y="274"/>
                    <a:pt x="2275" y="0"/>
                  </a:cubicBezTo>
                  <a:cubicBezTo>
                    <a:pt x="1739" y="953"/>
                    <a:pt x="751" y="3453"/>
                    <a:pt x="1298" y="6120"/>
                  </a:cubicBezTo>
                  <a:cubicBezTo>
                    <a:pt x="1298" y="6120"/>
                    <a:pt x="1298" y="6132"/>
                    <a:pt x="1298" y="6132"/>
                  </a:cubicBezTo>
                  <a:cubicBezTo>
                    <a:pt x="1382" y="6608"/>
                    <a:pt x="1525" y="7239"/>
                    <a:pt x="1679" y="7965"/>
                  </a:cubicBezTo>
                  <a:cubicBezTo>
                    <a:pt x="2549" y="11859"/>
                    <a:pt x="4156" y="19121"/>
                    <a:pt x="286" y="21336"/>
                  </a:cubicBezTo>
                  <a:cubicBezTo>
                    <a:pt x="72" y="21455"/>
                    <a:pt x="1" y="21741"/>
                    <a:pt x="120" y="21955"/>
                  </a:cubicBezTo>
                  <a:cubicBezTo>
                    <a:pt x="203" y="22098"/>
                    <a:pt x="358" y="22181"/>
                    <a:pt x="513" y="22181"/>
                  </a:cubicBezTo>
                  <a:cubicBezTo>
                    <a:pt x="596" y="22181"/>
                    <a:pt x="667" y="22169"/>
                    <a:pt x="739" y="22122"/>
                  </a:cubicBezTo>
                  <a:cubicBezTo>
                    <a:pt x="5192" y="19574"/>
                    <a:pt x="3489" y="11894"/>
                    <a:pt x="2572" y="7763"/>
                  </a:cubicBezTo>
                  <a:cubicBezTo>
                    <a:pt x="2489" y="7358"/>
                    <a:pt x="2406" y="6977"/>
                    <a:pt x="2334" y="6644"/>
                  </a:cubicBezTo>
                  <a:close/>
                </a:path>
              </a:pathLst>
            </a:custGeom>
            <a:noFill/>
            <a:ln w="12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6"/>
          <p:cNvGrpSpPr/>
          <p:nvPr/>
        </p:nvGrpSpPr>
        <p:grpSpPr>
          <a:xfrm>
            <a:off x="4417800" y="1948850"/>
            <a:ext cx="438875" cy="466750"/>
            <a:chOff x="4417800" y="1948850"/>
            <a:chExt cx="438875" cy="466750"/>
          </a:xfrm>
        </p:grpSpPr>
        <p:sp>
          <p:nvSpPr>
            <p:cNvPr id="586" name="Google Shape;586;p26"/>
            <p:cNvSpPr/>
            <p:nvPr/>
          </p:nvSpPr>
          <p:spPr>
            <a:xfrm>
              <a:off x="4434475" y="2008600"/>
              <a:ext cx="422200" cy="396775"/>
            </a:xfrm>
            <a:custGeom>
              <a:avLst/>
              <a:gdLst/>
              <a:ahLst/>
              <a:cxnLst/>
              <a:rect l="l" t="t" r="r" b="b"/>
              <a:pathLst>
                <a:path w="16888" h="15871" extrusionOk="0">
                  <a:moveTo>
                    <a:pt x="5987" y="1"/>
                  </a:moveTo>
                  <a:cubicBezTo>
                    <a:pt x="5355" y="1"/>
                    <a:pt x="4624" y="215"/>
                    <a:pt x="3787" y="765"/>
                  </a:cubicBezTo>
                  <a:cubicBezTo>
                    <a:pt x="0" y="3266"/>
                    <a:pt x="1894" y="14600"/>
                    <a:pt x="8716" y="15767"/>
                  </a:cubicBezTo>
                  <a:cubicBezTo>
                    <a:pt x="9120" y="15837"/>
                    <a:pt x="9506" y="15870"/>
                    <a:pt x="9873" y="15870"/>
                  </a:cubicBezTo>
                  <a:cubicBezTo>
                    <a:pt x="15700" y="15870"/>
                    <a:pt x="16887" y="7513"/>
                    <a:pt x="14871" y="4825"/>
                  </a:cubicBezTo>
                  <a:cubicBezTo>
                    <a:pt x="13435" y="2899"/>
                    <a:pt x="11354" y="2585"/>
                    <a:pt x="10150" y="2585"/>
                  </a:cubicBezTo>
                  <a:cubicBezTo>
                    <a:pt x="9569" y="2585"/>
                    <a:pt x="9192" y="2658"/>
                    <a:pt x="9192" y="2658"/>
                  </a:cubicBezTo>
                  <a:cubicBezTo>
                    <a:pt x="9192" y="2658"/>
                    <a:pt x="8210" y="1"/>
                    <a:pt x="598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4417800" y="1948850"/>
              <a:ext cx="425675" cy="466750"/>
            </a:xfrm>
            <a:custGeom>
              <a:avLst/>
              <a:gdLst/>
              <a:ahLst/>
              <a:cxnLst/>
              <a:rect l="l" t="t" r="r" b="b"/>
              <a:pathLst>
                <a:path w="17027" h="18670" fill="none" extrusionOk="0">
                  <a:moveTo>
                    <a:pt x="9204" y="4393"/>
                  </a:moveTo>
                  <a:cubicBezTo>
                    <a:pt x="9204" y="4393"/>
                    <a:pt x="7585" y="0"/>
                    <a:pt x="3787" y="2500"/>
                  </a:cubicBezTo>
                  <a:cubicBezTo>
                    <a:pt x="1" y="4989"/>
                    <a:pt x="1894" y="16324"/>
                    <a:pt x="8728" y="17502"/>
                  </a:cubicBezTo>
                  <a:cubicBezTo>
                    <a:pt x="15550" y="18669"/>
                    <a:pt x="17027" y="9418"/>
                    <a:pt x="14884" y="6560"/>
                  </a:cubicBezTo>
                  <a:cubicBezTo>
                    <a:pt x="12752" y="3703"/>
                    <a:pt x="9204" y="4393"/>
                    <a:pt x="9204" y="4393"/>
                  </a:cubicBezTo>
                  <a:close/>
                </a:path>
              </a:pathLst>
            </a:custGeom>
            <a:noFill/>
            <a:ln w="122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6"/>
          <p:cNvGrpSpPr/>
          <p:nvPr/>
        </p:nvGrpSpPr>
        <p:grpSpPr>
          <a:xfrm>
            <a:off x="710500" y="1581525"/>
            <a:ext cx="3942675" cy="859375"/>
            <a:chOff x="710500" y="1581525"/>
            <a:chExt cx="3942675" cy="859375"/>
          </a:xfrm>
        </p:grpSpPr>
        <p:sp>
          <p:nvSpPr>
            <p:cNvPr id="589" name="Google Shape;589;p26"/>
            <p:cNvSpPr/>
            <p:nvPr/>
          </p:nvSpPr>
          <p:spPr>
            <a:xfrm flipH="1">
              <a:off x="710500" y="1581525"/>
              <a:ext cx="2356575" cy="859375"/>
            </a:xfrm>
            <a:custGeom>
              <a:avLst/>
              <a:gdLst/>
              <a:ahLst/>
              <a:cxnLst/>
              <a:rect l="l" t="t" r="r" b="b"/>
              <a:pathLst>
                <a:path w="94263" h="34375" extrusionOk="0">
                  <a:moveTo>
                    <a:pt x="17194" y="1"/>
                  </a:moveTo>
                  <a:cubicBezTo>
                    <a:pt x="7704" y="1"/>
                    <a:pt x="1" y="7692"/>
                    <a:pt x="1" y="17181"/>
                  </a:cubicBezTo>
                  <a:cubicBezTo>
                    <a:pt x="1" y="26683"/>
                    <a:pt x="7704" y="34374"/>
                    <a:pt x="17194" y="34374"/>
                  </a:cubicBezTo>
                  <a:lnTo>
                    <a:pt x="94263" y="34374"/>
                  </a:lnTo>
                  <a:lnTo>
                    <a:pt x="9426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4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0" name="Google Shape;590;p26"/>
            <p:cNvSpPr/>
            <p:nvPr/>
          </p:nvSpPr>
          <p:spPr>
            <a:xfrm rot="10800000">
              <a:off x="2265750" y="1639575"/>
              <a:ext cx="743275" cy="743275"/>
            </a:xfrm>
            <a:custGeom>
              <a:avLst/>
              <a:gdLst/>
              <a:ahLst/>
              <a:cxnLst/>
              <a:rect l="l" t="t" r="r" b="b"/>
              <a:pathLst>
                <a:path w="29731" h="29731" extrusionOk="0">
                  <a:moveTo>
                    <a:pt x="14872" y="1"/>
                  </a:moveTo>
                  <a:cubicBezTo>
                    <a:pt x="6656" y="1"/>
                    <a:pt x="1" y="6656"/>
                    <a:pt x="1" y="14859"/>
                  </a:cubicBezTo>
                  <a:cubicBezTo>
                    <a:pt x="1" y="23075"/>
                    <a:pt x="6656" y="29730"/>
                    <a:pt x="14872" y="29730"/>
                  </a:cubicBezTo>
                  <a:cubicBezTo>
                    <a:pt x="23075" y="29730"/>
                    <a:pt x="29731" y="23075"/>
                    <a:pt x="29731" y="14859"/>
                  </a:cubicBezTo>
                  <a:cubicBezTo>
                    <a:pt x="29731" y="6656"/>
                    <a:pt x="23075" y="1"/>
                    <a:pt x="14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 rot="10800000">
              <a:off x="2351475" y="1725300"/>
              <a:ext cx="571825" cy="571825"/>
            </a:xfrm>
            <a:custGeom>
              <a:avLst/>
              <a:gdLst/>
              <a:ahLst/>
              <a:cxnLst/>
              <a:rect l="l" t="t" r="r" b="b"/>
              <a:pathLst>
                <a:path w="22873" h="22873" extrusionOk="0">
                  <a:moveTo>
                    <a:pt x="11443" y="1"/>
                  </a:moveTo>
                  <a:cubicBezTo>
                    <a:pt x="5120" y="1"/>
                    <a:pt x="1" y="5120"/>
                    <a:pt x="1" y="11430"/>
                  </a:cubicBezTo>
                  <a:cubicBezTo>
                    <a:pt x="1" y="17753"/>
                    <a:pt x="5120" y="22872"/>
                    <a:pt x="11443" y="22872"/>
                  </a:cubicBezTo>
                  <a:cubicBezTo>
                    <a:pt x="17753" y="22872"/>
                    <a:pt x="22873" y="17753"/>
                    <a:pt x="22873" y="11430"/>
                  </a:cubicBezTo>
                  <a:cubicBezTo>
                    <a:pt x="22873" y="5120"/>
                    <a:pt x="17753" y="1"/>
                    <a:pt x="1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 rot="10800000">
              <a:off x="2400600" y="1774425"/>
              <a:ext cx="473275" cy="473575"/>
            </a:xfrm>
            <a:custGeom>
              <a:avLst/>
              <a:gdLst/>
              <a:ahLst/>
              <a:cxnLst/>
              <a:rect l="l" t="t" r="r" b="b"/>
              <a:pathLst>
                <a:path w="18931" h="18943" fill="none" extrusionOk="0">
                  <a:moveTo>
                    <a:pt x="18931" y="9465"/>
                  </a:moveTo>
                  <a:cubicBezTo>
                    <a:pt x="18931" y="14704"/>
                    <a:pt x="14692" y="18943"/>
                    <a:pt x="9466" y="18943"/>
                  </a:cubicBezTo>
                  <a:cubicBezTo>
                    <a:pt x="4239" y="18943"/>
                    <a:pt x="0" y="14704"/>
                    <a:pt x="0" y="9465"/>
                  </a:cubicBezTo>
                  <a:cubicBezTo>
                    <a:pt x="0" y="4239"/>
                    <a:pt x="4239" y="0"/>
                    <a:pt x="9466" y="0"/>
                  </a:cubicBezTo>
                  <a:cubicBezTo>
                    <a:pt x="14692" y="0"/>
                    <a:pt x="18931" y="4239"/>
                    <a:pt x="18931" y="9465"/>
                  </a:cubicBezTo>
                  <a:close/>
                </a:path>
              </a:pathLst>
            </a:custGeom>
            <a:noFill/>
            <a:ln w="21425" cap="rnd" cmpd="sng">
              <a:solidFill>
                <a:srgbClr val="3126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93" name="Google Shape;593;p26"/>
            <p:cNvCxnSpPr/>
            <p:nvPr/>
          </p:nvCxnSpPr>
          <p:spPr>
            <a:xfrm rot="10800000">
              <a:off x="3067075" y="2005675"/>
              <a:ext cx="1586100" cy="225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594" name="Google Shape;594;p26"/>
          <p:cNvSpPr/>
          <p:nvPr/>
        </p:nvSpPr>
        <p:spPr>
          <a:xfrm>
            <a:off x="2513712" y="1883662"/>
            <a:ext cx="247344" cy="245883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" name="Google Shape;595;p26"/>
          <p:cNvGrpSpPr/>
          <p:nvPr/>
        </p:nvGrpSpPr>
        <p:grpSpPr>
          <a:xfrm>
            <a:off x="710500" y="2802450"/>
            <a:ext cx="3589650" cy="859375"/>
            <a:chOff x="710500" y="2802450"/>
            <a:chExt cx="3589650" cy="859375"/>
          </a:xfrm>
        </p:grpSpPr>
        <p:sp>
          <p:nvSpPr>
            <p:cNvPr id="596" name="Google Shape;596;p26"/>
            <p:cNvSpPr/>
            <p:nvPr/>
          </p:nvSpPr>
          <p:spPr>
            <a:xfrm flipH="1">
              <a:off x="710500" y="2802450"/>
              <a:ext cx="2356575" cy="859375"/>
            </a:xfrm>
            <a:custGeom>
              <a:avLst/>
              <a:gdLst/>
              <a:ahLst/>
              <a:cxnLst/>
              <a:rect l="l" t="t" r="r" b="b"/>
              <a:pathLst>
                <a:path w="94263" h="34375" extrusionOk="0">
                  <a:moveTo>
                    <a:pt x="17194" y="1"/>
                  </a:moveTo>
                  <a:cubicBezTo>
                    <a:pt x="7704" y="1"/>
                    <a:pt x="1" y="7692"/>
                    <a:pt x="1" y="17181"/>
                  </a:cubicBezTo>
                  <a:cubicBezTo>
                    <a:pt x="1" y="26683"/>
                    <a:pt x="7704" y="34374"/>
                    <a:pt x="17194" y="34374"/>
                  </a:cubicBezTo>
                  <a:lnTo>
                    <a:pt x="94263" y="34374"/>
                  </a:lnTo>
                  <a:lnTo>
                    <a:pt x="9426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4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</a:t>
              </a:r>
              <a:b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third planet</a:t>
              </a:r>
              <a:b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7" name="Google Shape;597;p26"/>
            <p:cNvSpPr/>
            <p:nvPr/>
          </p:nvSpPr>
          <p:spPr>
            <a:xfrm rot="10800000">
              <a:off x="2265750" y="2860500"/>
              <a:ext cx="743275" cy="743275"/>
            </a:xfrm>
            <a:custGeom>
              <a:avLst/>
              <a:gdLst/>
              <a:ahLst/>
              <a:cxnLst/>
              <a:rect l="l" t="t" r="r" b="b"/>
              <a:pathLst>
                <a:path w="29731" h="29731" extrusionOk="0">
                  <a:moveTo>
                    <a:pt x="14872" y="1"/>
                  </a:moveTo>
                  <a:cubicBezTo>
                    <a:pt x="6656" y="1"/>
                    <a:pt x="1" y="6656"/>
                    <a:pt x="1" y="14859"/>
                  </a:cubicBezTo>
                  <a:cubicBezTo>
                    <a:pt x="1" y="23075"/>
                    <a:pt x="6656" y="29730"/>
                    <a:pt x="14872" y="29730"/>
                  </a:cubicBezTo>
                  <a:cubicBezTo>
                    <a:pt x="23075" y="29730"/>
                    <a:pt x="29731" y="23075"/>
                    <a:pt x="29731" y="14859"/>
                  </a:cubicBezTo>
                  <a:cubicBezTo>
                    <a:pt x="29731" y="6656"/>
                    <a:pt x="23075" y="1"/>
                    <a:pt x="14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 rot="10800000">
              <a:off x="2351475" y="2946225"/>
              <a:ext cx="571825" cy="571825"/>
            </a:xfrm>
            <a:custGeom>
              <a:avLst/>
              <a:gdLst/>
              <a:ahLst/>
              <a:cxnLst/>
              <a:rect l="l" t="t" r="r" b="b"/>
              <a:pathLst>
                <a:path w="22873" h="22873" extrusionOk="0">
                  <a:moveTo>
                    <a:pt x="11443" y="1"/>
                  </a:moveTo>
                  <a:cubicBezTo>
                    <a:pt x="5120" y="1"/>
                    <a:pt x="1" y="5120"/>
                    <a:pt x="1" y="11430"/>
                  </a:cubicBezTo>
                  <a:cubicBezTo>
                    <a:pt x="1" y="17753"/>
                    <a:pt x="5120" y="22872"/>
                    <a:pt x="11443" y="22872"/>
                  </a:cubicBezTo>
                  <a:cubicBezTo>
                    <a:pt x="17753" y="22872"/>
                    <a:pt x="22873" y="17753"/>
                    <a:pt x="22873" y="11430"/>
                  </a:cubicBezTo>
                  <a:cubicBezTo>
                    <a:pt x="22873" y="5120"/>
                    <a:pt x="17753" y="1"/>
                    <a:pt x="1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 rot="10800000">
              <a:off x="2400600" y="2995350"/>
              <a:ext cx="473275" cy="473575"/>
            </a:xfrm>
            <a:custGeom>
              <a:avLst/>
              <a:gdLst/>
              <a:ahLst/>
              <a:cxnLst/>
              <a:rect l="l" t="t" r="r" b="b"/>
              <a:pathLst>
                <a:path w="18931" h="18943" fill="none" extrusionOk="0">
                  <a:moveTo>
                    <a:pt x="18931" y="9465"/>
                  </a:moveTo>
                  <a:cubicBezTo>
                    <a:pt x="18931" y="14704"/>
                    <a:pt x="14692" y="18943"/>
                    <a:pt x="9466" y="18943"/>
                  </a:cubicBezTo>
                  <a:cubicBezTo>
                    <a:pt x="4239" y="18943"/>
                    <a:pt x="0" y="14704"/>
                    <a:pt x="0" y="9465"/>
                  </a:cubicBezTo>
                  <a:cubicBezTo>
                    <a:pt x="0" y="4239"/>
                    <a:pt x="4239" y="0"/>
                    <a:pt x="9466" y="0"/>
                  </a:cubicBezTo>
                  <a:cubicBezTo>
                    <a:pt x="14692" y="0"/>
                    <a:pt x="18931" y="4239"/>
                    <a:pt x="18931" y="9465"/>
                  </a:cubicBezTo>
                  <a:close/>
                </a:path>
              </a:pathLst>
            </a:custGeom>
            <a:noFill/>
            <a:ln w="21425" cap="rnd" cmpd="sng">
              <a:solidFill>
                <a:srgbClr val="3126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0" name="Google Shape;600;p26"/>
            <p:cNvCxnSpPr/>
            <p:nvPr/>
          </p:nvCxnSpPr>
          <p:spPr>
            <a:xfrm rot="10800000">
              <a:off x="3067150" y="3218925"/>
              <a:ext cx="1233000" cy="15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601" name="Google Shape;601;p26"/>
          <p:cNvGrpSpPr/>
          <p:nvPr/>
        </p:nvGrpSpPr>
        <p:grpSpPr>
          <a:xfrm>
            <a:off x="2499979" y="3099892"/>
            <a:ext cx="272950" cy="264472"/>
            <a:chOff x="-27719400" y="3925600"/>
            <a:chExt cx="295400" cy="286225"/>
          </a:xfrm>
        </p:grpSpPr>
        <p:sp>
          <p:nvSpPr>
            <p:cNvPr id="602" name="Google Shape;602;p26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26"/>
          <p:cNvGrpSpPr/>
          <p:nvPr/>
        </p:nvGrpSpPr>
        <p:grpSpPr>
          <a:xfrm>
            <a:off x="4971875" y="1581525"/>
            <a:ext cx="3461850" cy="859375"/>
            <a:chOff x="4971875" y="1581525"/>
            <a:chExt cx="3461850" cy="859375"/>
          </a:xfrm>
        </p:grpSpPr>
        <p:sp>
          <p:nvSpPr>
            <p:cNvPr id="605" name="Google Shape;605;p26"/>
            <p:cNvSpPr/>
            <p:nvPr/>
          </p:nvSpPr>
          <p:spPr>
            <a:xfrm>
              <a:off x="6077150" y="1581525"/>
              <a:ext cx="2356575" cy="859375"/>
            </a:xfrm>
            <a:custGeom>
              <a:avLst/>
              <a:gdLst/>
              <a:ahLst/>
              <a:cxnLst/>
              <a:rect l="l" t="t" r="r" b="b"/>
              <a:pathLst>
                <a:path w="94263" h="34375" extrusionOk="0">
                  <a:moveTo>
                    <a:pt x="17194" y="1"/>
                  </a:moveTo>
                  <a:cubicBezTo>
                    <a:pt x="7704" y="1"/>
                    <a:pt x="1" y="7692"/>
                    <a:pt x="1" y="17181"/>
                  </a:cubicBezTo>
                  <a:cubicBezTo>
                    <a:pt x="1" y="26683"/>
                    <a:pt x="7704" y="34374"/>
                    <a:pt x="17194" y="34374"/>
                  </a:cubicBezTo>
                  <a:lnTo>
                    <a:pt x="94263" y="34374"/>
                  </a:lnTo>
                  <a:lnTo>
                    <a:pt x="9426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40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6135200" y="1639575"/>
              <a:ext cx="743275" cy="743275"/>
            </a:xfrm>
            <a:custGeom>
              <a:avLst/>
              <a:gdLst/>
              <a:ahLst/>
              <a:cxnLst/>
              <a:rect l="l" t="t" r="r" b="b"/>
              <a:pathLst>
                <a:path w="29731" h="29731" extrusionOk="0">
                  <a:moveTo>
                    <a:pt x="14872" y="1"/>
                  </a:moveTo>
                  <a:cubicBezTo>
                    <a:pt x="6656" y="1"/>
                    <a:pt x="1" y="6656"/>
                    <a:pt x="1" y="14859"/>
                  </a:cubicBezTo>
                  <a:cubicBezTo>
                    <a:pt x="1" y="23075"/>
                    <a:pt x="6656" y="29730"/>
                    <a:pt x="14872" y="29730"/>
                  </a:cubicBezTo>
                  <a:cubicBezTo>
                    <a:pt x="23075" y="29730"/>
                    <a:pt x="29731" y="23075"/>
                    <a:pt x="29731" y="14859"/>
                  </a:cubicBezTo>
                  <a:cubicBezTo>
                    <a:pt x="29731" y="6656"/>
                    <a:pt x="23075" y="1"/>
                    <a:pt x="1487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6220925" y="1725300"/>
              <a:ext cx="571825" cy="571825"/>
            </a:xfrm>
            <a:custGeom>
              <a:avLst/>
              <a:gdLst/>
              <a:ahLst/>
              <a:cxnLst/>
              <a:rect l="l" t="t" r="r" b="b"/>
              <a:pathLst>
                <a:path w="22873" h="22873" extrusionOk="0">
                  <a:moveTo>
                    <a:pt x="11443" y="1"/>
                  </a:moveTo>
                  <a:cubicBezTo>
                    <a:pt x="5120" y="1"/>
                    <a:pt x="1" y="5120"/>
                    <a:pt x="1" y="11430"/>
                  </a:cubicBezTo>
                  <a:cubicBezTo>
                    <a:pt x="1" y="17753"/>
                    <a:pt x="5120" y="22872"/>
                    <a:pt x="11443" y="22872"/>
                  </a:cubicBezTo>
                  <a:cubicBezTo>
                    <a:pt x="17753" y="22872"/>
                    <a:pt x="22873" y="17753"/>
                    <a:pt x="22873" y="11430"/>
                  </a:cubicBezTo>
                  <a:cubicBezTo>
                    <a:pt x="22873" y="5120"/>
                    <a:pt x="17753" y="1"/>
                    <a:pt x="1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6270350" y="1774425"/>
              <a:ext cx="473275" cy="473575"/>
            </a:xfrm>
            <a:custGeom>
              <a:avLst/>
              <a:gdLst/>
              <a:ahLst/>
              <a:cxnLst/>
              <a:rect l="l" t="t" r="r" b="b"/>
              <a:pathLst>
                <a:path w="18931" h="18943" fill="none" extrusionOk="0">
                  <a:moveTo>
                    <a:pt x="18931" y="9465"/>
                  </a:moveTo>
                  <a:cubicBezTo>
                    <a:pt x="18931" y="14704"/>
                    <a:pt x="14692" y="18943"/>
                    <a:pt x="9466" y="18943"/>
                  </a:cubicBezTo>
                  <a:cubicBezTo>
                    <a:pt x="4239" y="18943"/>
                    <a:pt x="0" y="14704"/>
                    <a:pt x="0" y="9465"/>
                  </a:cubicBezTo>
                  <a:cubicBezTo>
                    <a:pt x="0" y="4239"/>
                    <a:pt x="4239" y="0"/>
                    <a:pt x="9466" y="0"/>
                  </a:cubicBezTo>
                  <a:cubicBezTo>
                    <a:pt x="14692" y="0"/>
                    <a:pt x="18931" y="4239"/>
                    <a:pt x="18931" y="9465"/>
                  </a:cubicBezTo>
                  <a:close/>
                </a:path>
              </a:pathLst>
            </a:custGeom>
            <a:noFill/>
            <a:ln w="21425" cap="rnd" cmpd="sng">
              <a:solidFill>
                <a:srgbClr val="3126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9" name="Google Shape;609;p26"/>
            <p:cNvCxnSpPr/>
            <p:nvPr/>
          </p:nvCxnSpPr>
          <p:spPr>
            <a:xfrm rot="10800000" flipH="1">
              <a:off x="4971875" y="2005550"/>
              <a:ext cx="1108200" cy="191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610" name="Google Shape;610;p26"/>
          <p:cNvGrpSpPr/>
          <p:nvPr/>
        </p:nvGrpSpPr>
        <p:grpSpPr>
          <a:xfrm>
            <a:off x="6382505" y="1881593"/>
            <a:ext cx="248681" cy="249996"/>
            <a:chOff x="-27351575" y="3915650"/>
            <a:chExt cx="297750" cy="299325"/>
          </a:xfrm>
        </p:grpSpPr>
        <p:sp>
          <p:nvSpPr>
            <p:cNvPr id="611" name="Google Shape;611;p26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26"/>
          <p:cNvGrpSpPr/>
          <p:nvPr/>
        </p:nvGrpSpPr>
        <p:grpSpPr>
          <a:xfrm>
            <a:off x="4839500" y="2802450"/>
            <a:ext cx="3594225" cy="859375"/>
            <a:chOff x="4839500" y="2802450"/>
            <a:chExt cx="3594225" cy="859375"/>
          </a:xfrm>
        </p:grpSpPr>
        <p:sp>
          <p:nvSpPr>
            <p:cNvPr id="614" name="Google Shape;614;p26"/>
            <p:cNvSpPr/>
            <p:nvPr/>
          </p:nvSpPr>
          <p:spPr>
            <a:xfrm>
              <a:off x="6077150" y="2802450"/>
              <a:ext cx="2356575" cy="859375"/>
            </a:xfrm>
            <a:custGeom>
              <a:avLst/>
              <a:gdLst/>
              <a:ahLst/>
              <a:cxnLst/>
              <a:rect l="l" t="t" r="r" b="b"/>
              <a:pathLst>
                <a:path w="94263" h="34375" extrusionOk="0">
                  <a:moveTo>
                    <a:pt x="17194" y="1"/>
                  </a:moveTo>
                  <a:cubicBezTo>
                    <a:pt x="7704" y="1"/>
                    <a:pt x="1" y="7692"/>
                    <a:pt x="1" y="17181"/>
                  </a:cubicBezTo>
                  <a:cubicBezTo>
                    <a:pt x="1" y="26683"/>
                    <a:pt x="7704" y="34374"/>
                    <a:pt x="17194" y="34374"/>
                  </a:cubicBezTo>
                  <a:lnTo>
                    <a:pt x="94263" y="34374"/>
                  </a:lnTo>
                  <a:lnTo>
                    <a:pt x="9426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40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terribly hot</a:t>
              </a: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6135200" y="2860500"/>
              <a:ext cx="743275" cy="743275"/>
            </a:xfrm>
            <a:custGeom>
              <a:avLst/>
              <a:gdLst/>
              <a:ahLst/>
              <a:cxnLst/>
              <a:rect l="l" t="t" r="r" b="b"/>
              <a:pathLst>
                <a:path w="29731" h="29731" extrusionOk="0">
                  <a:moveTo>
                    <a:pt x="14872" y="1"/>
                  </a:moveTo>
                  <a:cubicBezTo>
                    <a:pt x="6656" y="1"/>
                    <a:pt x="1" y="6656"/>
                    <a:pt x="1" y="14859"/>
                  </a:cubicBezTo>
                  <a:cubicBezTo>
                    <a:pt x="1" y="23075"/>
                    <a:pt x="6656" y="29730"/>
                    <a:pt x="14872" y="29730"/>
                  </a:cubicBezTo>
                  <a:cubicBezTo>
                    <a:pt x="23075" y="29730"/>
                    <a:pt x="29731" y="23075"/>
                    <a:pt x="29731" y="14859"/>
                  </a:cubicBezTo>
                  <a:cubicBezTo>
                    <a:pt x="29731" y="6656"/>
                    <a:pt x="23075" y="1"/>
                    <a:pt x="14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6220925" y="2946225"/>
              <a:ext cx="571825" cy="571825"/>
            </a:xfrm>
            <a:custGeom>
              <a:avLst/>
              <a:gdLst/>
              <a:ahLst/>
              <a:cxnLst/>
              <a:rect l="l" t="t" r="r" b="b"/>
              <a:pathLst>
                <a:path w="22873" h="22873" extrusionOk="0">
                  <a:moveTo>
                    <a:pt x="11443" y="1"/>
                  </a:moveTo>
                  <a:cubicBezTo>
                    <a:pt x="5120" y="1"/>
                    <a:pt x="1" y="5120"/>
                    <a:pt x="1" y="11430"/>
                  </a:cubicBezTo>
                  <a:cubicBezTo>
                    <a:pt x="1" y="17753"/>
                    <a:pt x="5120" y="22872"/>
                    <a:pt x="11443" y="22872"/>
                  </a:cubicBezTo>
                  <a:cubicBezTo>
                    <a:pt x="17753" y="22872"/>
                    <a:pt x="22873" y="17753"/>
                    <a:pt x="22873" y="11430"/>
                  </a:cubicBezTo>
                  <a:cubicBezTo>
                    <a:pt x="22873" y="5120"/>
                    <a:pt x="17753" y="1"/>
                    <a:pt x="1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6270350" y="2995350"/>
              <a:ext cx="473275" cy="473575"/>
            </a:xfrm>
            <a:custGeom>
              <a:avLst/>
              <a:gdLst/>
              <a:ahLst/>
              <a:cxnLst/>
              <a:rect l="l" t="t" r="r" b="b"/>
              <a:pathLst>
                <a:path w="18931" h="18943" fill="none" extrusionOk="0">
                  <a:moveTo>
                    <a:pt x="18931" y="9465"/>
                  </a:moveTo>
                  <a:cubicBezTo>
                    <a:pt x="18931" y="14704"/>
                    <a:pt x="14692" y="18943"/>
                    <a:pt x="9466" y="18943"/>
                  </a:cubicBezTo>
                  <a:cubicBezTo>
                    <a:pt x="4239" y="18943"/>
                    <a:pt x="0" y="14704"/>
                    <a:pt x="0" y="9465"/>
                  </a:cubicBezTo>
                  <a:cubicBezTo>
                    <a:pt x="0" y="4239"/>
                    <a:pt x="4239" y="0"/>
                    <a:pt x="9466" y="0"/>
                  </a:cubicBezTo>
                  <a:cubicBezTo>
                    <a:pt x="14692" y="0"/>
                    <a:pt x="18931" y="4239"/>
                    <a:pt x="18931" y="9465"/>
                  </a:cubicBezTo>
                  <a:close/>
                </a:path>
              </a:pathLst>
            </a:custGeom>
            <a:noFill/>
            <a:ln w="21425" cap="rnd" cmpd="sng">
              <a:solidFill>
                <a:srgbClr val="3126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8" name="Google Shape;618;p26"/>
            <p:cNvCxnSpPr/>
            <p:nvPr/>
          </p:nvCxnSpPr>
          <p:spPr>
            <a:xfrm>
              <a:off x="4839500" y="2941950"/>
              <a:ext cx="1240500" cy="279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619" name="Google Shape;619;p26"/>
          <p:cNvGrpSpPr/>
          <p:nvPr/>
        </p:nvGrpSpPr>
        <p:grpSpPr>
          <a:xfrm>
            <a:off x="6382983" y="3108554"/>
            <a:ext cx="248013" cy="247177"/>
            <a:chOff x="-26980600" y="3175500"/>
            <a:chExt cx="296950" cy="295950"/>
          </a:xfrm>
        </p:grpSpPr>
        <p:sp>
          <p:nvSpPr>
            <p:cNvPr id="620" name="Google Shape;620;p26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628" name="Google Shape;628;p27"/>
          <p:cNvGrpSpPr/>
          <p:nvPr/>
        </p:nvGrpSpPr>
        <p:grpSpPr>
          <a:xfrm>
            <a:off x="1215300" y="1689750"/>
            <a:ext cx="3841900" cy="881750"/>
            <a:chOff x="1215300" y="1689750"/>
            <a:chExt cx="3841900" cy="881750"/>
          </a:xfrm>
        </p:grpSpPr>
        <p:sp>
          <p:nvSpPr>
            <p:cNvPr id="629" name="Google Shape;629;p27"/>
            <p:cNvSpPr/>
            <p:nvPr/>
          </p:nvSpPr>
          <p:spPr>
            <a:xfrm>
              <a:off x="4087046" y="1833315"/>
              <a:ext cx="970154" cy="594611"/>
            </a:xfrm>
            <a:custGeom>
              <a:avLst/>
              <a:gdLst/>
              <a:ahLst/>
              <a:cxnLst/>
              <a:rect l="l" t="t" r="r" b="b"/>
              <a:pathLst>
                <a:path w="57270" h="35101" extrusionOk="0">
                  <a:moveTo>
                    <a:pt x="6191" y="1"/>
                  </a:moveTo>
                  <a:cubicBezTo>
                    <a:pt x="5918" y="465"/>
                    <a:pt x="5691" y="953"/>
                    <a:pt x="5501" y="1477"/>
                  </a:cubicBezTo>
                  <a:cubicBezTo>
                    <a:pt x="3905" y="6025"/>
                    <a:pt x="4870" y="11455"/>
                    <a:pt x="4620" y="12657"/>
                  </a:cubicBezTo>
                  <a:cubicBezTo>
                    <a:pt x="4382" y="13848"/>
                    <a:pt x="3024" y="20003"/>
                    <a:pt x="3429" y="24552"/>
                  </a:cubicBezTo>
                  <a:cubicBezTo>
                    <a:pt x="3429" y="24552"/>
                    <a:pt x="1405" y="29135"/>
                    <a:pt x="0" y="35100"/>
                  </a:cubicBezTo>
                  <a:lnTo>
                    <a:pt x="8394" y="35100"/>
                  </a:lnTo>
                  <a:cubicBezTo>
                    <a:pt x="9204" y="33112"/>
                    <a:pt x="9847" y="30874"/>
                    <a:pt x="10216" y="27909"/>
                  </a:cubicBezTo>
                  <a:cubicBezTo>
                    <a:pt x="10453" y="25355"/>
                    <a:pt x="14424" y="15502"/>
                    <a:pt x="14525" y="10857"/>
                  </a:cubicBezTo>
                  <a:lnTo>
                    <a:pt x="14525" y="10857"/>
                  </a:lnTo>
                  <a:cubicBezTo>
                    <a:pt x="14372" y="18580"/>
                    <a:pt x="14610" y="24475"/>
                    <a:pt x="15490" y="29028"/>
                  </a:cubicBezTo>
                  <a:cubicBezTo>
                    <a:pt x="15764" y="30445"/>
                    <a:pt x="15657" y="32600"/>
                    <a:pt x="15383" y="35100"/>
                  </a:cubicBezTo>
                  <a:lnTo>
                    <a:pt x="41886" y="35100"/>
                  </a:lnTo>
                  <a:cubicBezTo>
                    <a:pt x="41612" y="32600"/>
                    <a:pt x="41505" y="30445"/>
                    <a:pt x="41779" y="29028"/>
                  </a:cubicBezTo>
                  <a:cubicBezTo>
                    <a:pt x="42658" y="24480"/>
                    <a:pt x="42897" y="18592"/>
                    <a:pt x="42733" y="10882"/>
                  </a:cubicBezTo>
                  <a:lnTo>
                    <a:pt x="42733" y="10882"/>
                  </a:lnTo>
                  <a:cubicBezTo>
                    <a:pt x="42848" y="15538"/>
                    <a:pt x="46817" y="25360"/>
                    <a:pt x="47054" y="27909"/>
                  </a:cubicBezTo>
                  <a:cubicBezTo>
                    <a:pt x="47411" y="30874"/>
                    <a:pt x="48054" y="33112"/>
                    <a:pt x="48863" y="35100"/>
                  </a:cubicBezTo>
                  <a:lnTo>
                    <a:pt x="57269" y="35100"/>
                  </a:lnTo>
                  <a:cubicBezTo>
                    <a:pt x="55852" y="29135"/>
                    <a:pt x="53840" y="24552"/>
                    <a:pt x="53840" y="24552"/>
                  </a:cubicBezTo>
                  <a:cubicBezTo>
                    <a:pt x="54233" y="20003"/>
                    <a:pt x="52876" y="13848"/>
                    <a:pt x="52638" y="12657"/>
                  </a:cubicBezTo>
                  <a:cubicBezTo>
                    <a:pt x="52400" y="11455"/>
                    <a:pt x="53352" y="6025"/>
                    <a:pt x="51757" y="1477"/>
                  </a:cubicBezTo>
                  <a:cubicBezTo>
                    <a:pt x="51578" y="953"/>
                    <a:pt x="51340" y="465"/>
                    <a:pt x="5107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27"/>
            <p:cNvGrpSpPr/>
            <p:nvPr/>
          </p:nvGrpSpPr>
          <p:grpSpPr>
            <a:xfrm>
              <a:off x="1215300" y="1689750"/>
              <a:ext cx="1884600" cy="881750"/>
              <a:chOff x="3459725" y="4934850"/>
              <a:chExt cx="1884600" cy="881750"/>
            </a:xfrm>
          </p:grpSpPr>
          <p:sp>
            <p:nvSpPr>
              <p:cNvPr id="631" name="Google Shape;631;p27"/>
              <p:cNvSpPr txBox="1"/>
              <p:nvPr/>
            </p:nvSpPr>
            <p:spPr>
              <a:xfrm>
                <a:off x="3459725" y="493485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32" name="Google Shape;632;p27"/>
              <p:cNvSpPr txBox="1"/>
              <p:nvPr/>
            </p:nvSpPr>
            <p:spPr>
              <a:xfrm>
                <a:off x="3459725" y="528170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composed of hydrogen and helium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633" name="Google Shape;633;p27"/>
            <p:cNvCxnSpPr/>
            <p:nvPr/>
          </p:nvCxnSpPr>
          <p:spPr>
            <a:xfrm>
              <a:off x="3407750" y="2130625"/>
              <a:ext cx="1164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634" name="Google Shape;634;p27"/>
          <p:cNvGrpSpPr/>
          <p:nvPr/>
        </p:nvGrpSpPr>
        <p:grpSpPr>
          <a:xfrm>
            <a:off x="3560144" y="1823587"/>
            <a:ext cx="278786" cy="241994"/>
            <a:chOff x="-28462125" y="3199700"/>
            <a:chExt cx="298550" cy="259150"/>
          </a:xfrm>
        </p:grpSpPr>
        <p:sp>
          <p:nvSpPr>
            <p:cNvPr id="635" name="Google Shape;635;p27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27"/>
          <p:cNvGrpSpPr/>
          <p:nvPr/>
        </p:nvGrpSpPr>
        <p:grpSpPr>
          <a:xfrm>
            <a:off x="4212285" y="1074175"/>
            <a:ext cx="3716415" cy="881750"/>
            <a:chOff x="4212285" y="1074175"/>
            <a:chExt cx="3716415" cy="881750"/>
          </a:xfrm>
        </p:grpSpPr>
        <p:sp>
          <p:nvSpPr>
            <p:cNvPr id="639" name="Google Shape;639;p27"/>
            <p:cNvSpPr/>
            <p:nvPr/>
          </p:nvSpPr>
          <p:spPr>
            <a:xfrm>
              <a:off x="4212285" y="1225008"/>
              <a:ext cx="719662" cy="580093"/>
            </a:xfrm>
            <a:custGeom>
              <a:avLst/>
              <a:gdLst/>
              <a:ahLst/>
              <a:cxnLst/>
              <a:rect l="l" t="t" r="r" b="b"/>
              <a:pathLst>
                <a:path w="42483" h="34244" extrusionOk="0">
                  <a:moveTo>
                    <a:pt x="21051" y="1"/>
                  </a:moveTo>
                  <a:cubicBezTo>
                    <a:pt x="20682" y="1"/>
                    <a:pt x="20134" y="1"/>
                    <a:pt x="19277" y="179"/>
                  </a:cubicBezTo>
                  <a:cubicBezTo>
                    <a:pt x="17979" y="429"/>
                    <a:pt x="15074" y="1727"/>
                    <a:pt x="14003" y="4430"/>
                  </a:cubicBezTo>
                  <a:cubicBezTo>
                    <a:pt x="12919" y="7121"/>
                    <a:pt x="13229" y="10478"/>
                    <a:pt x="13229" y="10478"/>
                  </a:cubicBezTo>
                  <a:cubicBezTo>
                    <a:pt x="13229" y="10478"/>
                    <a:pt x="13117" y="10341"/>
                    <a:pt x="12964" y="10341"/>
                  </a:cubicBezTo>
                  <a:cubicBezTo>
                    <a:pt x="12790" y="10341"/>
                    <a:pt x="12561" y="10520"/>
                    <a:pt x="12383" y="11288"/>
                  </a:cubicBezTo>
                  <a:cubicBezTo>
                    <a:pt x="12050" y="12717"/>
                    <a:pt x="12550" y="15598"/>
                    <a:pt x="12907" y="16134"/>
                  </a:cubicBezTo>
                  <a:cubicBezTo>
                    <a:pt x="13165" y="16533"/>
                    <a:pt x="13833" y="16952"/>
                    <a:pt x="14190" y="16952"/>
                  </a:cubicBezTo>
                  <a:cubicBezTo>
                    <a:pt x="14312" y="16952"/>
                    <a:pt x="14398" y="16904"/>
                    <a:pt x="14419" y="16789"/>
                  </a:cubicBezTo>
                  <a:cubicBezTo>
                    <a:pt x="14812" y="17836"/>
                    <a:pt x="15158" y="19336"/>
                    <a:pt x="15920" y="20253"/>
                  </a:cubicBezTo>
                  <a:lnTo>
                    <a:pt x="15920" y="24813"/>
                  </a:lnTo>
                  <a:cubicBezTo>
                    <a:pt x="15920" y="24813"/>
                    <a:pt x="11407" y="27718"/>
                    <a:pt x="8050" y="29159"/>
                  </a:cubicBezTo>
                  <a:cubicBezTo>
                    <a:pt x="5585" y="30219"/>
                    <a:pt x="2239" y="31707"/>
                    <a:pt x="1" y="34243"/>
                  </a:cubicBezTo>
                  <a:lnTo>
                    <a:pt x="42482" y="34243"/>
                  </a:lnTo>
                  <a:cubicBezTo>
                    <a:pt x="40244" y="31707"/>
                    <a:pt x="36898" y="30219"/>
                    <a:pt x="34422" y="29159"/>
                  </a:cubicBezTo>
                  <a:cubicBezTo>
                    <a:pt x="31076" y="27718"/>
                    <a:pt x="26564" y="24813"/>
                    <a:pt x="26564" y="24813"/>
                  </a:cubicBezTo>
                  <a:lnTo>
                    <a:pt x="26564" y="20253"/>
                  </a:lnTo>
                  <a:cubicBezTo>
                    <a:pt x="27314" y="19336"/>
                    <a:pt x="27671" y="17836"/>
                    <a:pt x="28064" y="16789"/>
                  </a:cubicBezTo>
                  <a:cubicBezTo>
                    <a:pt x="28085" y="16904"/>
                    <a:pt x="28171" y="16952"/>
                    <a:pt x="28293" y="16952"/>
                  </a:cubicBezTo>
                  <a:cubicBezTo>
                    <a:pt x="28651" y="16952"/>
                    <a:pt x="29319" y="16533"/>
                    <a:pt x="29576" y="16134"/>
                  </a:cubicBezTo>
                  <a:cubicBezTo>
                    <a:pt x="29921" y="15598"/>
                    <a:pt x="30421" y="12717"/>
                    <a:pt x="30100" y="11288"/>
                  </a:cubicBezTo>
                  <a:cubicBezTo>
                    <a:pt x="29922" y="10520"/>
                    <a:pt x="29694" y="10341"/>
                    <a:pt x="29519" y="10341"/>
                  </a:cubicBezTo>
                  <a:cubicBezTo>
                    <a:pt x="29366" y="10341"/>
                    <a:pt x="29255" y="10478"/>
                    <a:pt x="29255" y="10478"/>
                  </a:cubicBezTo>
                  <a:cubicBezTo>
                    <a:pt x="29255" y="10478"/>
                    <a:pt x="29552" y="7121"/>
                    <a:pt x="28481" y="4430"/>
                  </a:cubicBezTo>
                  <a:cubicBezTo>
                    <a:pt x="27397" y="1727"/>
                    <a:pt x="24516" y="358"/>
                    <a:pt x="23206" y="179"/>
                  </a:cubicBezTo>
                  <a:cubicBezTo>
                    <a:pt x="22444" y="60"/>
                    <a:pt x="21789" y="1"/>
                    <a:pt x="2143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 txBox="1"/>
            <p:nvPr/>
          </p:nvSpPr>
          <p:spPr>
            <a:xfrm>
              <a:off x="6044100" y="10741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41" name="Google Shape;641;p27"/>
            <p:cNvSpPr txBox="1"/>
            <p:nvPr/>
          </p:nvSpPr>
          <p:spPr>
            <a:xfrm>
              <a:off x="6044100" y="14210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42" name="Google Shape;642;p27"/>
            <p:cNvCxnSpPr/>
            <p:nvPr/>
          </p:nvCxnSpPr>
          <p:spPr>
            <a:xfrm>
              <a:off x="4572000" y="1515055"/>
              <a:ext cx="1164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643" name="Google Shape;643;p27"/>
          <p:cNvGrpSpPr/>
          <p:nvPr/>
        </p:nvGrpSpPr>
        <p:grpSpPr>
          <a:xfrm>
            <a:off x="5312008" y="1163365"/>
            <a:ext cx="277292" cy="275494"/>
            <a:chOff x="-22845575" y="3504075"/>
            <a:chExt cx="296950" cy="295025"/>
          </a:xfrm>
        </p:grpSpPr>
        <p:sp>
          <p:nvSpPr>
            <p:cNvPr id="644" name="Google Shape;644;p27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27"/>
          <p:cNvGrpSpPr/>
          <p:nvPr/>
        </p:nvGrpSpPr>
        <p:grpSpPr>
          <a:xfrm>
            <a:off x="4227819" y="3551925"/>
            <a:ext cx="3700881" cy="881750"/>
            <a:chOff x="4227819" y="3551925"/>
            <a:chExt cx="3700881" cy="881750"/>
          </a:xfrm>
        </p:grpSpPr>
        <p:grpSp>
          <p:nvGrpSpPr>
            <p:cNvPr id="647" name="Google Shape;647;p27"/>
            <p:cNvGrpSpPr/>
            <p:nvPr/>
          </p:nvGrpSpPr>
          <p:grpSpPr>
            <a:xfrm>
              <a:off x="4227819" y="3702025"/>
              <a:ext cx="688597" cy="581550"/>
              <a:chOff x="4227819" y="3702025"/>
              <a:chExt cx="688597" cy="581550"/>
            </a:xfrm>
          </p:grpSpPr>
          <p:sp>
            <p:nvSpPr>
              <p:cNvPr id="648" name="Google Shape;648;p27"/>
              <p:cNvSpPr/>
              <p:nvPr/>
            </p:nvSpPr>
            <p:spPr>
              <a:xfrm>
                <a:off x="4599942" y="3702025"/>
                <a:ext cx="316473" cy="581550"/>
              </a:xfrm>
              <a:custGeom>
                <a:avLst/>
                <a:gdLst/>
                <a:ahLst/>
                <a:cxnLst/>
                <a:rect l="l" t="t" r="r" b="b"/>
                <a:pathLst>
                  <a:path w="18682" h="34330" extrusionOk="0">
                    <a:moveTo>
                      <a:pt x="1" y="0"/>
                    </a:moveTo>
                    <a:cubicBezTo>
                      <a:pt x="215" y="3893"/>
                      <a:pt x="929" y="6691"/>
                      <a:pt x="1346" y="9275"/>
                    </a:cubicBezTo>
                    <a:cubicBezTo>
                      <a:pt x="1346" y="9275"/>
                      <a:pt x="4025" y="21360"/>
                      <a:pt x="3275" y="26110"/>
                    </a:cubicBezTo>
                    <a:cubicBezTo>
                      <a:pt x="2918" y="28373"/>
                      <a:pt x="2239" y="31052"/>
                      <a:pt x="3025" y="31790"/>
                    </a:cubicBezTo>
                    <a:cubicBezTo>
                      <a:pt x="3347" y="32092"/>
                      <a:pt x="3573" y="32147"/>
                      <a:pt x="3842" y="32147"/>
                    </a:cubicBezTo>
                    <a:cubicBezTo>
                      <a:pt x="3993" y="32147"/>
                      <a:pt x="4158" y="32129"/>
                      <a:pt x="4362" y="32129"/>
                    </a:cubicBezTo>
                    <a:cubicBezTo>
                      <a:pt x="4677" y="32129"/>
                      <a:pt x="5086" y="32171"/>
                      <a:pt x="5680" y="32385"/>
                    </a:cubicBezTo>
                    <a:cubicBezTo>
                      <a:pt x="7323" y="32980"/>
                      <a:pt x="8776" y="34100"/>
                      <a:pt x="10109" y="34219"/>
                    </a:cubicBezTo>
                    <a:cubicBezTo>
                      <a:pt x="11003" y="34297"/>
                      <a:pt x="11747" y="34330"/>
                      <a:pt x="12376" y="34330"/>
                    </a:cubicBezTo>
                    <a:cubicBezTo>
                      <a:pt x="14896" y="34330"/>
                      <a:pt x="15567" y="33802"/>
                      <a:pt x="16634" y="33564"/>
                    </a:cubicBezTo>
                    <a:cubicBezTo>
                      <a:pt x="17967" y="33278"/>
                      <a:pt x="18682" y="30849"/>
                      <a:pt x="13336" y="29242"/>
                    </a:cubicBezTo>
                    <a:cubicBezTo>
                      <a:pt x="10335" y="28325"/>
                      <a:pt x="9204" y="24991"/>
                      <a:pt x="9204" y="23015"/>
                    </a:cubicBezTo>
                    <a:cubicBezTo>
                      <a:pt x="9204" y="21038"/>
                      <a:pt x="9538" y="12609"/>
                      <a:pt x="9871" y="7870"/>
                    </a:cubicBezTo>
                    <a:cubicBezTo>
                      <a:pt x="10050" y="5798"/>
                      <a:pt x="10216" y="2989"/>
                      <a:pt x="10347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7"/>
              <p:cNvSpPr/>
              <p:nvPr/>
            </p:nvSpPr>
            <p:spPr>
              <a:xfrm>
                <a:off x="4227819" y="3702025"/>
                <a:ext cx="315660" cy="581550"/>
              </a:xfrm>
              <a:custGeom>
                <a:avLst/>
                <a:gdLst/>
                <a:ahLst/>
                <a:cxnLst/>
                <a:rect l="l" t="t" r="r" b="b"/>
                <a:pathLst>
                  <a:path w="18634" h="34330" extrusionOk="0">
                    <a:moveTo>
                      <a:pt x="8335" y="0"/>
                    </a:moveTo>
                    <a:cubicBezTo>
                      <a:pt x="8466" y="2989"/>
                      <a:pt x="8633" y="5798"/>
                      <a:pt x="8811" y="7870"/>
                    </a:cubicBezTo>
                    <a:cubicBezTo>
                      <a:pt x="9133" y="12609"/>
                      <a:pt x="9323" y="20884"/>
                      <a:pt x="9323" y="22860"/>
                    </a:cubicBezTo>
                    <a:cubicBezTo>
                      <a:pt x="9323" y="24836"/>
                      <a:pt x="8347" y="28325"/>
                      <a:pt x="5335" y="29242"/>
                    </a:cubicBezTo>
                    <a:cubicBezTo>
                      <a:pt x="1" y="30849"/>
                      <a:pt x="715" y="33278"/>
                      <a:pt x="2049" y="33564"/>
                    </a:cubicBezTo>
                    <a:cubicBezTo>
                      <a:pt x="3116" y="33802"/>
                      <a:pt x="3779" y="34330"/>
                      <a:pt x="6302" y="34330"/>
                    </a:cubicBezTo>
                    <a:cubicBezTo>
                      <a:pt x="6931" y="34330"/>
                      <a:pt x="7677" y="34297"/>
                      <a:pt x="8573" y="34219"/>
                    </a:cubicBezTo>
                    <a:cubicBezTo>
                      <a:pt x="9907" y="34100"/>
                      <a:pt x="11359" y="32980"/>
                      <a:pt x="13002" y="32385"/>
                    </a:cubicBezTo>
                    <a:cubicBezTo>
                      <a:pt x="13592" y="32171"/>
                      <a:pt x="13998" y="32129"/>
                      <a:pt x="14313" y="32129"/>
                    </a:cubicBezTo>
                    <a:cubicBezTo>
                      <a:pt x="14515" y="32129"/>
                      <a:pt x="14680" y="32147"/>
                      <a:pt x="14832" y="32147"/>
                    </a:cubicBezTo>
                    <a:cubicBezTo>
                      <a:pt x="15102" y="32147"/>
                      <a:pt x="15330" y="32092"/>
                      <a:pt x="15657" y="31790"/>
                    </a:cubicBezTo>
                    <a:cubicBezTo>
                      <a:pt x="16443" y="31052"/>
                      <a:pt x="15765" y="28373"/>
                      <a:pt x="15407" y="26110"/>
                    </a:cubicBezTo>
                    <a:cubicBezTo>
                      <a:pt x="14657" y="21360"/>
                      <a:pt x="17181" y="8584"/>
                      <a:pt x="17181" y="8584"/>
                    </a:cubicBezTo>
                    <a:cubicBezTo>
                      <a:pt x="17622" y="6691"/>
                      <a:pt x="18432" y="4215"/>
                      <a:pt x="1863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27"/>
            <p:cNvGrpSpPr/>
            <p:nvPr/>
          </p:nvGrpSpPr>
          <p:grpSpPr>
            <a:xfrm>
              <a:off x="6044100" y="3551925"/>
              <a:ext cx="1884600" cy="881750"/>
              <a:chOff x="8211375" y="4934850"/>
              <a:chExt cx="1884600" cy="881750"/>
            </a:xfrm>
          </p:grpSpPr>
          <p:sp>
            <p:nvSpPr>
              <p:cNvPr id="651" name="Google Shape;651;p27"/>
              <p:cNvSpPr txBox="1"/>
              <p:nvPr/>
            </p:nvSpPr>
            <p:spPr>
              <a:xfrm>
                <a:off x="8211375" y="493485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52" name="Google Shape;652;p27"/>
              <p:cNvSpPr txBox="1"/>
              <p:nvPr/>
            </p:nvSpPr>
            <p:spPr>
              <a:xfrm>
                <a:off x="8211375" y="528170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653" name="Google Shape;653;p27"/>
            <p:cNvCxnSpPr/>
            <p:nvPr/>
          </p:nvCxnSpPr>
          <p:spPr>
            <a:xfrm>
              <a:off x="4697300" y="3992800"/>
              <a:ext cx="1059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654" name="Google Shape;654;p27"/>
          <p:cNvGrpSpPr/>
          <p:nvPr/>
        </p:nvGrpSpPr>
        <p:grpSpPr>
          <a:xfrm>
            <a:off x="5312732" y="3625817"/>
            <a:ext cx="275845" cy="278039"/>
            <a:chOff x="-25094250" y="3176075"/>
            <a:chExt cx="295400" cy="297750"/>
          </a:xfrm>
        </p:grpSpPr>
        <p:sp>
          <p:nvSpPr>
            <p:cNvPr id="655" name="Google Shape;655;p27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27"/>
          <p:cNvGrpSpPr/>
          <p:nvPr/>
        </p:nvGrpSpPr>
        <p:grpSpPr>
          <a:xfrm>
            <a:off x="1215300" y="2935613"/>
            <a:ext cx="3595833" cy="881750"/>
            <a:chOff x="1215300" y="2935613"/>
            <a:chExt cx="3595833" cy="881750"/>
          </a:xfrm>
        </p:grpSpPr>
        <p:grpSp>
          <p:nvGrpSpPr>
            <p:cNvPr id="659" name="Google Shape;659;p27"/>
            <p:cNvGrpSpPr/>
            <p:nvPr/>
          </p:nvGrpSpPr>
          <p:grpSpPr>
            <a:xfrm>
              <a:off x="4332898" y="3079184"/>
              <a:ext cx="478235" cy="594611"/>
              <a:chOff x="4332898" y="3079184"/>
              <a:chExt cx="478235" cy="594611"/>
            </a:xfrm>
          </p:grpSpPr>
          <p:sp>
            <p:nvSpPr>
              <p:cNvPr id="660" name="Google Shape;660;p27"/>
              <p:cNvSpPr/>
              <p:nvPr/>
            </p:nvSpPr>
            <p:spPr>
              <a:xfrm>
                <a:off x="4332898" y="3079184"/>
                <a:ext cx="215223" cy="594611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35101" extrusionOk="0">
                    <a:moveTo>
                      <a:pt x="1" y="1"/>
                    </a:moveTo>
                    <a:cubicBezTo>
                      <a:pt x="441" y="3799"/>
                      <a:pt x="977" y="7287"/>
                      <a:pt x="1608" y="9776"/>
                    </a:cubicBezTo>
                    <a:cubicBezTo>
                      <a:pt x="1727" y="11574"/>
                      <a:pt x="1965" y="17443"/>
                      <a:pt x="1965" y="20682"/>
                    </a:cubicBezTo>
                    <a:cubicBezTo>
                      <a:pt x="1751" y="23004"/>
                      <a:pt x="1834" y="29183"/>
                      <a:pt x="2061" y="35100"/>
                    </a:cubicBezTo>
                    <a:lnTo>
                      <a:pt x="12467" y="35100"/>
                    </a:lnTo>
                    <a:cubicBezTo>
                      <a:pt x="12491" y="32159"/>
                      <a:pt x="12229" y="28480"/>
                      <a:pt x="11431" y="23754"/>
                    </a:cubicBezTo>
                    <a:cubicBezTo>
                      <a:pt x="10490" y="18170"/>
                      <a:pt x="12705" y="15526"/>
                      <a:pt x="11669" y="11859"/>
                    </a:cubicBezTo>
                    <a:cubicBezTo>
                      <a:pt x="11264" y="7859"/>
                      <a:pt x="12002" y="3406"/>
                      <a:pt x="12383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7"/>
              <p:cNvSpPr/>
              <p:nvPr/>
            </p:nvSpPr>
            <p:spPr>
              <a:xfrm>
                <a:off x="4595911" y="3079184"/>
                <a:ext cx="215223" cy="594611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35101" extrusionOk="0">
                    <a:moveTo>
                      <a:pt x="322" y="1"/>
                    </a:moveTo>
                    <a:cubicBezTo>
                      <a:pt x="703" y="3406"/>
                      <a:pt x="1441" y="7859"/>
                      <a:pt x="1036" y="11859"/>
                    </a:cubicBezTo>
                    <a:cubicBezTo>
                      <a:pt x="1" y="15526"/>
                      <a:pt x="2334" y="18193"/>
                      <a:pt x="1275" y="23754"/>
                    </a:cubicBezTo>
                    <a:cubicBezTo>
                      <a:pt x="394" y="28385"/>
                      <a:pt x="132" y="32052"/>
                      <a:pt x="179" y="35100"/>
                    </a:cubicBezTo>
                    <a:lnTo>
                      <a:pt x="10657" y="35100"/>
                    </a:lnTo>
                    <a:cubicBezTo>
                      <a:pt x="10883" y="29183"/>
                      <a:pt x="10954" y="23004"/>
                      <a:pt x="10740" y="20682"/>
                    </a:cubicBezTo>
                    <a:cubicBezTo>
                      <a:pt x="10740" y="17443"/>
                      <a:pt x="10978" y="11574"/>
                      <a:pt x="11097" y="9776"/>
                    </a:cubicBezTo>
                    <a:cubicBezTo>
                      <a:pt x="11728" y="7287"/>
                      <a:pt x="12276" y="3799"/>
                      <a:pt x="12705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27"/>
            <p:cNvGrpSpPr/>
            <p:nvPr/>
          </p:nvGrpSpPr>
          <p:grpSpPr>
            <a:xfrm>
              <a:off x="1215300" y="2935613"/>
              <a:ext cx="1884600" cy="881750"/>
              <a:chOff x="1141025" y="4934850"/>
              <a:chExt cx="1884600" cy="881750"/>
            </a:xfrm>
          </p:grpSpPr>
          <p:sp>
            <p:nvSpPr>
              <p:cNvPr id="663" name="Google Shape;663;p27"/>
              <p:cNvSpPr txBox="1"/>
              <p:nvPr/>
            </p:nvSpPr>
            <p:spPr>
              <a:xfrm>
                <a:off x="1141025" y="493485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64" name="Google Shape;664;p27"/>
              <p:cNvSpPr txBox="1"/>
              <p:nvPr/>
            </p:nvSpPr>
            <p:spPr>
              <a:xfrm>
                <a:off x="1141025" y="528170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665" name="Google Shape;665;p27"/>
            <p:cNvCxnSpPr/>
            <p:nvPr/>
          </p:nvCxnSpPr>
          <p:spPr>
            <a:xfrm>
              <a:off x="3407750" y="3376475"/>
              <a:ext cx="104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666" name="Google Shape;666;p27"/>
          <p:cNvGrpSpPr/>
          <p:nvPr/>
        </p:nvGrpSpPr>
        <p:grpSpPr>
          <a:xfrm>
            <a:off x="3561253" y="3023697"/>
            <a:ext cx="276568" cy="276568"/>
            <a:chOff x="-26201650" y="3176075"/>
            <a:chExt cx="296175" cy="296175"/>
          </a:xfrm>
        </p:grpSpPr>
        <p:sp>
          <p:nvSpPr>
            <p:cNvPr id="667" name="Google Shape;667;p27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27"/>
          <p:cNvGrpSpPr/>
          <p:nvPr/>
        </p:nvGrpSpPr>
        <p:grpSpPr>
          <a:xfrm>
            <a:off x="3888000" y="2313050"/>
            <a:ext cx="4040700" cy="881750"/>
            <a:chOff x="3888000" y="2313050"/>
            <a:chExt cx="4040700" cy="881750"/>
          </a:xfrm>
        </p:grpSpPr>
        <p:grpSp>
          <p:nvGrpSpPr>
            <p:cNvPr id="670" name="Google Shape;670;p27"/>
            <p:cNvGrpSpPr/>
            <p:nvPr/>
          </p:nvGrpSpPr>
          <p:grpSpPr>
            <a:xfrm>
              <a:off x="3888000" y="2456156"/>
              <a:ext cx="1368048" cy="594594"/>
              <a:chOff x="3888000" y="2456156"/>
              <a:chExt cx="1368048" cy="594594"/>
            </a:xfrm>
          </p:grpSpPr>
          <p:sp>
            <p:nvSpPr>
              <p:cNvPr id="671" name="Google Shape;671;p27"/>
              <p:cNvSpPr/>
              <p:nvPr/>
            </p:nvSpPr>
            <p:spPr>
              <a:xfrm>
                <a:off x="4310317" y="2456156"/>
                <a:ext cx="523598" cy="594594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35100" extrusionOk="0">
                    <a:moveTo>
                      <a:pt x="2001" y="0"/>
                    </a:moveTo>
                    <a:cubicBezTo>
                      <a:pt x="1322" y="5203"/>
                      <a:pt x="143" y="11407"/>
                      <a:pt x="72" y="15550"/>
                    </a:cubicBezTo>
                    <a:cubicBezTo>
                      <a:pt x="0" y="19717"/>
                      <a:pt x="381" y="27789"/>
                      <a:pt x="1155" y="35100"/>
                    </a:cubicBezTo>
                    <a:lnTo>
                      <a:pt x="13883" y="35100"/>
                    </a:lnTo>
                    <a:cubicBezTo>
                      <a:pt x="13883" y="35088"/>
                      <a:pt x="13883" y="35076"/>
                      <a:pt x="13883" y="35052"/>
                    </a:cubicBezTo>
                    <a:cubicBezTo>
                      <a:pt x="14121" y="31540"/>
                      <a:pt x="15240" y="23396"/>
                      <a:pt x="14597" y="20920"/>
                    </a:cubicBezTo>
                    <a:cubicBezTo>
                      <a:pt x="14919" y="20812"/>
                      <a:pt x="15205" y="20741"/>
                      <a:pt x="15455" y="20693"/>
                    </a:cubicBezTo>
                    <a:cubicBezTo>
                      <a:pt x="15705" y="20741"/>
                      <a:pt x="15979" y="20812"/>
                      <a:pt x="16300" y="20920"/>
                    </a:cubicBezTo>
                    <a:cubicBezTo>
                      <a:pt x="15669" y="23396"/>
                      <a:pt x="16776" y="31540"/>
                      <a:pt x="17026" y="35052"/>
                    </a:cubicBezTo>
                    <a:cubicBezTo>
                      <a:pt x="17026" y="35076"/>
                      <a:pt x="17026" y="35088"/>
                      <a:pt x="17026" y="35100"/>
                    </a:cubicBezTo>
                    <a:lnTo>
                      <a:pt x="29754" y="35100"/>
                    </a:lnTo>
                    <a:cubicBezTo>
                      <a:pt x="30516" y="27789"/>
                      <a:pt x="30909" y="19717"/>
                      <a:pt x="30838" y="15550"/>
                    </a:cubicBezTo>
                    <a:cubicBezTo>
                      <a:pt x="30766" y="11407"/>
                      <a:pt x="29587" y="5203"/>
                      <a:pt x="2890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7"/>
              <p:cNvSpPr/>
              <p:nvPr/>
            </p:nvSpPr>
            <p:spPr>
              <a:xfrm>
                <a:off x="3888000" y="2456156"/>
                <a:ext cx="328941" cy="485771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28676" extrusionOk="0">
                    <a:moveTo>
                      <a:pt x="11381" y="0"/>
                    </a:moveTo>
                    <a:cubicBezTo>
                      <a:pt x="11310" y="322"/>
                      <a:pt x="11250" y="643"/>
                      <a:pt x="11191" y="965"/>
                    </a:cubicBezTo>
                    <a:cubicBezTo>
                      <a:pt x="9833" y="8144"/>
                      <a:pt x="8869" y="10466"/>
                      <a:pt x="7119" y="11502"/>
                    </a:cubicBezTo>
                    <a:cubicBezTo>
                      <a:pt x="5356" y="12538"/>
                      <a:pt x="987" y="16312"/>
                      <a:pt x="380" y="17514"/>
                    </a:cubicBezTo>
                    <a:cubicBezTo>
                      <a:pt x="0" y="18274"/>
                      <a:pt x="521" y="18646"/>
                      <a:pt x="1229" y="18646"/>
                    </a:cubicBezTo>
                    <a:cubicBezTo>
                      <a:pt x="1632" y="18646"/>
                      <a:pt x="2095" y="18526"/>
                      <a:pt x="2487" y="18288"/>
                    </a:cubicBezTo>
                    <a:cubicBezTo>
                      <a:pt x="3382" y="17742"/>
                      <a:pt x="4658" y="16647"/>
                      <a:pt x="5159" y="16647"/>
                    </a:cubicBezTo>
                    <a:cubicBezTo>
                      <a:pt x="5258" y="16647"/>
                      <a:pt x="5327" y="16690"/>
                      <a:pt x="5356" y="16788"/>
                    </a:cubicBezTo>
                    <a:cubicBezTo>
                      <a:pt x="5535" y="17395"/>
                      <a:pt x="3797" y="22360"/>
                      <a:pt x="3380" y="24158"/>
                    </a:cubicBezTo>
                    <a:cubicBezTo>
                      <a:pt x="2963" y="25956"/>
                      <a:pt x="2963" y="26611"/>
                      <a:pt x="4273" y="26611"/>
                    </a:cubicBezTo>
                    <a:cubicBezTo>
                      <a:pt x="4880" y="26611"/>
                      <a:pt x="6559" y="21290"/>
                      <a:pt x="6559" y="21289"/>
                    </a:cubicBezTo>
                    <a:lnTo>
                      <a:pt x="6559" y="21289"/>
                    </a:lnTo>
                    <a:cubicBezTo>
                      <a:pt x="6559" y="21290"/>
                      <a:pt x="5988" y="26468"/>
                      <a:pt x="6249" y="27659"/>
                    </a:cubicBezTo>
                    <a:cubicBezTo>
                      <a:pt x="6361" y="28150"/>
                      <a:pt x="6628" y="28391"/>
                      <a:pt x="6919" y="28391"/>
                    </a:cubicBezTo>
                    <a:cubicBezTo>
                      <a:pt x="7339" y="28391"/>
                      <a:pt x="7809" y="27887"/>
                      <a:pt x="7928" y="26908"/>
                    </a:cubicBezTo>
                    <a:cubicBezTo>
                      <a:pt x="8143" y="25265"/>
                      <a:pt x="8714" y="21824"/>
                      <a:pt x="8714" y="21824"/>
                    </a:cubicBezTo>
                    <a:cubicBezTo>
                      <a:pt x="8714" y="21824"/>
                      <a:pt x="8774" y="26968"/>
                      <a:pt x="9071" y="27932"/>
                    </a:cubicBezTo>
                    <a:cubicBezTo>
                      <a:pt x="9209" y="28372"/>
                      <a:pt x="9486" y="28675"/>
                      <a:pt x="9754" y="28675"/>
                    </a:cubicBezTo>
                    <a:cubicBezTo>
                      <a:pt x="10066" y="28675"/>
                      <a:pt x="10365" y="28265"/>
                      <a:pt x="10417" y="27182"/>
                    </a:cubicBezTo>
                    <a:cubicBezTo>
                      <a:pt x="10512" y="25182"/>
                      <a:pt x="10750" y="21313"/>
                      <a:pt x="10750" y="21313"/>
                    </a:cubicBezTo>
                    <a:cubicBezTo>
                      <a:pt x="10750" y="21313"/>
                      <a:pt x="11071" y="26230"/>
                      <a:pt x="11619" y="27218"/>
                    </a:cubicBezTo>
                    <a:cubicBezTo>
                      <a:pt x="11772" y="27501"/>
                      <a:pt x="11950" y="27623"/>
                      <a:pt x="12119" y="27623"/>
                    </a:cubicBezTo>
                    <a:cubicBezTo>
                      <a:pt x="12542" y="27623"/>
                      <a:pt x="12913" y="26857"/>
                      <a:pt x="12726" y="25896"/>
                    </a:cubicBezTo>
                    <a:cubicBezTo>
                      <a:pt x="12453" y="24551"/>
                      <a:pt x="12488" y="21944"/>
                      <a:pt x="13262" y="20443"/>
                    </a:cubicBezTo>
                    <a:cubicBezTo>
                      <a:pt x="14036" y="18943"/>
                      <a:pt x="15417" y="14633"/>
                      <a:pt x="14643" y="11942"/>
                    </a:cubicBezTo>
                    <a:cubicBezTo>
                      <a:pt x="14393" y="10799"/>
                      <a:pt x="14393" y="9728"/>
                      <a:pt x="16739" y="5180"/>
                    </a:cubicBezTo>
                    <a:cubicBezTo>
                      <a:pt x="17691" y="3310"/>
                      <a:pt x="18608" y="1703"/>
                      <a:pt x="19418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7"/>
              <p:cNvSpPr/>
              <p:nvPr/>
            </p:nvSpPr>
            <p:spPr>
              <a:xfrm>
                <a:off x="4927293" y="2456156"/>
                <a:ext cx="328755" cy="485771"/>
              </a:xfrm>
              <a:custGeom>
                <a:avLst/>
                <a:gdLst/>
                <a:ahLst/>
                <a:cxnLst/>
                <a:rect l="l" t="t" r="r" b="b"/>
                <a:pathLst>
                  <a:path w="19407" h="28676" extrusionOk="0">
                    <a:moveTo>
                      <a:pt x="1" y="0"/>
                    </a:moveTo>
                    <a:cubicBezTo>
                      <a:pt x="810" y="1703"/>
                      <a:pt x="1715" y="3310"/>
                      <a:pt x="2679" y="5180"/>
                    </a:cubicBezTo>
                    <a:cubicBezTo>
                      <a:pt x="5013" y="9728"/>
                      <a:pt x="5013" y="10799"/>
                      <a:pt x="4775" y="11942"/>
                    </a:cubicBezTo>
                    <a:cubicBezTo>
                      <a:pt x="4001" y="14633"/>
                      <a:pt x="5370" y="18943"/>
                      <a:pt x="6156" y="20443"/>
                    </a:cubicBezTo>
                    <a:cubicBezTo>
                      <a:pt x="6930" y="21944"/>
                      <a:pt x="6966" y="24551"/>
                      <a:pt x="6692" y="25896"/>
                    </a:cubicBezTo>
                    <a:cubicBezTo>
                      <a:pt x="6496" y="26857"/>
                      <a:pt x="6871" y="27623"/>
                      <a:pt x="7297" y="27623"/>
                    </a:cubicBezTo>
                    <a:cubicBezTo>
                      <a:pt x="7467" y="27623"/>
                      <a:pt x="7646" y="27501"/>
                      <a:pt x="7799" y="27218"/>
                    </a:cubicBezTo>
                    <a:cubicBezTo>
                      <a:pt x="8335" y="26230"/>
                      <a:pt x="8668" y="21313"/>
                      <a:pt x="8668" y="21313"/>
                    </a:cubicBezTo>
                    <a:cubicBezTo>
                      <a:pt x="8668" y="21313"/>
                      <a:pt x="8906" y="25182"/>
                      <a:pt x="9002" y="27182"/>
                    </a:cubicBezTo>
                    <a:cubicBezTo>
                      <a:pt x="9047" y="28265"/>
                      <a:pt x="9346" y="28675"/>
                      <a:pt x="9660" y="28675"/>
                    </a:cubicBezTo>
                    <a:cubicBezTo>
                      <a:pt x="9930" y="28675"/>
                      <a:pt x="10210" y="28372"/>
                      <a:pt x="10347" y="27932"/>
                    </a:cubicBezTo>
                    <a:cubicBezTo>
                      <a:pt x="10645" y="26968"/>
                      <a:pt x="10704" y="21824"/>
                      <a:pt x="10704" y="21824"/>
                    </a:cubicBezTo>
                    <a:cubicBezTo>
                      <a:pt x="10704" y="21824"/>
                      <a:pt x="11276" y="25265"/>
                      <a:pt x="11478" y="26908"/>
                    </a:cubicBezTo>
                    <a:cubicBezTo>
                      <a:pt x="11605" y="27887"/>
                      <a:pt x="12077" y="28391"/>
                      <a:pt x="12496" y="28391"/>
                    </a:cubicBezTo>
                    <a:cubicBezTo>
                      <a:pt x="12786" y="28391"/>
                      <a:pt x="13050" y="28150"/>
                      <a:pt x="13157" y="27659"/>
                    </a:cubicBezTo>
                    <a:cubicBezTo>
                      <a:pt x="13431" y="26468"/>
                      <a:pt x="12859" y="21290"/>
                      <a:pt x="12859" y="21289"/>
                    </a:cubicBezTo>
                    <a:lnTo>
                      <a:pt x="12859" y="21289"/>
                    </a:lnTo>
                    <a:cubicBezTo>
                      <a:pt x="12860" y="21290"/>
                      <a:pt x="14538" y="26611"/>
                      <a:pt x="15133" y="26611"/>
                    </a:cubicBezTo>
                    <a:cubicBezTo>
                      <a:pt x="16455" y="26611"/>
                      <a:pt x="16455" y="25956"/>
                      <a:pt x="16038" y="24158"/>
                    </a:cubicBezTo>
                    <a:cubicBezTo>
                      <a:pt x="15610" y="22360"/>
                      <a:pt x="13883" y="17395"/>
                      <a:pt x="14062" y="16788"/>
                    </a:cubicBezTo>
                    <a:cubicBezTo>
                      <a:pt x="14091" y="16690"/>
                      <a:pt x="14160" y="16647"/>
                      <a:pt x="14259" y="16647"/>
                    </a:cubicBezTo>
                    <a:cubicBezTo>
                      <a:pt x="14760" y="16647"/>
                      <a:pt x="16037" y="17742"/>
                      <a:pt x="16931" y="18288"/>
                    </a:cubicBezTo>
                    <a:cubicBezTo>
                      <a:pt x="17324" y="18526"/>
                      <a:pt x="17785" y="18646"/>
                      <a:pt x="18185" y="18646"/>
                    </a:cubicBezTo>
                    <a:cubicBezTo>
                      <a:pt x="18890" y="18646"/>
                      <a:pt x="19406" y="18274"/>
                      <a:pt x="19027" y="17514"/>
                    </a:cubicBezTo>
                    <a:cubicBezTo>
                      <a:pt x="18431" y="16312"/>
                      <a:pt x="14062" y="12538"/>
                      <a:pt x="12300" y="11502"/>
                    </a:cubicBezTo>
                    <a:cubicBezTo>
                      <a:pt x="10550" y="10466"/>
                      <a:pt x="9585" y="8144"/>
                      <a:pt x="8228" y="965"/>
                    </a:cubicBezTo>
                    <a:cubicBezTo>
                      <a:pt x="8168" y="643"/>
                      <a:pt x="8109" y="322"/>
                      <a:pt x="803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" name="Google Shape;674;p27"/>
            <p:cNvGrpSpPr/>
            <p:nvPr/>
          </p:nvGrpSpPr>
          <p:grpSpPr>
            <a:xfrm>
              <a:off x="6044100" y="2313050"/>
              <a:ext cx="1884600" cy="881750"/>
              <a:chOff x="10530075" y="4934850"/>
              <a:chExt cx="1884600" cy="881750"/>
            </a:xfrm>
          </p:grpSpPr>
          <p:sp>
            <p:nvSpPr>
              <p:cNvPr id="675" name="Google Shape;675;p27"/>
              <p:cNvSpPr txBox="1"/>
              <p:nvPr/>
            </p:nvSpPr>
            <p:spPr>
              <a:xfrm>
                <a:off x="10530075" y="493485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76" name="Google Shape;676;p27"/>
              <p:cNvSpPr txBox="1"/>
              <p:nvPr/>
            </p:nvSpPr>
            <p:spPr>
              <a:xfrm>
                <a:off x="10530075" y="528170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677" name="Google Shape;677;p27"/>
            <p:cNvCxnSpPr/>
            <p:nvPr/>
          </p:nvCxnSpPr>
          <p:spPr>
            <a:xfrm>
              <a:off x="5099375" y="2753450"/>
              <a:ext cx="6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678" name="Google Shape;678;p27"/>
          <p:cNvGrpSpPr/>
          <p:nvPr/>
        </p:nvGrpSpPr>
        <p:grpSpPr>
          <a:xfrm>
            <a:off x="5324902" y="2441269"/>
            <a:ext cx="251504" cy="235977"/>
            <a:chOff x="-26583625" y="3917025"/>
            <a:chExt cx="315050" cy="295600"/>
          </a:xfrm>
        </p:grpSpPr>
        <p:sp>
          <p:nvSpPr>
            <p:cNvPr id="679" name="Google Shape;679;p27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sp>
        <p:nvSpPr>
          <p:cNvPr id="688" name="Google Shape;688;p28"/>
          <p:cNvSpPr/>
          <p:nvPr/>
        </p:nvSpPr>
        <p:spPr>
          <a:xfrm>
            <a:off x="5188870" y="3553998"/>
            <a:ext cx="383088" cy="286472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9" name="Google Shape;689;p28"/>
          <p:cNvGrpSpPr/>
          <p:nvPr/>
        </p:nvGrpSpPr>
        <p:grpSpPr>
          <a:xfrm>
            <a:off x="4451900" y="1187650"/>
            <a:ext cx="3373175" cy="1307349"/>
            <a:chOff x="4451900" y="1187650"/>
            <a:chExt cx="3373175" cy="1307349"/>
          </a:xfrm>
        </p:grpSpPr>
        <p:sp>
          <p:nvSpPr>
            <p:cNvPr id="690" name="Google Shape;690;p28"/>
            <p:cNvSpPr/>
            <p:nvPr/>
          </p:nvSpPr>
          <p:spPr>
            <a:xfrm>
              <a:off x="4451900" y="1187650"/>
              <a:ext cx="639375" cy="1038250"/>
            </a:xfrm>
            <a:custGeom>
              <a:avLst/>
              <a:gdLst/>
              <a:ahLst/>
              <a:cxnLst/>
              <a:rect l="l" t="t" r="r" b="b"/>
              <a:pathLst>
                <a:path w="25575" h="41530" extrusionOk="0">
                  <a:moveTo>
                    <a:pt x="4798" y="0"/>
                  </a:moveTo>
                  <a:lnTo>
                    <a:pt x="4798" y="34207"/>
                  </a:lnTo>
                  <a:lnTo>
                    <a:pt x="3250" y="34207"/>
                  </a:lnTo>
                  <a:cubicBezTo>
                    <a:pt x="2989" y="33600"/>
                    <a:pt x="2393" y="33183"/>
                    <a:pt x="1691" y="33183"/>
                  </a:cubicBezTo>
                  <a:cubicBezTo>
                    <a:pt x="762" y="33183"/>
                    <a:pt x="0" y="33933"/>
                    <a:pt x="0" y="34862"/>
                  </a:cubicBezTo>
                  <a:cubicBezTo>
                    <a:pt x="0" y="35802"/>
                    <a:pt x="762" y="36553"/>
                    <a:pt x="1691" y="36553"/>
                  </a:cubicBezTo>
                  <a:cubicBezTo>
                    <a:pt x="2393" y="36553"/>
                    <a:pt x="2989" y="36136"/>
                    <a:pt x="3250" y="35529"/>
                  </a:cubicBezTo>
                  <a:lnTo>
                    <a:pt x="4798" y="35529"/>
                  </a:lnTo>
                  <a:lnTo>
                    <a:pt x="4798" y="41529"/>
                  </a:lnTo>
                  <a:lnTo>
                    <a:pt x="24777" y="41529"/>
                  </a:lnTo>
                  <a:cubicBezTo>
                    <a:pt x="24717" y="38231"/>
                    <a:pt x="24444" y="35695"/>
                    <a:pt x="24444" y="35695"/>
                  </a:cubicBezTo>
                  <a:cubicBezTo>
                    <a:pt x="25575" y="29778"/>
                    <a:pt x="23443" y="26468"/>
                    <a:pt x="21574" y="24718"/>
                  </a:cubicBezTo>
                  <a:cubicBezTo>
                    <a:pt x="20196" y="23436"/>
                    <a:pt x="17458" y="23268"/>
                    <a:pt x="16115" y="23268"/>
                  </a:cubicBezTo>
                  <a:cubicBezTo>
                    <a:pt x="15637" y="23268"/>
                    <a:pt x="15335" y="23289"/>
                    <a:pt x="15335" y="23289"/>
                  </a:cubicBezTo>
                  <a:cubicBezTo>
                    <a:pt x="13156" y="22289"/>
                    <a:pt x="9418" y="20360"/>
                    <a:pt x="9418" y="20360"/>
                  </a:cubicBezTo>
                  <a:cubicBezTo>
                    <a:pt x="9418" y="14586"/>
                    <a:pt x="10239" y="13062"/>
                    <a:pt x="10239" y="13062"/>
                  </a:cubicBezTo>
                  <a:cubicBezTo>
                    <a:pt x="11632" y="12907"/>
                    <a:pt x="12097" y="10121"/>
                    <a:pt x="12180" y="9275"/>
                  </a:cubicBezTo>
                  <a:cubicBezTo>
                    <a:pt x="12252" y="8418"/>
                    <a:pt x="11478" y="8109"/>
                    <a:pt x="11478" y="8109"/>
                  </a:cubicBezTo>
                  <a:lnTo>
                    <a:pt x="11478" y="4715"/>
                  </a:lnTo>
                  <a:cubicBezTo>
                    <a:pt x="11478" y="1155"/>
                    <a:pt x="8084" y="0"/>
                    <a:pt x="4798" y="0"/>
                  </a:cubicBezTo>
                  <a:close/>
                </a:path>
              </a:pathLst>
            </a:custGeom>
            <a:solidFill>
              <a:srgbClr val="FCBD24"/>
            </a:solidFill>
            <a:ln w="119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 txBox="1"/>
            <p:nvPr/>
          </p:nvSpPr>
          <p:spPr>
            <a:xfrm>
              <a:off x="5940475" y="13831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2" name="Google Shape;692;p28"/>
            <p:cNvSpPr txBox="1"/>
            <p:nvPr/>
          </p:nvSpPr>
          <p:spPr>
            <a:xfrm>
              <a:off x="5940475" y="172999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93" name="Google Shape;693;p28"/>
            <p:cNvCxnSpPr/>
            <p:nvPr/>
          </p:nvCxnSpPr>
          <p:spPr>
            <a:xfrm>
              <a:off x="5195875" y="1597950"/>
              <a:ext cx="744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694" name="Google Shape;694;p28"/>
          <p:cNvGrpSpPr/>
          <p:nvPr/>
        </p:nvGrpSpPr>
        <p:grpSpPr>
          <a:xfrm>
            <a:off x="5195881" y="1733735"/>
            <a:ext cx="369072" cy="280037"/>
            <a:chOff x="7542031" y="2011835"/>
            <a:chExt cx="369072" cy="280037"/>
          </a:xfrm>
        </p:grpSpPr>
        <p:sp>
          <p:nvSpPr>
            <p:cNvPr id="695" name="Google Shape;695;p28"/>
            <p:cNvSpPr/>
            <p:nvPr/>
          </p:nvSpPr>
          <p:spPr>
            <a:xfrm>
              <a:off x="7542413" y="2281615"/>
              <a:ext cx="368308" cy="10257"/>
            </a:xfrm>
            <a:custGeom>
              <a:avLst/>
              <a:gdLst/>
              <a:ahLst/>
              <a:cxnLst/>
              <a:rect l="l" t="t" r="r" b="b"/>
              <a:pathLst>
                <a:path w="1156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7542031" y="2117753"/>
              <a:ext cx="369072" cy="108753"/>
            </a:xfrm>
            <a:custGeom>
              <a:avLst/>
              <a:gdLst/>
              <a:ahLst/>
              <a:cxnLst/>
              <a:rect l="l" t="t" r="r" b="b"/>
              <a:pathLst>
                <a:path w="11586" h="3414" extrusionOk="0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7636099" y="2216376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7559105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7582614" y="2194365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7798400" y="2216376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7875043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7851502" y="2194365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7680090" y="2011835"/>
              <a:ext cx="106205" cy="189028"/>
            </a:xfrm>
            <a:custGeom>
              <a:avLst/>
              <a:gdLst/>
              <a:ahLst/>
              <a:cxnLst/>
              <a:rect l="l" t="t" r="r" b="b"/>
              <a:pathLst>
                <a:path w="3334" h="5934" extrusionOk="0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28"/>
          <p:cNvGrpSpPr/>
          <p:nvPr/>
        </p:nvGrpSpPr>
        <p:grpSpPr>
          <a:xfrm>
            <a:off x="1315675" y="1187050"/>
            <a:ext cx="3256200" cy="1307949"/>
            <a:chOff x="1315675" y="1187050"/>
            <a:chExt cx="3256200" cy="1307949"/>
          </a:xfrm>
        </p:grpSpPr>
        <p:sp>
          <p:nvSpPr>
            <p:cNvPr id="705" name="Google Shape;705;p28"/>
            <p:cNvSpPr/>
            <p:nvPr/>
          </p:nvSpPr>
          <p:spPr>
            <a:xfrm>
              <a:off x="4052725" y="1187050"/>
              <a:ext cx="519150" cy="1154325"/>
            </a:xfrm>
            <a:custGeom>
              <a:avLst/>
              <a:gdLst/>
              <a:ahLst/>
              <a:cxnLst/>
              <a:rect l="l" t="t" r="r" b="b"/>
              <a:pathLst>
                <a:path w="20766" h="46173" extrusionOk="0">
                  <a:moveTo>
                    <a:pt x="20765" y="1"/>
                  </a:moveTo>
                  <a:cubicBezTo>
                    <a:pt x="17491" y="1"/>
                    <a:pt x="14086" y="1156"/>
                    <a:pt x="14086" y="4716"/>
                  </a:cubicBezTo>
                  <a:lnTo>
                    <a:pt x="14086" y="8109"/>
                  </a:lnTo>
                  <a:cubicBezTo>
                    <a:pt x="14086" y="8109"/>
                    <a:pt x="13312" y="8418"/>
                    <a:pt x="13395" y="9276"/>
                  </a:cubicBezTo>
                  <a:cubicBezTo>
                    <a:pt x="13467" y="10121"/>
                    <a:pt x="13931" y="12907"/>
                    <a:pt x="15324" y="13062"/>
                  </a:cubicBezTo>
                  <a:cubicBezTo>
                    <a:pt x="15324" y="13062"/>
                    <a:pt x="16158" y="14586"/>
                    <a:pt x="16158" y="20360"/>
                  </a:cubicBezTo>
                  <a:cubicBezTo>
                    <a:pt x="16158" y="20360"/>
                    <a:pt x="12407" y="22289"/>
                    <a:pt x="10228" y="23289"/>
                  </a:cubicBezTo>
                  <a:cubicBezTo>
                    <a:pt x="10228" y="23289"/>
                    <a:pt x="9927" y="23268"/>
                    <a:pt x="9449" y="23268"/>
                  </a:cubicBezTo>
                  <a:cubicBezTo>
                    <a:pt x="8106" y="23268"/>
                    <a:pt x="5368" y="23436"/>
                    <a:pt x="3989" y="24718"/>
                  </a:cubicBezTo>
                  <a:cubicBezTo>
                    <a:pt x="2120" y="26468"/>
                    <a:pt x="1" y="29778"/>
                    <a:pt x="1120" y="35696"/>
                  </a:cubicBezTo>
                  <a:cubicBezTo>
                    <a:pt x="1120" y="35696"/>
                    <a:pt x="858" y="38232"/>
                    <a:pt x="798" y="41530"/>
                  </a:cubicBezTo>
                  <a:lnTo>
                    <a:pt x="13598" y="41530"/>
                  </a:lnTo>
                  <a:lnTo>
                    <a:pt x="13598" y="42935"/>
                  </a:lnTo>
                  <a:cubicBezTo>
                    <a:pt x="12990" y="43185"/>
                    <a:pt x="12574" y="43792"/>
                    <a:pt x="12574" y="44482"/>
                  </a:cubicBezTo>
                  <a:cubicBezTo>
                    <a:pt x="12574" y="45423"/>
                    <a:pt x="13324" y="46173"/>
                    <a:pt x="14253" y="46173"/>
                  </a:cubicBezTo>
                  <a:cubicBezTo>
                    <a:pt x="15193" y="46173"/>
                    <a:pt x="15943" y="45423"/>
                    <a:pt x="15943" y="44482"/>
                  </a:cubicBezTo>
                  <a:cubicBezTo>
                    <a:pt x="15943" y="43792"/>
                    <a:pt x="15527" y="43185"/>
                    <a:pt x="14919" y="42935"/>
                  </a:cubicBezTo>
                  <a:lnTo>
                    <a:pt x="14919" y="41530"/>
                  </a:lnTo>
                  <a:lnTo>
                    <a:pt x="20765" y="41530"/>
                  </a:lnTo>
                  <a:lnTo>
                    <a:pt x="20765" y="1"/>
                  </a:lnTo>
                  <a:close/>
                </a:path>
              </a:pathLst>
            </a:custGeom>
            <a:solidFill>
              <a:srgbClr val="69E781"/>
            </a:solidFill>
            <a:ln w="119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 txBox="1"/>
            <p:nvPr/>
          </p:nvSpPr>
          <p:spPr>
            <a:xfrm>
              <a:off x="1315675" y="13831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7" name="Google Shape;707;p28"/>
            <p:cNvSpPr txBox="1"/>
            <p:nvPr/>
          </p:nvSpPr>
          <p:spPr>
            <a:xfrm>
              <a:off x="1315675" y="172999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08" name="Google Shape;708;p28"/>
            <p:cNvCxnSpPr>
              <a:stCxn id="706" idx="3"/>
            </p:cNvCxnSpPr>
            <p:nvPr/>
          </p:nvCxnSpPr>
          <p:spPr>
            <a:xfrm>
              <a:off x="3200275" y="1597950"/>
              <a:ext cx="744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09" name="Google Shape;709;p28"/>
          <p:cNvGrpSpPr/>
          <p:nvPr/>
        </p:nvGrpSpPr>
        <p:grpSpPr>
          <a:xfrm>
            <a:off x="3577704" y="1729992"/>
            <a:ext cx="367161" cy="287523"/>
            <a:chOff x="4878379" y="2473892"/>
            <a:chExt cx="367161" cy="287523"/>
          </a:xfrm>
        </p:grpSpPr>
        <p:sp>
          <p:nvSpPr>
            <p:cNvPr id="710" name="Google Shape;710;p28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8"/>
          <p:cNvGrpSpPr/>
          <p:nvPr/>
        </p:nvGrpSpPr>
        <p:grpSpPr>
          <a:xfrm>
            <a:off x="1315675" y="2225275"/>
            <a:ext cx="3376150" cy="2381575"/>
            <a:chOff x="1315675" y="2225275"/>
            <a:chExt cx="3376150" cy="2381575"/>
          </a:xfrm>
        </p:grpSpPr>
        <p:sp>
          <p:nvSpPr>
            <p:cNvPr id="716" name="Google Shape;716;p28"/>
            <p:cNvSpPr/>
            <p:nvPr/>
          </p:nvSpPr>
          <p:spPr>
            <a:xfrm>
              <a:off x="4024750" y="2225275"/>
              <a:ext cx="667075" cy="2381575"/>
            </a:xfrm>
            <a:custGeom>
              <a:avLst/>
              <a:gdLst/>
              <a:ahLst/>
              <a:cxnLst/>
              <a:rect l="l" t="t" r="r" b="b"/>
              <a:pathLst>
                <a:path w="26683" h="95263" extrusionOk="0">
                  <a:moveTo>
                    <a:pt x="1917" y="1"/>
                  </a:moveTo>
                  <a:cubicBezTo>
                    <a:pt x="1870" y="2441"/>
                    <a:pt x="1929" y="5311"/>
                    <a:pt x="2298" y="7894"/>
                  </a:cubicBezTo>
                  <a:cubicBezTo>
                    <a:pt x="2298" y="7894"/>
                    <a:pt x="1" y="11442"/>
                    <a:pt x="429" y="15812"/>
                  </a:cubicBezTo>
                  <a:cubicBezTo>
                    <a:pt x="870" y="20182"/>
                    <a:pt x="1739" y="23920"/>
                    <a:pt x="1739" y="29099"/>
                  </a:cubicBezTo>
                  <a:cubicBezTo>
                    <a:pt x="1739" y="34267"/>
                    <a:pt x="929" y="37886"/>
                    <a:pt x="1179" y="38386"/>
                  </a:cubicBezTo>
                  <a:cubicBezTo>
                    <a:pt x="1429" y="38886"/>
                    <a:pt x="4489" y="40589"/>
                    <a:pt x="5049" y="40910"/>
                  </a:cubicBezTo>
                  <a:cubicBezTo>
                    <a:pt x="5272" y="41034"/>
                    <a:pt x="5518" y="41087"/>
                    <a:pt x="5756" y="41087"/>
                  </a:cubicBezTo>
                  <a:cubicBezTo>
                    <a:pt x="6115" y="41087"/>
                    <a:pt x="6458" y="40966"/>
                    <a:pt x="6680" y="40779"/>
                  </a:cubicBezTo>
                  <a:cubicBezTo>
                    <a:pt x="7049" y="40470"/>
                    <a:pt x="7978" y="39434"/>
                    <a:pt x="8228" y="39065"/>
                  </a:cubicBezTo>
                  <a:cubicBezTo>
                    <a:pt x="8228" y="39065"/>
                    <a:pt x="8609" y="34136"/>
                    <a:pt x="8466" y="33779"/>
                  </a:cubicBezTo>
                  <a:cubicBezTo>
                    <a:pt x="8109" y="32850"/>
                    <a:pt x="6763" y="30897"/>
                    <a:pt x="6478" y="28718"/>
                  </a:cubicBezTo>
                  <a:cubicBezTo>
                    <a:pt x="6299" y="27313"/>
                    <a:pt x="6478" y="24539"/>
                    <a:pt x="7537" y="22110"/>
                  </a:cubicBezTo>
                  <a:cubicBezTo>
                    <a:pt x="8597" y="19682"/>
                    <a:pt x="9168" y="14752"/>
                    <a:pt x="8597" y="10204"/>
                  </a:cubicBezTo>
                  <a:cubicBezTo>
                    <a:pt x="8478" y="9204"/>
                    <a:pt x="9537" y="4215"/>
                    <a:pt x="9418" y="1965"/>
                  </a:cubicBezTo>
                  <a:lnTo>
                    <a:pt x="9418" y="1965"/>
                  </a:lnTo>
                  <a:cubicBezTo>
                    <a:pt x="9419" y="1966"/>
                    <a:pt x="10157" y="3966"/>
                    <a:pt x="11716" y="6454"/>
                  </a:cubicBezTo>
                  <a:lnTo>
                    <a:pt x="11716" y="14562"/>
                  </a:lnTo>
                  <a:cubicBezTo>
                    <a:pt x="11716" y="14562"/>
                    <a:pt x="8537" y="23170"/>
                    <a:pt x="9287" y="33588"/>
                  </a:cubicBezTo>
                  <a:cubicBezTo>
                    <a:pt x="10038" y="44006"/>
                    <a:pt x="13217" y="54793"/>
                    <a:pt x="13526" y="56472"/>
                  </a:cubicBezTo>
                  <a:cubicBezTo>
                    <a:pt x="13836" y="58162"/>
                    <a:pt x="13657" y="61532"/>
                    <a:pt x="12776" y="63401"/>
                  </a:cubicBezTo>
                  <a:cubicBezTo>
                    <a:pt x="11907" y="65271"/>
                    <a:pt x="11788" y="71009"/>
                    <a:pt x="13967" y="77177"/>
                  </a:cubicBezTo>
                  <a:cubicBezTo>
                    <a:pt x="16145" y="83356"/>
                    <a:pt x="17086" y="88285"/>
                    <a:pt x="17146" y="88964"/>
                  </a:cubicBezTo>
                  <a:cubicBezTo>
                    <a:pt x="17205" y="89654"/>
                    <a:pt x="16586" y="89595"/>
                    <a:pt x="16526" y="89964"/>
                  </a:cubicBezTo>
                  <a:cubicBezTo>
                    <a:pt x="16455" y="90345"/>
                    <a:pt x="16646" y="91155"/>
                    <a:pt x="16526" y="91405"/>
                  </a:cubicBezTo>
                  <a:cubicBezTo>
                    <a:pt x="16395" y="91655"/>
                    <a:pt x="13717" y="93643"/>
                    <a:pt x="13717" y="94143"/>
                  </a:cubicBezTo>
                  <a:cubicBezTo>
                    <a:pt x="13717" y="94643"/>
                    <a:pt x="13717" y="95262"/>
                    <a:pt x="14407" y="95262"/>
                  </a:cubicBezTo>
                  <a:lnTo>
                    <a:pt x="20265" y="95262"/>
                  </a:lnTo>
                  <a:cubicBezTo>
                    <a:pt x="21265" y="95262"/>
                    <a:pt x="21360" y="94893"/>
                    <a:pt x="21360" y="94179"/>
                  </a:cubicBezTo>
                  <a:cubicBezTo>
                    <a:pt x="21360" y="93453"/>
                    <a:pt x="20825" y="92524"/>
                    <a:pt x="20825" y="92214"/>
                  </a:cubicBezTo>
                  <a:cubicBezTo>
                    <a:pt x="20825" y="91905"/>
                    <a:pt x="21456" y="90964"/>
                    <a:pt x="21325" y="90274"/>
                  </a:cubicBezTo>
                  <a:cubicBezTo>
                    <a:pt x="21206" y="89595"/>
                    <a:pt x="20825" y="89523"/>
                    <a:pt x="20765" y="86416"/>
                  </a:cubicBezTo>
                  <a:cubicBezTo>
                    <a:pt x="20706" y="83297"/>
                    <a:pt x="20884" y="80677"/>
                    <a:pt x="21265" y="77117"/>
                  </a:cubicBezTo>
                  <a:cubicBezTo>
                    <a:pt x="21634" y="73557"/>
                    <a:pt x="22015" y="67890"/>
                    <a:pt x="21825" y="63580"/>
                  </a:cubicBezTo>
                  <a:cubicBezTo>
                    <a:pt x="21634" y="59282"/>
                    <a:pt x="21015" y="50733"/>
                    <a:pt x="21206" y="47864"/>
                  </a:cubicBezTo>
                  <a:cubicBezTo>
                    <a:pt x="21384" y="44994"/>
                    <a:pt x="21884" y="41815"/>
                    <a:pt x="21884" y="41815"/>
                  </a:cubicBezTo>
                  <a:lnTo>
                    <a:pt x="21884" y="7013"/>
                  </a:lnTo>
                  <a:lnTo>
                    <a:pt x="23444" y="7013"/>
                  </a:lnTo>
                  <a:cubicBezTo>
                    <a:pt x="23694" y="7621"/>
                    <a:pt x="24301" y="8049"/>
                    <a:pt x="24992" y="8049"/>
                  </a:cubicBezTo>
                  <a:cubicBezTo>
                    <a:pt x="25932" y="8049"/>
                    <a:pt x="26682" y="7287"/>
                    <a:pt x="26682" y="6359"/>
                  </a:cubicBezTo>
                  <a:cubicBezTo>
                    <a:pt x="26682" y="5430"/>
                    <a:pt x="25932" y="4668"/>
                    <a:pt x="24992" y="4668"/>
                  </a:cubicBezTo>
                  <a:cubicBezTo>
                    <a:pt x="24301" y="4668"/>
                    <a:pt x="23694" y="5096"/>
                    <a:pt x="23444" y="5704"/>
                  </a:cubicBezTo>
                  <a:lnTo>
                    <a:pt x="21884" y="5704"/>
                  </a:lnTo>
                  <a:lnTo>
                    <a:pt x="21884" y="1"/>
                  </a:lnTo>
                  <a:lnTo>
                    <a:pt x="16038" y="1"/>
                  </a:lnTo>
                  <a:lnTo>
                    <a:pt x="16038" y="1406"/>
                  </a:lnTo>
                  <a:cubicBezTo>
                    <a:pt x="16646" y="1656"/>
                    <a:pt x="17062" y="2263"/>
                    <a:pt x="17062" y="2953"/>
                  </a:cubicBezTo>
                  <a:cubicBezTo>
                    <a:pt x="17062" y="3894"/>
                    <a:pt x="16312" y="4644"/>
                    <a:pt x="15372" y="4644"/>
                  </a:cubicBezTo>
                  <a:cubicBezTo>
                    <a:pt x="14443" y="4644"/>
                    <a:pt x="13693" y="3894"/>
                    <a:pt x="13693" y="2953"/>
                  </a:cubicBezTo>
                  <a:cubicBezTo>
                    <a:pt x="13693" y="2263"/>
                    <a:pt x="14109" y="1656"/>
                    <a:pt x="14717" y="1406"/>
                  </a:cubicBezTo>
                  <a:lnTo>
                    <a:pt x="14717" y="1"/>
                  </a:lnTo>
                  <a:close/>
                </a:path>
              </a:pathLst>
            </a:custGeom>
            <a:solidFill>
              <a:srgbClr val="EC3A3B"/>
            </a:solidFill>
            <a:ln w="119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8"/>
            <p:cNvSpPr txBox="1"/>
            <p:nvPr/>
          </p:nvSpPr>
          <p:spPr>
            <a:xfrm>
              <a:off x="1315675" y="32071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8" name="Google Shape;718;p28"/>
            <p:cNvSpPr txBox="1"/>
            <p:nvPr/>
          </p:nvSpPr>
          <p:spPr>
            <a:xfrm>
              <a:off x="1315675" y="355399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19" name="Google Shape;719;p28"/>
            <p:cNvCxnSpPr/>
            <p:nvPr/>
          </p:nvCxnSpPr>
          <p:spPr>
            <a:xfrm>
              <a:off x="3200275" y="3421950"/>
              <a:ext cx="744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20" name="Google Shape;720;p28"/>
          <p:cNvGrpSpPr/>
          <p:nvPr/>
        </p:nvGrpSpPr>
        <p:grpSpPr>
          <a:xfrm>
            <a:off x="3599710" y="3542486"/>
            <a:ext cx="323149" cy="309495"/>
            <a:chOff x="7101317" y="2441655"/>
            <a:chExt cx="367925" cy="352380"/>
          </a:xfrm>
        </p:grpSpPr>
        <p:sp>
          <p:nvSpPr>
            <p:cNvPr id="721" name="Google Shape;721;p28"/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8"/>
          <p:cNvGrpSpPr/>
          <p:nvPr/>
        </p:nvGrpSpPr>
        <p:grpSpPr>
          <a:xfrm>
            <a:off x="4568875" y="2101450"/>
            <a:ext cx="3256200" cy="2505400"/>
            <a:chOff x="4568875" y="2101450"/>
            <a:chExt cx="3256200" cy="2505400"/>
          </a:xfrm>
        </p:grpSpPr>
        <p:sp>
          <p:nvSpPr>
            <p:cNvPr id="724" name="Google Shape;724;p28"/>
            <p:cNvSpPr/>
            <p:nvPr/>
          </p:nvSpPr>
          <p:spPr>
            <a:xfrm>
              <a:off x="4568875" y="2101450"/>
              <a:ext cx="550375" cy="2505400"/>
            </a:xfrm>
            <a:custGeom>
              <a:avLst/>
              <a:gdLst/>
              <a:ahLst/>
              <a:cxnLst/>
              <a:rect l="l" t="t" r="r" b="b"/>
              <a:pathLst>
                <a:path w="22015" h="100216" extrusionOk="0">
                  <a:moveTo>
                    <a:pt x="6632" y="1"/>
                  </a:moveTo>
                  <a:cubicBezTo>
                    <a:pt x="5703" y="1"/>
                    <a:pt x="4941" y="763"/>
                    <a:pt x="4941" y="1691"/>
                  </a:cubicBezTo>
                  <a:cubicBezTo>
                    <a:pt x="4941" y="2394"/>
                    <a:pt x="5370" y="2989"/>
                    <a:pt x="5977" y="3251"/>
                  </a:cubicBezTo>
                  <a:lnTo>
                    <a:pt x="5977" y="4954"/>
                  </a:lnTo>
                  <a:lnTo>
                    <a:pt x="119" y="4954"/>
                  </a:lnTo>
                  <a:lnTo>
                    <a:pt x="119" y="46768"/>
                  </a:lnTo>
                  <a:cubicBezTo>
                    <a:pt x="119" y="46768"/>
                    <a:pt x="619" y="49947"/>
                    <a:pt x="810" y="52817"/>
                  </a:cubicBezTo>
                  <a:cubicBezTo>
                    <a:pt x="1000" y="55686"/>
                    <a:pt x="369" y="64235"/>
                    <a:pt x="179" y="68533"/>
                  </a:cubicBezTo>
                  <a:cubicBezTo>
                    <a:pt x="0" y="72843"/>
                    <a:pt x="369" y="78510"/>
                    <a:pt x="750" y="82070"/>
                  </a:cubicBezTo>
                  <a:cubicBezTo>
                    <a:pt x="1119" y="85630"/>
                    <a:pt x="1310" y="88250"/>
                    <a:pt x="1238" y="91369"/>
                  </a:cubicBezTo>
                  <a:cubicBezTo>
                    <a:pt x="1179" y="94476"/>
                    <a:pt x="810" y="94548"/>
                    <a:pt x="679" y="95227"/>
                  </a:cubicBezTo>
                  <a:cubicBezTo>
                    <a:pt x="560" y="95917"/>
                    <a:pt x="1179" y="96858"/>
                    <a:pt x="1179" y="97167"/>
                  </a:cubicBezTo>
                  <a:cubicBezTo>
                    <a:pt x="1179" y="97477"/>
                    <a:pt x="655" y="98406"/>
                    <a:pt x="655" y="99132"/>
                  </a:cubicBezTo>
                  <a:cubicBezTo>
                    <a:pt x="655" y="99846"/>
                    <a:pt x="750" y="100215"/>
                    <a:pt x="1739" y="100215"/>
                  </a:cubicBezTo>
                  <a:lnTo>
                    <a:pt x="7608" y="100215"/>
                  </a:lnTo>
                  <a:cubicBezTo>
                    <a:pt x="8287" y="100215"/>
                    <a:pt x="8287" y="99596"/>
                    <a:pt x="8287" y="99096"/>
                  </a:cubicBezTo>
                  <a:cubicBezTo>
                    <a:pt x="8287" y="98596"/>
                    <a:pt x="5608" y="96608"/>
                    <a:pt x="5489" y="96358"/>
                  </a:cubicBezTo>
                  <a:cubicBezTo>
                    <a:pt x="5358" y="96108"/>
                    <a:pt x="5549" y="95298"/>
                    <a:pt x="5489" y="94917"/>
                  </a:cubicBezTo>
                  <a:cubicBezTo>
                    <a:pt x="5418" y="94548"/>
                    <a:pt x="4798" y="94607"/>
                    <a:pt x="4858" y="93917"/>
                  </a:cubicBezTo>
                  <a:cubicBezTo>
                    <a:pt x="4917" y="93238"/>
                    <a:pt x="5858" y="88309"/>
                    <a:pt x="8037" y="82130"/>
                  </a:cubicBezTo>
                  <a:cubicBezTo>
                    <a:pt x="10228" y="75962"/>
                    <a:pt x="10097" y="70224"/>
                    <a:pt x="9228" y="68354"/>
                  </a:cubicBezTo>
                  <a:cubicBezTo>
                    <a:pt x="8358" y="66485"/>
                    <a:pt x="8168" y="63115"/>
                    <a:pt x="8477" y="61425"/>
                  </a:cubicBezTo>
                  <a:cubicBezTo>
                    <a:pt x="8787" y="59746"/>
                    <a:pt x="11966" y="48959"/>
                    <a:pt x="12716" y="38541"/>
                  </a:cubicBezTo>
                  <a:cubicBezTo>
                    <a:pt x="13466" y="28123"/>
                    <a:pt x="10287" y="19515"/>
                    <a:pt x="10287" y="19515"/>
                  </a:cubicBezTo>
                  <a:lnTo>
                    <a:pt x="10287" y="11407"/>
                  </a:lnTo>
                  <a:cubicBezTo>
                    <a:pt x="11847" y="8919"/>
                    <a:pt x="12597" y="6919"/>
                    <a:pt x="12597" y="6918"/>
                  </a:cubicBezTo>
                  <a:lnTo>
                    <a:pt x="12597" y="6918"/>
                  </a:lnTo>
                  <a:cubicBezTo>
                    <a:pt x="12466" y="9168"/>
                    <a:pt x="13526" y="14157"/>
                    <a:pt x="13407" y="15157"/>
                  </a:cubicBezTo>
                  <a:cubicBezTo>
                    <a:pt x="12835" y="19705"/>
                    <a:pt x="13407" y="24635"/>
                    <a:pt x="14466" y="27063"/>
                  </a:cubicBezTo>
                  <a:cubicBezTo>
                    <a:pt x="15526" y="29492"/>
                    <a:pt x="15705" y="32266"/>
                    <a:pt x="15526" y="33671"/>
                  </a:cubicBezTo>
                  <a:cubicBezTo>
                    <a:pt x="15240" y="35850"/>
                    <a:pt x="13907" y="37803"/>
                    <a:pt x="13538" y="38732"/>
                  </a:cubicBezTo>
                  <a:cubicBezTo>
                    <a:pt x="13407" y="39089"/>
                    <a:pt x="13776" y="44018"/>
                    <a:pt x="13776" y="44018"/>
                  </a:cubicBezTo>
                  <a:cubicBezTo>
                    <a:pt x="14026" y="44387"/>
                    <a:pt x="14954" y="45423"/>
                    <a:pt x="15324" y="45732"/>
                  </a:cubicBezTo>
                  <a:cubicBezTo>
                    <a:pt x="15553" y="45919"/>
                    <a:pt x="15894" y="46040"/>
                    <a:pt x="16251" y="46040"/>
                  </a:cubicBezTo>
                  <a:cubicBezTo>
                    <a:pt x="16488" y="46040"/>
                    <a:pt x="16732" y="45987"/>
                    <a:pt x="16955" y="45863"/>
                  </a:cubicBezTo>
                  <a:cubicBezTo>
                    <a:pt x="17526" y="45542"/>
                    <a:pt x="20574" y="43839"/>
                    <a:pt x="20824" y="43339"/>
                  </a:cubicBezTo>
                  <a:cubicBezTo>
                    <a:pt x="21074" y="42839"/>
                    <a:pt x="20265" y="39220"/>
                    <a:pt x="20265" y="34052"/>
                  </a:cubicBezTo>
                  <a:cubicBezTo>
                    <a:pt x="20265" y="28873"/>
                    <a:pt x="21134" y="25135"/>
                    <a:pt x="21574" y="20765"/>
                  </a:cubicBezTo>
                  <a:cubicBezTo>
                    <a:pt x="22015" y="16395"/>
                    <a:pt x="19705" y="12847"/>
                    <a:pt x="19705" y="12847"/>
                  </a:cubicBezTo>
                  <a:cubicBezTo>
                    <a:pt x="20074" y="10264"/>
                    <a:pt x="20146" y="7394"/>
                    <a:pt x="20098" y="4954"/>
                  </a:cubicBezTo>
                  <a:lnTo>
                    <a:pt x="7287" y="4954"/>
                  </a:lnTo>
                  <a:lnTo>
                    <a:pt x="7287" y="3251"/>
                  </a:lnTo>
                  <a:cubicBezTo>
                    <a:pt x="7894" y="2989"/>
                    <a:pt x="8323" y="2394"/>
                    <a:pt x="8323" y="1691"/>
                  </a:cubicBezTo>
                  <a:cubicBezTo>
                    <a:pt x="8323" y="763"/>
                    <a:pt x="7561" y="1"/>
                    <a:pt x="6632" y="1"/>
                  </a:cubicBezTo>
                  <a:close/>
                </a:path>
              </a:pathLst>
            </a:custGeom>
            <a:solidFill>
              <a:srgbClr val="5EB2FC"/>
            </a:solidFill>
            <a:ln w="119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8"/>
            <p:cNvSpPr txBox="1"/>
            <p:nvPr/>
          </p:nvSpPr>
          <p:spPr>
            <a:xfrm>
              <a:off x="5940475" y="32071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6" name="Google Shape;726;p28"/>
            <p:cNvSpPr txBox="1"/>
            <p:nvPr/>
          </p:nvSpPr>
          <p:spPr>
            <a:xfrm>
              <a:off x="5940475" y="355399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27" name="Google Shape;727;p28"/>
            <p:cNvCxnSpPr/>
            <p:nvPr/>
          </p:nvCxnSpPr>
          <p:spPr>
            <a:xfrm>
              <a:off x="5195875" y="3421950"/>
              <a:ext cx="744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9"/>
          <p:cNvSpPr/>
          <p:nvPr/>
        </p:nvSpPr>
        <p:spPr>
          <a:xfrm>
            <a:off x="3789875" y="806313"/>
            <a:ext cx="1246988" cy="3530866"/>
          </a:xfrm>
          <a:custGeom>
            <a:avLst/>
            <a:gdLst/>
            <a:ahLst/>
            <a:cxnLst/>
            <a:rect l="l" t="t" r="r" b="b"/>
            <a:pathLst>
              <a:path w="47423" h="134279" extrusionOk="0">
                <a:moveTo>
                  <a:pt x="21372" y="6535"/>
                </a:moveTo>
                <a:cubicBezTo>
                  <a:pt x="21940" y="6535"/>
                  <a:pt x="22472" y="7013"/>
                  <a:pt x="22586" y="7310"/>
                </a:cubicBezTo>
                <a:cubicBezTo>
                  <a:pt x="22753" y="7715"/>
                  <a:pt x="22622" y="8370"/>
                  <a:pt x="22336" y="8608"/>
                </a:cubicBezTo>
                <a:cubicBezTo>
                  <a:pt x="22038" y="8858"/>
                  <a:pt x="21598" y="8918"/>
                  <a:pt x="21146" y="9144"/>
                </a:cubicBezTo>
                <a:cubicBezTo>
                  <a:pt x="21036" y="9196"/>
                  <a:pt x="20917" y="9223"/>
                  <a:pt x="20796" y="9223"/>
                </a:cubicBezTo>
                <a:cubicBezTo>
                  <a:pt x="20421" y="9223"/>
                  <a:pt x="20031" y="8962"/>
                  <a:pt x="19860" y="8394"/>
                </a:cubicBezTo>
                <a:cubicBezTo>
                  <a:pt x="19633" y="7656"/>
                  <a:pt x="20145" y="7239"/>
                  <a:pt x="20765" y="6751"/>
                </a:cubicBezTo>
                <a:cubicBezTo>
                  <a:pt x="20960" y="6597"/>
                  <a:pt x="21168" y="6535"/>
                  <a:pt x="21372" y="6535"/>
                </a:cubicBezTo>
                <a:close/>
                <a:moveTo>
                  <a:pt x="26050" y="6535"/>
                </a:moveTo>
                <a:cubicBezTo>
                  <a:pt x="26254" y="6535"/>
                  <a:pt x="26463" y="6597"/>
                  <a:pt x="26658" y="6751"/>
                </a:cubicBezTo>
                <a:cubicBezTo>
                  <a:pt x="27265" y="7239"/>
                  <a:pt x="27789" y="7656"/>
                  <a:pt x="27563" y="8394"/>
                </a:cubicBezTo>
                <a:cubicBezTo>
                  <a:pt x="27392" y="8962"/>
                  <a:pt x="26995" y="9223"/>
                  <a:pt x="26621" y="9223"/>
                </a:cubicBezTo>
                <a:cubicBezTo>
                  <a:pt x="26501" y="9223"/>
                  <a:pt x="26384" y="9196"/>
                  <a:pt x="26277" y="9144"/>
                </a:cubicBezTo>
                <a:cubicBezTo>
                  <a:pt x="25825" y="8918"/>
                  <a:pt x="25372" y="8858"/>
                  <a:pt x="25086" y="8608"/>
                </a:cubicBezTo>
                <a:cubicBezTo>
                  <a:pt x="24801" y="8370"/>
                  <a:pt x="24670" y="7715"/>
                  <a:pt x="24825" y="7310"/>
                </a:cubicBezTo>
                <a:cubicBezTo>
                  <a:pt x="24947" y="7013"/>
                  <a:pt x="25482" y="6535"/>
                  <a:pt x="26050" y="6535"/>
                </a:cubicBezTo>
                <a:close/>
                <a:moveTo>
                  <a:pt x="23705" y="9561"/>
                </a:moveTo>
                <a:cubicBezTo>
                  <a:pt x="24158" y="9561"/>
                  <a:pt x="24539" y="11299"/>
                  <a:pt x="24313" y="11490"/>
                </a:cubicBezTo>
                <a:cubicBezTo>
                  <a:pt x="24279" y="11518"/>
                  <a:pt x="24243" y="11530"/>
                  <a:pt x="24205" y="11530"/>
                </a:cubicBezTo>
                <a:cubicBezTo>
                  <a:pt x="24037" y="11530"/>
                  <a:pt x="23831" y="11300"/>
                  <a:pt x="23705" y="11251"/>
                </a:cubicBezTo>
                <a:cubicBezTo>
                  <a:pt x="23589" y="11300"/>
                  <a:pt x="23386" y="11530"/>
                  <a:pt x="23218" y="11530"/>
                </a:cubicBezTo>
                <a:cubicBezTo>
                  <a:pt x="23180" y="11530"/>
                  <a:pt x="23143" y="11518"/>
                  <a:pt x="23110" y="11490"/>
                </a:cubicBezTo>
                <a:cubicBezTo>
                  <a:pt x="22872" y="11299"/>
                  <a:pt x="23265" y="9561"/>
                  <a:pt x="23705" y="9561"/>
                </a:cubicBezTo>
                <a:close/>
                <a:moveTo>
                  <a:pt x="21890" y="19408"/>
                </a:moveTo>
                <a:cubicBezTo>
                  <a:pt x="22490" y="19408"/>
                  <a:pt x="22812" y="20026"/>
                  <a:pt x="22812" y="20026"/>
                </a:cubicBezTo>
                <a:cubicBezTo>
                  <a:pt x="22679" y="19990"/>
                  <a:pt x="22505" y="19975"/>
                  <a:pt x="22312" y="19975"/>
                </a:cubicBezTo>
                <a:cubicBezTo>
                  <a:pt x="21490" y="19975"/>
                  <a:pt x="20312" y="20241"/>
                  <a:pt x="20312" y="20241"/>
                </a:cubicBezTo>
                <a:cubicBezTo>
                  <a:pt x="20312" y="20241"/>
                  <a:pt x="20765" y="19741"/>
                  <a:pt x="21562" y="19467"/>
                </a:cubicBezTo>
                <a:cubicBezTo>
                  <a:pt x="21679" y="19425"/>
                  <a:pt x="21789" y="19408"/>
                  <a:pt x="21890" y="19408"/>
                </a:cubicBezTo>
                <a:close/>
                <a:moveTo>
                  <a:pt x="25524" y="19408"/>
                </a:moveTo>
                <a:cubicBezTo>
                  <a:pt x="25625" y="19408"/>
                  <a:pt x="25733" y="19425"/>
                  <a:pt x="25848" y="19467"/>
                </a:cubicBezTo>
                <a:cubicBezTo>
                  <a:pt x="26658" y="19741"/>
                  <a:pt x="27111" y="20241"/>
                  <a:pt x="27111" y="20241"/>
                </a:cubicBezTo>
                <a:cubicBezTo>
                  <a:pt x="27111" y="20241"/>
                  <a:pt x="25932" y="19975"/>
                  <a:pt x="25105" y="19975"/>
                </a:cubicBezTo>
                <a:cubicBezTo>
                  <a:pt x="24910" y="19975"/>
                  <a:pt x="24734" y="19990"/>
                  <a:pt x="24598" y="20026"/>
                </a:cubicBezTo>
                <a:cubicBezTo>
                  <a:pt x="24598" y="20026"/>
                  <a:pt x="24929" y="19408"/>
                  <a:pt x="25524" y="19408"/>
                </a:cubicBezTo>
                <a:close/>
                <a:moveTo>
                  <a:pt x="21935" y="20601"/>
                </a:moveTo>
                <a:cubicBezTo>
                  <a:pt x="22557" y="20601"/>
                  <a:pt x="22812" y="21538"/>
                  <a:pt x="22812" y="21538"/>
                </a:cubicBezTo>
                <a:cubicBezTo>
                  <a:pt x="22812" y="21538"/>
                  <a:pt x="22372" y="21455"/>
                  <a:pt x="22015" y="21384"/>
                </a:cubicBezTo>
                <a:cubicBezTo>
                  <a:pt x="21984" y="21379"/>
                  <a:pt x="21958" y="21376"/>
                  <a:pt x="21934" y="21376"/>
                </a:cubicBezTo>
                <a:cubicBezTo>
                  <a:pt x="21675" y="21376"/>
                  <a:pt x="21744" y="21655"/>
                  <a:pt x="21265" y="21884"/>
                </a:cubicBezTo>
                <a:cubicBezTo>
                  <a:pt x="21094" y="21967"/>
                  <a:pt x="20809" y="21995"/>
                  <a:pt x="20506" y="21995"/>
                </a:cubicBezTo>
                <a:cubicBezTo>
                  <a:pt x="19899" y="21995"/>
                  <a:pt x="19217" y="21884"/>
                  <a:pt x="19217" y="21884"/>
                </a:cubicBezTo>
                <a:cubicBezTo>
                  <a:pt x="19217" y="21884"/>
                  <a:pt x="19157" y="21634"/>
                  <a:pt x="19479" y="21145"/>
                </a:cubicBezTo>
                <a:cubicBezTo>
                  <a:pt x="19800" y="20645"/>
                  <a:pt x="20895" y="20919"/>
                  <a:pt x="21693" y="20645"/>
                </a:cubicBezTo>
                <a:cubicBezTo>
                  <a:pt x="21779" y="20615"/>
                  <a:pt x="21860" y="20601"/>
                  <a:pt x="21935" y="20601"/>
                </a:cubicBezTo>
                <a:close/>
                <a:moveTo>
                  <a:pt x="25484" y="20601"/>
                </a:moveTo>
                <a:cubicBezTo>
                  <a:pt x="25560" y="20601"/>
                  <a:pt x="25642" y="20615"/>
                  <a:pt x="25729" y="20645"/>
                </a:cubicBezTo>
                <a:cubicBezTo>
                  <a:pt x="26527" y="20919"/>
                  <a:pt x="27623" y="20645"/>
                  <a:pt x="27944" y="21145"/>
                </a:cubicBezTo>
                <a:cubicBezTo>
                  <a:pt x="28265" y="21634"/>
                  <a:pt x="28194" y="21884"/>
                  <a:pt x="28194" y="21884"/>
                </a:cubicBezTo>
                <a:cubicBezTo>
                  <a:pt x="28194" y="21884"/>
                  <a:pt x="27517" y="21995"/>
                  <a:pt x="26910" y="21995"/>
                </a:cubicBezTo>
                <a:cubicBezTo>
                  <a:pt x="26607" y="21995"/>
                  <a:pt x="26321" y="21967"/>
                  <a:pt x="26146" y="21884"/>
                </a:cubicBezTo>
                <a:cubicBezTo>
                  <a:pt x="25678" y="21655"/>
                  <a:pt x="25738" y="21376"/>
                  <a:pt x="25486" y="21376"/>
                </a:cubicBezTo>
                <a:cubicBezTo>
                  <a:pt x="25463" y="21376"/>
                  <a:pt x="25437" y="21379"/>
                  <a:pt x="25408" y="21384"/>
                </a:cubicBezTo>
                <a:cubicBezTo>
                  <a:pt x="25051" y="21455"/>
                  <a:pt x="24598" y="21538"/>
                  <a:pt x="24598" y="21538"/>
                </a:cubicBezTo>
                <a:cubicBezTo>
                  <a:pt x="24598" y="21538"/>
                  <a:pt x="24854" y="20601"/>
                  <a:pt x="25484" y="20601"/>
                </a:cubicBezTo>
                <a:close/>
                <a:moveTo>
                  <a:pt x="20089" y="24675"/>
                </a:moveTo>
                <a:cubicBezTo>
                  <a:pt x="20722" y="24675"/>
                  <a:pt x="21335" y="24730"/>
                  <a:pt x="21562" y="24753"/>
                </a:cubicBezTo>
                <a:cubicBezTo>
                  <a:pt x="21598" y="24759"/>
                  <a:pt x="21622" y="24762"/>
                  <a:pt x="21637" y="24764"/>
                </a:cubicBezTo>
                <a:lnTo>
                  <a:pt x="21637" y="24764"/>
                </a:lnTo>
                <a:cubicBezTo>
                  <a:pt x="21555" y="24758"/>
                  <a:pt x="21472" y="24755"/>
                  <a:pt x="21389" y="24755"/>
                </a:cubicBezTo>
                <a:cubicBezTo>
                  <a:pt x="19827" y="24755"/>
                  <a:pt x="17967" y="25670"/>
                  <a:pt x="17967" y="25670"/>
                </a:cubicBezTo>
                <a:cubicBezTo>
                  <a:pt x="17967" y="25670"/>
                  <a:pt x="17871" y="25515"/>
                  <a:pt x="18419" y="24991"/>
                </a:cubicBezTo>
                <a:cubicBezTo>
                  <a:pt x="18675" y="24742"/>
                  <a:pt x="19394" y="24675"/>
                  <a:pt x="20089" y="24675"/>
                </a:cubicBezTo>
                <a:close/>
                <a:moveTo>
                  <a:pt x="27354" y="24674"/>
                </a:moveTo>
                <a:cubicBezTo>
                  <a:pt x="28044" y="24674"/>
                  <a:pt x="28751" y="24739"/>
                  <a:pt x="29004" y="24979"/>
                </a:cubicBezTo>
                <a:cubicBezTo>
                  <a:pt x="29551" y="25515"/>
                  <a:pt x="29456" y="25670"/>
                  <a:pt x="29456" y="25670"/>
                </a:cubicBezTo>
                <a:cubicBezTo>
                  <a:pt x="29456" y="25670"/>
                  <a:pt x="27585" y="24755"/>
                  <a:pt x="26022" y="24755"/>
                </a:cubicBezTo>
                <a:cubicBezTo>
                  <a:pt x="25943" y="24755"/>
                  <a:pt x="25864" y="24758"/>
                  <a:pt x="25787" y="24763"/>
                </a:cubicBezTo>
                <a:lnTo>
                  <a:pt x="25787" y="24763"/>
                </a:lnTo>
                <a:cubicBezTo>
                  <a:pt x="25803" y="24761"/>
                  <a:pt x="25824" y="24758"/>
                  <a:pt x="25848" y="24753"/>
                </a:cubicBezTo>
                <a:cubicBezTo>
                  <a:pt x="26084" y="24730"/>
                  <a:pt x="26712" y="24674"/>
                  <a:pt x="27354" y="24674"/>
                </a:cubicBezTo>
                <a:close/>
                <a:moveTo>
                  <a:pt x="21144" y="25589"/>
                </a:moveTo>
                <a:cubicBezTo>
                  <a:pt x="21909" y="25589"/>
                  <a:pt x="22422" y="25775"/>
                  <a:pt x="22336" y="25979"/>
                </a:cubicBezTo>
                <a:cubicBezTo>
                  <a:pt x="22274" y="26117"/>
                  <a:pt x="21791" y="26160"/>
                  <a:pt x="21211" y="26160"/>
                </a:cubicBezTo>
                <a:cubicBezTo>
                  <a:pt x="20238" y="26160"/>
                  <a:pt x="18990" y="26039"/>
                  <a:pt x="18990" y="26039"/>
                </a:cubicBezTo>
                <a:cubicBezTo>
                  <a:pt x="19750" y="25710"/>
                  <a:pt x="20529" y="25589"/>
                  <a:pt x="21144" y="25589"/>
                </a:cubicBezTo>
                <a:close/>
                <a:moveTo>
                  <a:pt x="26267" y="25589"/>
                </a:moveTo>
                <a:cubicBezTo>
                  <a:pt x="26882" y="25589"/>
                  <a:pt x="27661" y="25710"/>
                  <a:pt x="28420" y="26039"/>
                </a:cubicBezTo>
                <a:cubicBezTo>
                  <a:pt x="28420" y="26039"/>
                  <a:pt x="27172" y="26160"/>
                  <a:pt x="26202" y="26160"/>
                </a:cubicBezTo>
                <a:cubicBezTo>
                  <a:pt x="25624" y="26160"/>
                  <a:pt x="25144" y="26117"/>
                  <a:pt x="25086" y="25979"/>
                </a:cubicBezTo>
                <a:cubicBezTo>
                  <a:pt x="24994" y="25775"/>
                  <a:pt x="25504" y="25589"/>
                  <a:pt x="26267" y="25589"/>
                </a:cubicBezTo>
                <a:close/>
                <a:moveTo>
                  <a:pt x="17740" y="26789"/>
                </a:moveTo>
                <a:lnTo>
                  <a:pt x="18669" y="26872"/>
                </a:lnTo>
                <a:lnTo>
                  <a:pt x="17264" y="27432"/>
                </a:lnTo>
                <a:lnTo>
                  <a:pt x="17264" y="27432"/>
                </a:lnTo>
                <a:lnTo>
                  <a:pt x="17740" y="26789"/>
                </a:lnTo>
                <a:close/>
                <a:moveTo>
                  <a:pt x="29670" y="26789"/>
                </a:moveTo>
                <a:lnTo>
                  <a:pt x="30159" y="27432"/>
                </a:lnTo>
                <a:lnTo>
                  <a:pt x="30159" y="27432"/>
                </a:lnTo>
                <a:lnTo>
                  <a:pt x="28742" y="26872"/>
                </a:lnTo>
                <a:lnTo>
                  <a:pt x="29670" y="26789"/>
                </a:lnTo>
                <a:close/>
                <a:moveTo>
                  <a:pt x="19855" y="27428"/>
                </a:moveTo>
                <a:cubicBezTo>
                  <a:pt x="21052" y="27428"/>
                  <a:pt x="21896" y="27896"/>
                  <a:pt x="21896" y="27896"/>
                </a:cubicBezTo>
                <a:lnTo>
                  <a:pt x="21896" y="28611"/>
                </a:lnTo>
                <a:cubicBezTo>
                  <a:pt x="21821" y="28778"/>
                  <a:pt x="21396" y="28861"/>
                  <a:pt x="20914" y="28861"/>
                </a:cubicBezTo>
                <a:cubicBezTo>
                  <a:pt x="20400" y="28861"/>
                  <a:pt x="19821" y="28766"/>
                  <a:pt x="19538" y="28575"/>
                </a:cubicBezTo>
                <a:cubicBezTo>
                  <a:pt x="18990" y="28206"/>
                  <a:pt x="17586" y="28039"/>
                  <a:pt x="17586" y="28039"/>
                </a:cubicBezTo>
                <a:cubicBezTo>
                  <a:pt x="18396" y="27576"/>
                  <a:pt x="19181" y="27428"/>
                  <a:pt x="19855" y="27428"/>
                </a:cubicBezTo>
                <a:close/>
                <a:moveTo>
                  <a:pt x="26813" y="27428"/>
                </a:moveTo>
                <a:cubicBezTo>
                  <a:pt x="27533" y="27428"/>
                  <a:pt x="28353" y="27576"/>
                  <a:pt x="29158" y="28039"/>
                </a:cubicBezTo>
                <a:cubicBezTo>
                  <a:pt x="29158" y="28039"/>
                  <a:pt x="27896" y="28206"/>
                  <a:pt x="27349" y="28575"/>
                </a:cubicBezTo>
                <a:cubicBezTo>
                  <a:pt x="27066" y="28766"/>
                  <a:pt x="26411" y="28861"/>
                  <a:pt x="25803" y="28861"/>
                </a:cubicBezTo>
                <a:cubicBezTo>
                  <a:pt x="25234" y="28861"/>
                  <a:pt x="24706" y="28778"/>
                  <a:pt x="24563" y="28611"/>
                </a:cubicBezTo>
                <a:lnTo>
                  <a:pt x="24563" y="27896"/>
                </a:lnTo>
                <a:cubicBezTo>
                  <a:pt x="24570" y="27896"/>
                  <a:pt x="25534" y="27428"/>
                  <a:pt x="26813" y="27428"/>
                </a:cubicBezTo>
                <a:close/>
                <a:moveTo>
                  <a:pt x="18895" y="30004"/>
                </a:moveTo>
                <a:cubicBezTo>
                  <a:pt x="19610" y="30504"/>
                  <a:pt x="21955" y="30694"/>
                  <a:pt x="21955" y="30694"/>
                </a:cubicBezTo>
                <a:lnTo>
                  <a:pt x="18062" y="31218"/>
                </a:lnTo>
                <a:lnTo>
                  <a:pt x="16716" y="30444"/>
                </a:lnTo>
                <a:cubicBezTo>
                  <a:pt x="17395" y="30099"/>
                  <a:pt x="18895" y="30004"/>
                  <a:pt x="18895" y="30004"/>
                </a:cubicBezTo>
                <a:close/>
                <a:moveTo>
                  <a:pt x="28515" y="30004"/>
                </a:moveTo>
                <a:cubicBezTo>
                  <a:pt x="28515" y="30004"/>
                  <a:pt x="30028" y="30099"/>
                  <a:pt x="30706" y="30444"/>
                </a:cubicBezTo>
                <a:lnTo>
                  <a:pt x="29349" y="31218"/>
                </a:lnTo>
                <a:lnTo>
                  <a:pt x="25467" y="30694"/>
                </a:lnTo>
                <a:cubicBezTo>
                  <a:pt x="25467" y="30694"/>
                  <a:pt x="27813" y="30504"/>
                  <a:pt x="28515" y="30004"/>
                </a:cubicBezTo>
                <a:close/>
                <a:moveTo>
                  <a:pt x="15109" y="31159"/>
                </a:moveTo>
                <a:cubicBezTo>
                  <a:pt x="15431" y="31432"/>
                  <a:pt x="16335" y="32028"/>
                  <a:pt x="16335" y="32028"/>
                </a:cubicBezTo>
                <a:lnTo>
                  <a:pt x="15847" y="32206"/>
                </a:lnTo>
                <a:cubicBezTo>
                  <a:pt x="15431" y="32183"/>
                  <a:pt x="14561" y="31432"/>
                  <a:pt x="14561" y="31432"/>
                </a:cubicBezTo>
                <a:cubicBezTo>
                  <a:pt x="14657" y="31313"/>
                  <a:pt x="15109" y="31159"/>
                  <a:pt x="15109" y="31159"/>
                </a:cubicBezTo>
                <a:close/>
                <a:moveTo>
                  <a:pt x="32314" y="31159"/>
                </a:moveTo>
                <a:cubicBezTo>
                  <a:pt x="32314" y="31159"/>
                  <a:pt x="32754" y="31313"/>
                  <a:pt x="32849" y="31432"/>
                </a:cubicBezTo>
                <a:cubicBezTo>
                  <a:pt x="32849" y="31432"/>
                  <a:pt x="31992" y="32183"/>
                  <a:pt x="31575" y="32206"/>
                </a:cubicBezTo>
                <a:lnTo>
                  <a:pt x="31087" y="32028"/>
                </a:lnTo>
                <a:cubicBezTo>
                  <a:pt x="31087" y="32028"/>
                  <a:pt x="31992" y="31432"/>
                  <a:pt x="32314" y="31159"/>
                </a:cubicBezTo>
                <a:close/>
                <a:moveTo>
                  <a:pt x="13823" y="31933"/>
                </a:moveTo>
                <a:cubicBezTo>
                  <a:pt x="14049" y="32206"/>
                  <a:pt x="14978" y="32897"/>
                  <a:pt x="14978" y="32897"/>
                </a:cubicBezTo>
                <a:cubicBezTo>
                  <a:pt x="14466" y="33135"/>
                  <a:pt x="14109" y="33516"/>
                  <a:pt x="14109" y="33516"/>
                </a:cubicBezTo>
                <a:cubicBezTo>
                  <a:pt x="13633" y="33171"/>
                  <a:pt x="13275" y="32611"/>
                  <a:pt x="13275" y="32611"/>
                </a:cubicBezTo>
                <a:cubicBezTo>
                  <a:pt x="13442" y="32302"/>
                  <a:pt x="13823" y="31933"/>
                  <a:pt x="13823" y="31933"/>
                </a:cubicBezTo>
                <a:close/>
                <a:moveTo>
                  <a:pt x="33599" y="31933"/>
                </a:moveTo>
                <a:cubicBezTo>
                  <a:pt x="33599" y="31933"/>
                  <a:pt x="33980" y="32302"/>
                  <a:pt x="34135" y="32611"/>
                </a:cubicBezTo>
                <a:cubicBezTo>
                  <a:pt x="34135" y="32611"/>
                  <a:pt x="33790" y="33171"/>
                  <a:pt x="33302" y="33516"/>
                </a:cubicBezTo>
                <a:cubicBezTo>
                  <a:pt x="33302" y="33516"/>
                  <a:pt x="32957" y="33135"/>
                  <a:pt x="32433" y="32897"/>
                </a:cubicBezTo>
                <a:cubicBezTo>
                  <a:pt x="32433" y="32897"/>
                  <a:pt x="33373" y="32206"/>
                  <a:pt x="33599" y="31933"/>
                </a:cubicBezTo>
                <a:close/>
                <a:moveTo>
                  <a:pt x="17907" y="32897"/>
                </a:moveTo>
                <a:cubicBezTo>
                  <a:pt x="18300" y="33171"/>
                  <a:pt x="19121" y="33326"/>
                  <a:pt x="19121" y="33326"/>
                </a:cubicBezTo>
                <a:lnTo>
                  <a:pt x="17967" y="33766"/>
                </a:lnTo>
                <a:cubicBezTo>
                  <a:pt x="17740" y="33766"/>
                  <a:pt x="17169" y="33171"/>
                  <a:pt x="17169" y="33171"/>
                </a:cubicBezTo>
                <a:cubicBezTo>
                  <a:pt x="17395" y="32921"/>
                  <a:pt x="17907" y="32897"/>
                  <a:pt x="17907" y="32897"/>
                </a:cubicBezTo>
                <a:close/>
                <a:moveTo>
                  <a:pt x="29504" y="32897"/>
                </a:moveTo>
                <a:cubicBezTo>
                  <a:pt x="29504" y="32897"/>
                  <a:pt x="30028" y="32921"/>
                  <a:pt x="30254" y="33171"/>
                </a:cubicBezTo>
                <a:cubicBezTo>
                  <a:pt x="30254" y="33171"/>
                  <a:pt x="29670" y="33766"/>
                  <a:pt x="29456" y="33766"/>
                </a:cubicBezTo>
                <a:lnTo>
                  <a:pt x="28289" y="33326"/>
                </a:lnTo>
                <a:cubicBezTo>
                  <a:pt x="28289" y="33326"/>
                  <a:pt x="29111" y="33171"/>
                  <a:pt x="29504" y="32897"/>
                </a:cubicBezTo>
                <a:close/>
                <a:moveTo>
                  <a:pt x="21676" y="33881"/>
                </a:moveTo>
                <a:cubicBezTo>
                  <a:pt x="21726" y="33881"/>
                  <a:pt x="21776" y="33882"/>
                  <a:pt x="21824" y="33885"/>
                </a:cubicBezTo>
                <a:cubicBezTo>
                  <a:pt x="21824" y="33885"/>
                  <a:pt x="21112" y="34750"/>
                  <a:pt x="20214" y="34750"/>
                </a:cubicBezTo>
                <a:cubicBezTo>
                  <a:pt x="19934" y="34750"/>
                  <a:pt x="19636" y="34666"/>
                  <a:pt x="19336" y="34445"/>
                </a:cubicBezTo>
                <a:cubicBezTo>
                  <a:pt x="19336" y="34445"/>
                  <a:pt x="20636" y="33881"/>
                  <a:pt x="21676" y="33881"/>
                </a:cubicBezTo>
                <a:close/>
                <a:moveTo>
                  <a:pt x="25746" y="33881"/>
                </a:moveTo>
                <a:cubicBezTo>
                  <a:pt x="26786" y="33881"/>
                  <a:pt x="28087" y="34445"/>
                  <a:pt x="28087" y="34445"/>
                </a:cubicBezTo>
                <a:cubicBezTo>
                  <a:pt x="27784" y="34666"/>
                  <a:pt x="27484" y="34750"/>
                  <a:pt x="27204" y="34750"/>
                </a:cubicBezTo>
                <a:cubicBezTo>
                  <a:pt x="26304" y="34750"/>
                  <a:pt x="25598" y="33885"/>
                  <a:pt x="25598" y="33885"/>
                </a:cubicBezTo>
                <a:cubicBezTo>
                  <a:pt x="25647" y="33882"/>
                  <a:pt x="25696" y="33881"/>
                  <a:pt x="25746" y="33881"/>
                </a:cubicBezTo>
                <a:close/>
                <a:moveTo>
                  <a:pt x="16038" y="33766"/>
                </a:moveTo>
                <a:cubicBezTo>
                  <a:pt x="16169" y="33849"/>
                  <a:pt x="16847" y="34230"/>
                  <a:pt x="16847" y="34230"/>
                </a:cubicBezTo>
                <a:lnTo>
                  <a:pt x="15657" y="34969"/>
                </a:lnTo>
                <a:cubicBezTo>
                  <a:pt x="15335" y="34719"/>
                  <a:pt x="15073" y="34409"/>
                  <a:pt x="15073" y="34409"/>
                </a:cubicBezTo>
                <a:cubicBezTo>
                  <a:pt x="15395" y="34076"/>
                  <a:pt x="16038" y="33766"/>
                  <a:pt x="16038" y="33766"/>
                </a:cubicBezTo>
                <a:close/>
                <a:moveTo>
                  <a:pt x="31373" y="33766"/>
                </a:moveTo>
                <a:cubicBezTo>
                  <a:pt x="31373" y="33766"/>
                  <a:pt x="32016" y="34076"/>
                  <a:pt x="32337" y="34409"/>
                </a:cubicBezTo>
                <a:cubicBezTo>
                  <a:pt x="32337" y="34409"/>
                  <a:pt x="32087" y="34719"/>
                  <a:pt x="31766" y="34969"/>
                </a:cubicBezTo>
                <a:lnTo>
                  <a:pt x="30575" y="34230"/>
                </a:lnTo>
                <a:cubicBezTo>
                  <a:pt x="30575" y="34230"/>
                  <a:pt x="31254" y="33849"/>
                  <a:pt x="31373" y="33766"/>
                </a:cubicBezTo>
                <a:close/>
                <a:moveTo>
                  <a:pt x="14133" y="35028"/>
                </a:moveTo>
                <a:lnTo>
                  <a:pt x="14561" y="35492"/>
                </a:lnTo>
                <a:lnTo>
                  <a:pt x="14133" y="35802"/>
                </a:lnTo>
                <a:cubicBezTo>
                  <a:pt x="13859" y="35564"/>
                  <a:pt x="13787" y="35373"/>
                  <a:pt x="13787" y="35373"/>
                </a:cubicBezTo>
                <a:lnTo>
                  <a:pt x="14133" y="35028"/>
                </a:lnTo>
                <a:close/>
                <a:moveTo>
                  <a:pt x="33290" y="35028"/>
                </a:moveTo>
                <a:lnTo>
                  <a:pt x="33623" y="35373"/>
                </a:lnTo>
                <a:cubicBezTo>
                  <a:pt x="33623" y="35373"/>
                  <a:pt x="33564" y="35564"/>
                  <a:pt x="33290" y="35802"/>
                </a:cubicBezTo>
                <a:lnTo>
                  <a:pt x="32849" y="35492"/>
                </a:lnTo>
                <a:lnTo>
                  <a:pt x="33290" y="35028"/>
                </a:lnTo>
                <a:close/>
                <a:moveTo>
                  <a:pt x="18228" y="35064"/>
                </a:moveTo>
                <a:cubicBezTo>
                  <a:pt x="18645" y="35338"/>
                  <a:pt x="19895" y="35492"/>
                  <a:pt x="19895" y="35492"/>
                </a:cubicBezTo>
                <a:lnTo>
                  <a:pt x="17871" y="36433"/>
                </a:lnTo>
                <a:cubicBezTo>
                  <a:pt x="17419" y="36302"/>
                  <a:pt x="16752" y="35743"/>
                  <a:pt x="16752" y="35743"/>
                </a:cubicBezTo>
                <a:cubicBezTo>
                  <a:pt x="17193" y="35528"/>
                  <a:pt x="18228" y="35064"/>
                  <a:pt x="18228" y="35064"/>
                </a:cubicBezTo>
                <a:close/>
                <a:moveTo>
                  <a:pt x="29194" y="35064"/>
                </a:moveTo>
                <a:cubicBezTo>
                  <a:pt x="29194" y="35064"/>
                  <a:pt x="30218" y="35528"/>
                  <a:pt x="30671" y="35743"/>
                </a:cubicBezTo>
                <a:cubicBezTo>
                  <a:pt x="30671" y="35743"/>
                  <a:pt x="29992" y="36302"/>
                  <a:pt x="29551" y="36433"/>
                </a:cubicBezTo>
                <a:lnTo>
                  <a:pt x="27527" y="35492"/>
                </a:lnTo>
                <a:cubicBezTo>
                  <a:pt x="27527" y="35492"/>
                  <a:pt x="28777" y="35338"/>
                  <a:pt x="29194" y="35064"/>
                </a:cubicBezTo>
                <a:close/>
                <a:moveTo>
                  <a:pt x="13145" y="36088"/>
                </a:moveTo>
                <a:lnTo>
                  <a:pt x="13514" y="36493"/>
                </a:lnTo>
                <a:cubicBezTo>
                  <a:pt x="13556" y="36473"/>
                  <a:pt x="13577" y="36466"/>
                  <a:pt x="13585" y="36466"/>
                </a:cubicBezTo>
                <a:cubicBezTo>
                  <a:pt x="13607" y="36466"/>
                  <a:pt x="13537" y="36516"/>
                  <a:pt x="13537" y="36516"/>
                </a:cubicBezTo>
                <a:lnTo>
                  <a:pt x="13514" y="36493"/>
                </a:lnTo>
                <a:cubicBezTo>
                  <a:pt x="13502" y="36505"/>
                  <a:pt x="13490" y="36505"/>
                  <a:pt x="13466" y="36516"/>
                </a:cubicBezTo>
                <a:cubicBezTo>
                  <a:pt x="13240" y="36647"/>
                  <a:pt x="13025" y="37052"/>
                  <a:pt x="13025" y="37052"/>
                </a:cubicBezTo>
                <a:cubicBezTo>
                  <a:pt x="12633" y="36707"/>
                  <a:pt x="13145" y="36088"/>
                  <a:pt x="13145" y="36088"/>
                </a:cubicBezTo>
                <a:close/>
                <a:moveTo>
                  <a:pt x="34278" y="36088"/>
                </a:moveTo>
                <a:cubicBezTo>
                  <a:pt x="34278" y="36088"/>
                  <a:pt x="34778" y="36707"/>
                  <a:pt x="34397" y="37052"/>
                </a:cubicBezTo>
                <a:cubicBezTo>
                  <a:pt x="34397" y="37052"/>
                  <a:pt x="34171" y="36647"/>
                  <a:pt x="33945" y="36516"/>
                </a:cubicBezTo>
                <a:cubicBezTo>
                  <a:pt x="33933" y="36505"/>
                  <a:pt x="33921" y="36505"/>
                  <a:pt x="33909" y="36493"/>
                </a:cubicBezTo>
                <a:lnTo>
                  <a:pt x="33885" y="36516"/>
                </a:lnTo>
                <a:cubicBezTo>
                  <a:pt x="33885" y="36516"/>
                  <a:pt x="33816" y="36466"/>
                  <a:pt x="33838" y="36466"/>
                </a:cubicBezTo>
                <a:cubicBezTo>
                  <a:pt x="33846" y="36466"/>
                  <a:pt x="33867" y="36473"/>
                  <a:pt x="33909" y="36493"/>
                </a:cubicBezTo>
                <a:lnTo>
                  <a:pt x="34278" y="36088"/>
                </a:lnTo>
                <a:close/>
                <a:moveTo>
                  <a:pt x="15561" y="36243"/>
                </a:moveTo>
                <a:cubicBezTo>
                  <a:pt x="15847" y="36433"/>
                  <a:pt x="16752" y="37016"/>
                  <a:pt x="16752" y="37016"/>
                </a:cubicBezTo>
                <a:lnTo>
                  <a:pt x="16050" y="37374"/>
                </a:lnTo>
                <a:cubicBezTo>
                  <a:pt x="15288" y="36838"/>
                  <a:pt x="15073" y="36588"/>
                  <a:pt x="15073" y="36588"/>
                </a:cubicBezTo>
                <a:lnTo>
                  <a:pt x="15561" y="36243"/>
                </a:lnTo>
                <a:close/>
                <a:moveTo>
                  <a:pt x="31861" y="36243"/>
                </a:moveTo>
                <a:lnTo>
                  <a:pt x="32337" y="36588"/>
                </a:lnTo>
                <a:cubicBezTo>
                  <a:pt x="32337" y="36588"/>
                  <a:pt x="32135" y="36838"/>
                  <a:pt x="31361" y="37374"/>
                </a:cubicBezTo>
                <a:lnTo>
                  <a:pt x="30671" y="37016"/>
                </a:lnTo>
                <a:cubicBezTo>
                  <a:pt x="30671" y="37016"/>
                  <a:pt x="31575" y="36433"/>
                  <a:pt x="31861" y="36243"/>
                </a:cubicBezTo>
                <a:close/>
                <a:moveTo>
                  <a:pt x="21824" y="36302"/>
                </a:moveTo>
                <a:cubicBezTo>
                  <a:pt x="21499" y="37277"/>
                  <a:pt x="21052" y="37576"/>
                  <a:pt x="20725" y="37576"/>
                </a:cubicBezTo>
                <a:cubicBezTo>
                  <a:pt x="20657" y="37576"/>
                  <a:pt x="20594" y="37563"/>
                  <a:pt x="20538" y="37540"/>
                </a:cubicBezTo>
                <a:cubicBezTo>
                  <a:pt x="20217" y="37421"/>
                  <a:pt x="21824" y="36302"/>
                  <a:pt x="21824" y="36302"/>
                </a:cubicBezTo>
                <a:close/>
                <a:moveTo>
                  <a:pt x="25598" y="36302"/>
                </a:moveTo>
                <a:lnTo>
                  <a:pt x="25598" y="36302"/>
                </a:lnTo>
                <a:cubicBezTo>
                  <a:pt x="25599" y="36302"/>
                  <a:pt x="27206" y="37421"/>
                  <a:pt x="26884" y="37540"/>
                </a:cubicBezTo>
                <a:cubicBezTo>
                  <a:pt x="26829" y="37563"/>
                  <a:pt x="26765" y="37576"/>
                  <a:pt x="26697" y="37576"/>
                </a:cubicBezTo>
                <a:cubicBezTo>
                  <a:pt x="26367" y="37576"/>
                  <a:pt x="25914" y="37277"/>
                  <a:pt x="25598" y="36302"/>
                </a:cubicBezTo>
                <a:close/>
                <a:moveTo>
                  <a:pt x="22693" y="36433"/>
                </a:moveTo>
                <a:lnTo>
                  <a:pt x="22598" y="37921"/>
                </a:lnTo>
                <a:cubicBezTo>
                  <a:pt x="22598" y="37921"/>
                  <a:pt x="22169" y="37886"/>
                  <a:pt x="21824" y="37576"/>
                </a:cubicBezTo>
                <a:lnTo>
                  <a:pt x="22693" y="36433"/>
                </a:lnTo>
                <a:close/>
                <a:moveTo>
                  <a:pt x="24729" y="36433"/>
                </a:moveTo>
                <a:lnTo>
                  <a:pt x="25598" y="37576"/>
                </a:lnTo>
                <a:cubicBezTo>
                  <a:pt x="25241" y="37886"/>
                  <a:pt x="24825" y="37921"/>
                  <a:pt x="24825" y="37921"/>
                </a:cubicBezTo>
                <a:lnTo>
                  <a:pt x="24729" y="36433"/>
                </a:lnTo>
                <a:close/>
                <a:moveTo>
                  <a:pt x="14133" y="37207"/>
                </a:moveTo>
                <a:cubicBezTo>
                  <a:pt x="14466" y="37576"/>
                  <a:pt x="14978" y="37886"/>
                  <a:pt x="14978" y="37886"/>
                </a:cubicBezTo>
                <a:lnTo>
                  <a:pt x="14466" y="38290"/>
                </a:lnTo>
                <a:cubicBezTo>
                  <a:pt x="14085" y="38040"/>
                  <a:pt x="13668" y="37671"/>
                  <a:pt x="13668" y="37671"/>
                </a:cubicBezTo>
                <a:cubicBezTo>
                  <a:pt x="13823" y="37445"/>
                  <a:pt x="14133" y="37207"/>
                  <a:pt x="14133" y="37207"/>
                </a:cubicBezTo>
                <a:close/>
                <a:moveTo>
                  <a:pt x="33290" y="37207"/>
                </a:moveTo>
                <a:cubicBezTo>
                  <a:pt x="33290" y="37207"/>
                  <a:pt x="33599" y="37445"/>
                  <a:pt x="33754" y="37671"/>
                </a:cubicBezTo>
                <a:cubicBezTo>
                  <a:pt x="33754" y="37671"/>
                  <a:pt x="33338" y="38040"/>
                  <a:pt x="32957" y="38290"/>
                </a:cubicBezTo>
                <a:lnTo>
                  <a:pt x="32433" y="37886"/>
                </a:lnTo>
                <a:cubicBezTo>
                  <a:pt x="32433" y="37886"/>
                  <a:pt x="32957" y="37576"/>
                  <a:pt x="33290" y="37207"/>
                </a:cubicBezTo>
                <a:close/>
                <a:moveTo>
                  <a:pt x="17681" y="37481"/>
                </a:moveTo>
                <a:cubicBezTo>
                  <a:pt x="17681" y="37481"/>
                  <a:pt x="18455" y="37826"/>
                  <a:pt x="19050" y="38076"/>
                </a:cubicBezTo>
                <a:cubicBezTo>
                  <a:pt x="18886" y="38163"/>
                  <a:pt x="18253" y="38551"/>
                  <a:pt x="17901" y="38551"/>
                </a:cubicBezTo>
                <a:cubicBezTo>
                  <a:pt x="17868" y="38551"/>
                  <a:pt x="17839" y="38547"/>
                  <a:pt x="17812" y="38540"/>
                </a:cubicBezTo>
                <a:cubicBezTo>
                  <a:pt x="17490" y="38445"/>
                  <a:pt x="16776" y="38005"/>
                  <a:pt x="16776" y="38005"/>
                </a:cubicBezTo>
                <a:lnTo>
                  <a:pt x="17681" y="37481"/>
                </a:lnTo>
                <a:close/>
                <a:moveTo>
                  <a:pt x="29742" y="37481"/>
                </a:moveTo>
                <a:lnTo>
                  <a:pt x="30635" y="38005"/>
                </a:lnTo>
                <a:cubicBezTo>
                  <a:pt x="30635" y="38005"/>
                  <a:pt x="29932" y="38445"/>
                  <a:pt x="29611" y="38540"/>
                </a:cubicBezTo>
                <a:cubicBezTo>
                  <a:pt x="29584" y="38547"/>
                  <a:pt x="29554" y="38551"/>
                  <a:pt x="29522" y="38551"/>
                </a:cubicBezTo>
                <a:cubicBezTo>
                  <a:pt x="29170" y="38551"/>
                  <a:pt x="28536" y="38163"/>
                  <a:pt x="28373" y="38076"/>
                </a:cubicBezTo>
                <a:cubicBezTo>
                  <a:pt x="28968" y="37826"/>
                  <a:pt x="29742" y="37481"/>
                  <a:pt x="29742" y="37481"/>
                </a:cubicBezTo>
                <a:close/>
                <a:moveTo>
                  <a:pt x="15919" y="38540"/>
                </a:moveTo>
                <a:lnTo>
                  <a:pt x="16776" y="39124"/>
                </a:lnTo>
                <a:cubicBezTo>
                  <a:pt x="16776" y="39124"/>
                  <a:pt x="16335" y="39469"/>
                  <a:pt x="16133" y="39588"/>
                </a:cubicBezTo>
                <a:lnTo>
                  <a:pt x="15204" y="39005"/>
                </a:lnTo>
                <a:cubicBezTo>
                  <a:pt x="15204" y="39005"/>
                  <a:pt x="15621" y="38660"/>
                  <a:pt x="15919" y="38540"/>
                </a:cubicBezTo>
                <a:close/>
                <a:moveTo>
                  <a:pt x="31504" y="38540"/>
                </a:moveTo>
                <a:cubicBezTo>
                  <a:pt x="31790" y="38660"/>
                  <a:pt x="32218" y="39005"/>
                  <a:pt x="32218" y="39005"/>
                </a:cubicBezTo>
                <a:lnTo>
                  <a:pt x="31278" y="39588"/>
                </a:lnTo>
                <a:cubicBezTo>
                  <a:pt x="31087" y="39469"/>
                  <a:pt x="30635" y="39124"/>
                  <a:pt x="30635" y="39124"/>
                </a:cubicBezTo>
                <a:lnTo>
                  <a:pt x="31504" y="38540"/>
                </a:lnTo>
                <a:close/>
                <a:moveTo>
                  <a:pt x="13167" y="38592"/>
                </a:moveTo>
                <a:cubicBezTo>
                  <a:pt x="13251" y="38592"/>
                  <a:pt x="13787" y="39255"/>
                  <a:pt x="13787" y="39255"/>
                </a:cubicBezTo>
                <a:lnTo>
                  <a:pt x="13537" y="39648"/>
                </a:lnTo>
                <a:cubicBezTo>
                  <a:pt x="13252" y="39314"/>
                  <a:pt x="13121" y="38695"/>
                  <a:pt x="13156" y="38600"/>
                </a:cubicBezTo>
                <a:cubicBezTo>
                  <a:pt x="13158" y="38594"/>
                  <a:pt x="13161" y="38592"/>
                  <a:pt x="13167" y="38592"/>
                </a:cubicBezTo>
                <a:close/>
                <a:moveTo>
                  <a:pt x="34254" y="38592"/>
                </a:moveTo>
                <a:cubicBezTo>
                  <a:pt x="34260" y="38592"/>
                  <a:pt x="34264" y="38594"/>
                  <a:pt x="34266" y="38600"/>
                </a:cubicBezTo>
                <a:cubicBezTo>
                  <a:pt x="34302" y="38695"/>
                  <a:pt x="34171" y="39314"/>
                  <a:pt x="33885" y="39648"/>
                </a:cubicBezTo>
                <a:lnTo>
                  <a:pt x="33623" y="39255"/>
                </a:lnTo>
                <a:cubicBezTo>
                  <a:pt x="33623" y="39255"/>
                  <a:pt x="34160" y="38592"/>
                  <a:pt x="34254" y="38592"/>
                </a:cubicBezTo>
                <a:close/>
                <a:moveTo>
                  <a:pt x="14407" y="39719"/>
                </a:moveTo>
                <a:lnTo>
                  <a:pt x="15204" y="40338"/>
                </a:lnTo>
                <a:lnTo>
                  <a:pt x="14502" y="40981"/>
                </a:lnTo>
                <a:cubicBezTo>
                  <a:pt x="14502" y="40981"/>
                  <a:pt x="13990" y="40553"/>
                  <a:pt x="13895" y="40303"/>
                </a:cubicBezTo>
                <a:cubicBezTo>
                  <a:pt x="13895" y="40303"/>
                  <a:pt x="14240" y="39874"/>
                  <a:pt x="14407" y="39719"/>
                </a:cubicBezTo>
                <a:close/>
                <a:moveTo>
                  <a:pt x="33016" y="39719"/>
                </a:moveTo>
                <a:cubicBezTo>
                  <a:pt x="33171" y="39874"/>
                  <a:pt x="33528" y="40303"/>
                  <a:pt x="33528" y="40303"/>
                </a:cubicBezTo>
                <a:cubicBezTo>
                  <a:pt x="33433" y="40553"/>
                  <a:pt x="32921" y="40981"/>
                  <a:pt x="32921" y="40981"/>
                </a:cubicBezTo>
                <a:lnTo>
                  <a:pt x="32218" y="40338"/>
                </a:lnTo>
                <a:lnTo>
                  <a:pt x="33016" y="39719"/>
                </a:lnTo>
                <a:close/>
                <a:moveTo>
                  <a:pt x="20618" y="56399"/>
                </a:moveTo>
                <a:cubicBezTo>
                  <a:pt x="21742" y="56399"/>
                  <a:pt x="22459" y="57214"/>
                  <a:pt x="22015" y="57614"/>
                </a:cubicBezTo>
                <a:cubicBezTo>
                  <a:pt x="21958" y="57666"/>
                  <a:pt x="21892" y="57689"/>
                  <a:pt x="21820" y="57689"/>
                </a:cubicBezTo>
                <a:cubicBezTo>
                  <a:pt x="21279" y="57689"/>
                  <a:pt x="20372" y="56412"/>
                  <a:pt x="20372" y="56412"/>
                </a:cubicBezTo>
                <a:cubicBezTo>
                  <a:pt x="20455" y="56403"/>
                  <a:pt x="20538" y="56399"/>
                  <a:pt x="20618" y="56399"/>
                </a:cubicBezTo>
                <a:close/>
                <a:moveTo>
                  <a:pt x="26795" y="56399"/>
                </a:moveTo>
                <a:cubicBezTo>
                  <a:pt x="26875" y="56399"/>
                  <a:pt x="26956" y="56403"/>
                  <a:pt x="27039" y="56412"/>
                </a:cubicBezTo>
                <a:cubicBezTo>
                  <a:pt x="27039" y="56412"/>
                  <a:pt x="26141" y="57689"/>
                  <a:pt x="25602" y="57689"/>
                </a:cubicBezTo>
                <a:cubicBezTo>
                  <a:pt x="25530" y="57689"/>
                  <a:pt x="25464" y="57666"/>
                  <a:pt x="25408" y="57614"/>
                </a:cubicBezTo>
                <a:cubicBezTo>
                  <a:pt x="24952" y="57214"/>
                  <a:pt x="25679" y="56399"/>
                  <a:pt x="26795" y="56399"/>
                </a:cubicBezTo>
                <a:close/>
                <a:moveTo>
                  <a:pt x="6048" y="52697"/>
                </a:moveTo>
                <a:cubicBezTo>
                  <a:pt x="6215" y="53721"/>
                  <a:pt x="6322" y="56936"/>
                  <a:pt x="6084" y="58912"/>
                </a:cubicBezTo>
                <a:cubicBezTo>
                  <a:pt x="5877" y="60711"/>
                  <a:pt x="5770" y="62679"/>
                  <a:pt x="5223" y="62679"/>
                </a:cubicBezTo>
                <a:cubicBezTo>
                  <a:pt x="5173" y="62679"/>
                  <a:pt x="5119" y="62662"/>
                  <a:pt x="5060" y="62627"/>
                </a:cubicBezTo>
                <a:cubicBezTo>
                  <a:pt x="4358" y="62210"/>
                  <a:pt x="5084" y="58543"/>
                  <a:pt x="5322" y="57150"/>
                </a:cubicBezTo>
                <a:cubicBezTo>
                  <a:pt x="5560" y="55769"/>
                  <a:pt x="6048" y="52697"/>
                  <a:pt x="6048" y="52697"/>
                </a:cubicBezTo>
                <a:close/>
                <a:moveTo>
                  <a:pt x="41374" y="52697"/>
                </a:moveTo>
                <a:cubicBezTo>
                  <a:pt x="41374" y="52697"/>
                  <a:pt x="41850" y="55769"/>
                  <a:pt x="42101" y="57150"/>
                </a:cubicBezTo>
                <a:cubicBezTo>
                  <a:pt x="42339" y="58543"/>
                  <a:pt x="43065" y="62210"/>
                  <a:pt x="42362" y="62627"/>
                </a:cubicBezTo>
                <a:cubicBezTo>
                  <a:pt x="42303" y="62662"/>
                  <a:pt x="42248" y="62679"/>
                  <a:pt x="42197" y="62679"/>
                </a:cubicBezTo>
                <a:cubicBezTo>
                  <a:pt x="41643" y="62679"/>
                  <a:pt x="41546" y="60711"/>
                  <a:pt x="41339" y="58912"/>
                </a:cubicBezTo>
                <a:cubicBezTo>
                  <a:pt x="41100" y="56936"/>
                  <a:pt x="41208" y="53733"/>
                  <a:pt x="41374" y="52697"/>
                </a:cubicBezTo>
                <a:close/>
                <a:moveTo>
                  <a:pt x="19545" y="60395"/>
                </a:moveTo>
                <a:cubicBezTo>
                  <a:pt x="20027" y="60395"/>
                  <a:pt x="20652" y="60786"/>
                  <a:pt x="21110" y="61329"/>
                </a:cubicBezTo>
                <a:cubicBezTo>
                  <a:pt x="21693" y="62008"/>
                  <a:pt x="21562" y="63805"/>
                  <a:pt x="21562" y="63805"/>
                </a:cubicBezTo>
                <a:cubicBezTo>
                  <a:pt x="17740" y="62162"/>
                  <a:pt x="18740" y="60734"/>
                  <a:pt x="19217" y="60472"/>
                </a:cubicBezTo>
                <a:cubicBezTo>
                  <a:pt x="19314" y="60419"/>
                  <a:pt x="19425" y="60395"/>
                  <a:pt x="19545" y="60395"/>
                </a:cubicBezTo>
                <a:close/>
                <a:moveTo>
                  <a:pt x="27871" y="60395"/>
                </a:moveTo>
                <a:cubicBezTo>
                  <a:pt x="27990" y="60395"/>
                  <a:pt x="28099" y="60419"/>
                  <a:pt x="28194" y="60472"/>
                </a:cubicBezTo>
                <a:cubicBezTo>
                  <a:pt x="28682" y="60734"/>
                  <a:pt x="29670" y="62162"/>
                  <a:pt x="25848" y="63805"/>
                </a:cubicBezTo>
                <a:cubicBezTo>
                  <a:pt x="25848" y="63805"/>
                  <a:pt x="25729" y="62008"/>
                  <a:pt x="26301" y="61329"/>
                </a:cubicBezTo>
                <a:cubicBezTo>
                  <a:pt x="26768" y="60786"/>
                  <a:pt x="27395" y="60395"/>
                  <a:pt x="27871" y="60395"/>
                </a:cubicBezTo>
                <a:close/>
                <a:moveTo>
                  <a:pt x="15620" y="99953"/>
                </a:moveTo>
                <a:cubicBezTo>
                  <a:pt x="15620" y="99953"/>
                  <a:pt x="15621" y="99953"/>
                  <a:pt x="15621" y="99953"/>
                </a:cubicBezTo>
                <a:cubicBezTo>
                  <a:pt x="16335" y="100167"/>
                  <a:pt x="16716" y="104477"/>
                  <a:pt x="17193" y="106894"/>
                </a:cubicBezTo>
                <a:cubicBezTo>
                  <a:pt x="17681" y="109323"/>
                  <a:pt x="17359" y="122694"/>
                  <a:pt x="17359" y="122694"/>
                </a:cubicBezTo>
                <a:cubicBezTo>
                  <a:pt x="17359" y="122694"/>
                  <a:pt x="16657" y="109787"/>
                  <a:pt x="16133" y="106775"/>
                </a:cubicBezTo>
                <a:cubicBezTo>
                  <a:pt x="15623" y="103772"/>
                  <a:pt x="15526" y="99953"/>
                  <a:pt x="15620" y="99953"/>
                </a:cubicBezTo>
                <a:close/>
                <a:moveTo>
                  <a:pt x="31791" y="99953"/>
                </a:moveTo>
                <a:cubicBezTo>
                  <a:pt x="31896" y="99953"/>
                  <a:pt x="31788" y="103772"/>
                  <a:pt x="31278" y="106775"/>
                </a:cubicBezTo>
                <a:cubicBezTo>
                  <a:pt x="30766" y="109787"/>
                  <a:pt x="30063" y="122694"/>
                  <a:pt x="30063" y="122694"/>
                </a:cubicBezTo>
                <a:cubicBezTo>
                  <a:pt x="30063" y="122694"/>
                  <a:pt x="29742" y="109323"/>
                  <a:pt x="30218" y="106894"/>
                </a:cubicBezTo>
                <a:cubicBezTo>
                  <a:pt x="30706" y="104477"/>
                  <a:pt x="31087" y="100167"/>
                  <a:pt x="31790" y="99953"/>
                </a:cubicBezTo>
                <a:cubicBezTo>
                  <a:pt x="31790" y="99953"/>
                  <a:pt x="31790" y="99953"/>
                  <a:pt x="31791" y="99953"/>
                </a:cubicBezTo>
                <a:close/>
                <a:moveTo>
                  <a:pt x="23705" y="0"/>
                </a:moveTo>
                <a:cubicBezTo>
                  <a:pt x="22146" y="48"/>
                  <a:pt x="19348" y="1310"/>
                  <a:pt x="18740" y="4036"/>
                </a:cubicBezTo>
                <a:cubicBezTo>
                  <a:pt x="18121" y="6834"/>
                  <a:pt x="18848" y="9108"/>
                  <a:pt x="18848" y="9108"/>
                </a:cubicBezTo>
                <a:lnTo>
                  <a:pt x="19229" y="10406"/>
                </a:lnTo>
                <a:cubicBezTo>
                  <a:pt x="19229" y="10406"/>
                  <a:pt x="19514" y="11811"/>
                  <a:pt x="19610" y="12918"/>
                </a:cubicBezTo>
                <a:cubicBezTo>
                  <a:pt x="19705" y="14037"/>
                  <a:pt x="19812" y="14407"/>
                  <a:pt x="20479" y="14966"/>
                </a:cubicBezTo>
                <a:cubicBezTo>
                  <a:pt x="21146" y="15526"/>
                  <a:pt x="21991" y="15895"/>
                  <a:pt x="21991" y="15895"/>
                </a:cubicBezTo>
                <a:lnTo>
                  <a:pt x="22229" y="17478"/>
                </a:lnTo>
                <a:cubicBezTo>
                  <a:pt x="22229" y="17478"/>
                  <a:pt x="21372" y="17990"/>
                  <a:pt x="21610" y="18276"/>
                </a:cubicBezTo>
                <a:cubicBezTo>
                  <a:pt x="21610" y="18276"/>
                  <a:pt x="19121" y="19205"/>
                  <a:pt x="18348" y="21717"/>
                </a:cubicBezTo>
                <a:cubicBezTo>
                  <a:pt x="18348" y="21717"/>
                  <a:pt x="17300" y="22277"/>
                  <a:pt x="15371" y="22741"/>
                </a:cubicBezTo>
                <a:cubicBezTo>
                  <a:pt x="14573" y="22931"/>
                  <a:pt x="12240" y="23253"/>
                  <a:pt x="10835" y="23705"/>
                </a:cubicBezTo>
                <a:lnTo>
                  <a:pt x="10823" y="23705"/>
                </a:lnTo>
                <a:cubicBezTo>
                  <a:pt x="10683" y="23695"/>
                  <a:pt x="10549" y="23691"/>
                  <a:pt x="10420" y="23691"/>
                </a:cubicBezTo>
                <a:cubicBezTo>
                  <a:pt x="6703" y="23691"/>
                  <a:pt x="7549" y="27706"/>
                  <a:pt x="7549" y="27706"/>
                </a:cubicBezTo>
                <a:cubicBezTo>
                  <a:pt x="7751" y="28730"/>
                  <a:pt x="7370" y="30587"/>
                  <a:pt x="6858" y="32183"/>
                </a:cubicBezTo>
                <a:cubicBezTo>
                  <a:pt x="6298" y="33957"/>
                  <a:pt x="5727" y="37624"/>
                  <a:pt x="5334" y="38874"/>
                </a:cubicBezTo>
                <a:cubicBezTo>
                  <a:pt x="4941" y="40112"/>
                  <a:pt x="4774" y="42208"/>
                  <a:pt x="4358" y="43053"/>
                </a:cubicBezTo>
                <a:cubicBezTo>
                  <a:pt x="3953" y="43886"/>
                  <a:pt x="3179" y="44327"/>
                  <a:pt x="3048" y="44732"/>
                </a:cubicBezTo>
                <a:cubicBezTo>
                  <a:pt x="2917" y="45125"/>
                  <a:pt x="3310" y="45744"/>
                  <a:pt x="3774" y="45839"/>
                </a:cubicBezTo>
                <a:cubicBezTo>
                  <a:pt x="4227" y="45934"/>
                  <a:pt x="4227" y="47637"/>
                  <a:pt x="4477" y="48542"/>
                </a:cubicBezTo>
                <a:cubicBezTo>
                  <a:pt x="4727" y="49458"/>
                  <a:pt x="4739" y="52042"/>
                  <a:pt x="4548" y="53745"/>
                </a:cubicBezTo>
                <a:cubicBezTo>
                  <a:pt x="4358" y="55435"/>
                  <a:pt x="3881" y="61579"/>
                  <a:pt x="3667" y="62246"/>
                </a:cubicBezTo>
                <a:cubicBezTo>
                  <a:pt x="3453" y="62901"/>
                  <a:pt x="3500" y="63698"/>
                  <a:pt x="3786" y="64175"/>
                </a:cubicBezTo>
                <a:cubicBezTo>
                  <a:pt x="4072" y="64663"/>
                  <a:pt x="3441" y="65734"/>
                  <a:pt x="3096" y="66699"/>
                </a:cubicBezTo>
                <a:cubicBezTo>
                  <a:pt x="2738" y="67651"/>
                  <a:pt x="2250" y="69056"/>
                  <a:pt x="2096" y="69401"/>
                </a:cubicBezTo>
                <a:cubicBezTo>
                  <a:pt x="1929" y="69747"/>
                  <a:pt x="1524" y="70735"/>
                  <a:pt x="1167" y="71104"/>
                </a:cubicBezTo>
                <a:cubicBezTo>
                  <a:pt x="798" y="71485"/>
                  <a:pt x="964" y="72509"/>
                  <a:pt x="822" y="72949"/>
                </a:cubicBezTo>
                <a:cubicBezTo>
                  <a:pt x="679" y="73390"/>
                  <a:pt x="0" y="75569"/>
                  <a:pt x="250" y="75843"/>
                </a:cubicBezTo>
                <a:cubicBezTo>
                  <a:pt x="288" y="75883"/>
                  <a:pt x="329" y="75901"/>
                  <a:pt x="372" y="75901"/>
                </a:cubicBezTo>
                <a:cubicBezTo>
                  <a:pt x="620" y="75901"/>
                  <a:pt x="926" y="75283"/>
                  <a:pt x="1119" y="74795"/>
                </a:cubicBezTo>
                <a:cubicBezTo>
                  <a:pt x="1345" y="74235"/>
                  <a:pt x="1619" y="73354"/>
                  <a:pt x="1929" y="72866"/>
                </a:cubicBezTo>
                <a:cubicBezTo>
                  <a:pt x="2226" y="72366"/>
                  <a:pt x="2274" y="71604"/>
                  <a:pt x="2334" y="71092"/>
                </a:cubicBezTo>
                <a:cubicBezTo>
                  <a:pt x="2398" y="70617"/>
                  <a:pt x="3217" y="69026"/>
                  <a:pt x="3378" y="69026"/>
                </a:cubicBezTo>
                <a:cubicBezTo>
                  <a:pt x="3394" y="69026"/>
                  <a:pt x="3404" y="69043"/>
                  <a:pt x="3405" y="69080"/>
                </a:cubicBezTo>
                <a:cubicBezTo>
                  <a:pt x="3429" y="69485"/>
                  <a:pt x="3131" y="71044"/>
                  <a:pt x="2977" y="71675"/>
                </a:cubicBezTo>
                <a:cubicBezTo>
                  <a:pt x="2822" y="72318"/>
                  <a:pt x="2977" y="72759"/>
                  <a:pt x="2846" y="73199"/>
                </a:cubicBezTo>
                <a:cubicBezTo>
                  <a:pt x="2703" y="73640"/>
                  <a:pt x="2155" y="74450"/>
                  <a:pt x="2048" y="75093"/>
                </a:cubicBezTo>
                <a:cubicBezTo>
                  <a:pt x="1941" y="75747"/>
                  <a:pt x="2096" y="76331"/>
                  <a:pt x="1917" y="77200"/>
                </a:cubicBezTo>
                <a:cubicBezTo>
                  <a:pt x="1812" y="77709"/>
                  <a:pt x="1961" y="78063"/>
                  <a:pt x="2157" y="78063"/>
                </a:cubicBezTo>
                <a:cubicBezTo>
                  <a:pt x="2296" y="78063"/>
                  <a:pt x="2458" y="77886"/>
                  <a:pt x="2572" y="77462"/>
                </a:cubicBezTo>
                <a:cubicBezTo>
                  <a:pt x="2846" y="76426"/>
                  <a:pt x="2941" y="75962"/>
                  <a:pt x="3215" y="75557"/>
                </a:cubicBezTo>
                <a:cubicBezTo>
                  <a:pt x="3489" y="75164"/>
                  <a:pt x="3346" y="74092"/>
                  <a:pt x="3477" y="73640"/>
                </a:cubicBezTo>
                <a:cubicBezTo>
                  <a:pt x="3620" y="73199"/>
                  <a:pt x="3548" y="72985"/>
                  <a:pt x="3786" y="72664"/>
                </a:cubicBezTo>
                <a:cubicBezTo>
                  <a:pt x="4036" y="72354"/>
                  <a:pt x="4060" y="71342"/>
                  <a:pt x="4167" y="70544"/>
                </a:cubicBezTo>
                <a:cubicBezTo>
                  <a:pt x="4252" y="69916"/>
                  <a:pt x="4550" y="69176"/>
                  <a:pt x="4679" y="69176"/>
                </a:cubicBezTo>
                <a:cubicBezTo>
                  <a:pt x="4714" y="69176"/>
                  <a:pt x="4736" y="69230"/>
                  <a:pt x="4739" y="69354"/>
                </a:cubicBezTo>
                <a:cubicBezTo>
                  <a:pt x="4751" y="69949"/>
                  <a:pt x="4548" y="71497"/>
                  <a:pt x="4382" y="72033"/>
                </a:cubicBezTo>
                <a:cubicBezTo>
                  <a:pt x="4215" y="72557"/>
                  <a:pt x="4286" y="73414"/>
                  <a:pt x="4191" y="74021"/>
                </a:cubicBezTo>
                <a:cubicBezTo>
                  <a:pt x="4096" y="74616"/>
                  <a:pt x="3750" y="75438"/>
                  <a:pt x="3727" y="76117"/>
                </a:cubicBezTo>
                <a:cubicBezTo>
                  <a:pt x="3715" y="76795"/>
                  <a:pt x="3786" y="77152"/>
                  <a:pt x="3750" y="78212"/>
                </a:cubicBezTo>
                <a:cubicBezTo>
                  <a:pt x="3719" y="78916"/>
                  <a:pt x="3882" y="79358"/>
                  <a:pt x="4079" y="79358"/>
                </a:cubicBezTo>
                <a:cubicBezTo>
                  <a:pt x="4178" y="79358"/>
                  <a:pt x="4286" y="79245"/>
                  <a:pt x="4382" y="78998"/>
                </a:cubicBezTo>
                <a:cubicBezTo>
                  <a:pt x="4655" y="78260"/>
                  <a:pt x="4679" y="76950"/>
                  <a:pt x="4905" y="76533"/>
                </a:cubicBezTo>
                <a:cubicBezTo>
                  <a:pt x="5144" y="76117"/>
                  <a:pt x="4858" y="75295"/>
                  <a:pt x="4965" y="74652"/>
                </a:cubicBezTo>
                <a:cubicBezTo>
                  <a:pt x="5072" y="73997"/>
                  <a:pt x="5108" y="73283"/>
                  <a:pt x="5382" y="72878"/>
                </a:cubicBezTo>
                <a:cubicBezTo>
                  <a:pt x="5655" y="72473"/>
                  <a:pt x="5644" y="71449"/>
                  <a:pt x="5632" y="71152"/>
                </a:cubicBezTo>
                <a:cubicBezTo>
                  <a:pt x="5632" y="70854"/>
                  <a:pt x="5798" y="69259"/>
                  <a:pt x="5894" y="68937"/>
                </a:cubicBezTo>
                <a:cubicBezTo>
                  <a:pt x="5899" y="68920"/>
                  <a:pt x="5904" y="68912"/>
                  <a:pt x="5908" y="68912"/>
                </a:cubicBezTo>
                <a:cubicBezTo>
                  <a:pt x="5985" y="68912"/>
                  <a:pt x="5950" y="71282"/>
                  <a:pt x="5906" y="71675"/>
                </a:cubicBezTo>
                <a:cubicBezTo>
                  <a:pt x="5798" y="72759"/>
                  <a:pt x="5763" y="73533"/>
                  <a:pt x="5822" y="73795"/>
                </a:cubicBezTo>
                <a:cubicBezTo>
                  <a:pt x="5989" y="74485"/>
                  <a:pt x="5989" y="74485"/>
                  <a:pt x="5715" y="75378"/>
                </a:cubicBezTo>
                <a:cubicBezTo>
                  <a:pt x="5596" y="75783"/>
                  <a:pt x="5608" y="76807"/>
                  <a:pt x="5608" y="76807"/>
                </a:cubicBezTo>
                <a:cubicBezTo>
                  <a:pt x="5608" y="76807"/>
                  <a:pt x="5465" y="79105"/>
                  <a:pt x="5953" y="79105"/>
                </a:cubicBezTo>
                <a:cubicBezTo>
                  <a:pt x="5955" y="79105"/>
                  <a:pt x="5956" y="79105"/>
                  <a:pt x="5958" y="79105"/>
                </a:cubicBezTo>
                <a:cubicBezTo>
                  <a:pt x="6441" y="79105"/>
                  <a:pt x="6407" y="77341"/>
                  <a:pt x="6703" y="76712"/>
                </a:cubicBezTo>
                <a:cubicBezTo>
                  <a:pt x="7013" y="76069"/>
                  <a:pt x="6846" y="75390"/>
                  <a:pt x="6810" y="75116"/>
                </a:cubicBezTo>
                <a:cubicBezTo>
                  <a:pt x="6763" y="74843"/>
                  <a:pt x="6822" y="74021"/>
                  <a:pt x="7037" y="73569"/>
                </a:cubicBezTo>
                <a:cubicBezTo>
                  <a:pt x="7239" y="73104"/>
                  <a:pt x="6798" y="72056"/>
                  <a:pt x="6941" y="70878"/>
                </a:cubicBezTo>
                <a:cubicBezTo>
                  <a:pt x="7049" y="69961"/>
                  <a:pt x="7060" y="67723"/>
                  <a:pt x="7310" y="67532"/>
                </a:cubicBezTo>
                <a:cubicBezTo>
                  <a:pt x="7322" y="67524"/>
                  <a:pt x="7335" y="67519"/>
                  <a:pt x="7349" y="67519"/>
                </a:cubicBezTo>
                <a:cubicBezTo>
                  <a:pt x="7618" y="67519"/>
                  <a:pt x="8179" y="69146"/>
                  <a:pt x="8168" y="69759"/>
                </a:cubicBezTo>
                <a:cubicBezTo>
                  <a:pt x="8168" y="70402"/>
                  <a:pt x="8501" y="70771"/>
                  <a:pt x="8739" y="71247"/>
                </a:cubicBezTo>
                <a:cubicBezTo>
                  <a:pt x="8989" y="71711"/>
                  <a:pt x="8537" y="72735"/>
                  <a:pt x="8834" y="73223"/>
                </a:cubicBezTo>
                <a:cubicBezTo>
                  <a:pt x="9094" y="73649"/>
                  <a:pt x="9028" y="74509"/>
                  <a:pt x="9283" y="74509"/>
                </a:cubicBezTo>
                <a:cubicBezTo>
                  <a:pt x="9320" y="74509"/>
                  <a:pt x="9365" y="74491"/>
                  <a:pt x="9418" y="74450"/>
                </a:cubicBezTo>
                <a:cubicBezTo>
                  <a:pt x="9846" y="74128"/>
                  <a:pt x="9799" y="73069"/>
                  <a:pt x="9787" y="72473"/>
                </a:cubicBezTo>
                <a:cubicBezTo>
                  <a:pt x="9775" y="71890"/>
                  <a:pt x="9513" y="71675"/>
                  <a:pt x="9775" y="71044"/>
                </a:cubicBezTo>
                <a:cubicBezTo>
                  <a:pt x="10049" y="70413"/>
                  <a:pt x="9882" y="69711"/>
                  <a:pt x="9656" y="69378"/>
                </a:cubicBezTo>
                <a:cubicBezTo>
                  <a:pt x="9430" y="69056"/>
                  <a:pt x="9132" y="68366"/>
                  <a:pt x="8799" y="67163"/>
                </a:cubicBezTo>
                <a:cubicBezTo>
                  <a:pt x="8465" y="65949"/>
                  <a:pt x="7179" y="65091"/>
                  <a:pt x="7179" y="65091"/>
                </a:cubicBezTo>
                <a:cubicBezTo>
                  <a:pt x="7501" y="64675"/>
                  <a:pt x="7525" y="63567"/>
                  <a:pt x="7156" y="62484"/>
                </a:cubicBezTo>
                <a:cubicBezTo>
                  <a:pt x="6787" y="61389"/>
                  <a:pt x="7525" y="58829"/>
                  <a:pt x="7763" y="56424"/>
                </a:cubicBezTo>
                <a:cubicBezTo>
                  <a:pt x="8001" y="54030"/>
                  <a:pt x="7358" y="50899"/>
                  <a:pt x="7251" y="50220"/>
                </a:cubicBezTo>
                <a:cubicBezTo>
                  <a:pt x="7144" y="49530"/>
                  <a:pt x="7191" y="47018"/>
                  <a:pt x="7191" y="47018"/>
                </a:cubicBezTo>
                <a:lnTo>
                  <a:pt x="7465" y="45601"/>
                </a:lnTo>
                <a:cubicBezTo>
                  <a:pt x="8299" y="44827"/>
                  <a:pt x="7608" y="43505"/>
                  <a:pt x="7275" y="41708"/>
                </a:cubicBezTo>
                <a:cubicBezTo>
                  <a:pt x="6929" y="39910"/>
                  <a:pt x="7441" y="37469"/>
                  <a:pt x="7977" y="35362"/>
                </a:cubicBezTo>
                <a:cubicBezTo>
                  <a:pt x="8442" y="33504"/>
                  <a:pt x="9477" y="30206"/>
                  <a:pt x="10239" y="28325"/>
                </a:cubicBezTo>
                <a:cubicBezTo>
                  <a:pt x="10278" y="28286"/>
                  <a:pt x="10904" y="27280"/>
                  <a:pt x="11734" y="27280"/>
                </a:cubicBezTo>
                <a:cubicBezTo>
                  <a:pt x="11922" y="27280"/>
                  <a:pt x="12119" y="27331"/>
                  <a:pt x="12323" y="27456"/>
                </a:cubicBezTo>
                <a:cubicBezTo>
                  <a:pt x="12383" y="27563"/>
                  <a:pt x="12430" y="27658"/>
                  <a:pt x="12454" y="27765"/>
                </a:cubicBezTo>
                <a:cubicBezTo>
                  <a:pt x="12549" y="28313"/>
                  <a:pt x="13121" y="28551"/>
                  <a:pt x="13121" y="28551"/>
                </a:cubicBezTo>
                <a:cubicBezTo>
                  <a:pt x="13121" y="28551"/>
                  <a:pt x="12549" y="29897"/>
                  <a:pt x="12883" y="30504"/>
                </a:cubicBezTo>
                <a:cubicBezTo>
                  <a:pt x="12883" y="30504"/>
                  <a:pt x="11942" y="31623"/>
                  <a:pt x="12275" y="32409"/>
                </a:cubicBezTo>
                <a:cubicBezTo>
                  <a:pt x="12275" y="32409"/>
                  <a:pt x="11763" y="32587"/>
                  <a:pt x="11763" y="32992"/>
                </a:cubicBezTo>
                <a:lnTo>
                  <a:pt x="11763" y="33540"/>
                </a:lnTo>
                <a:lnTo>
                  <a:pt x="12287" y="33540"/>
                </a:lnTo>
                <a:cubicBezTo>
                  <a:pt x="12335" y="34433"/>
                  <a:pt x="12442" y="34457"/>
                  <a:pt x="12644" y="34933"/>
                </a:cubicBezTo>
                <a:cubicBezTo>
                  <a:pt x="12644" y="34933"/>
                  <a:pt x="12156" y="36981"/>
                  <a:pt x="12978" y="38136"/>
                </a:cubicBezTo>
                <a:cubicBezTo>
                  <a:pt x="12978" y="38136"/>
                  <a:pt x="12406" y="39017"/>
                  <a:pt x="13502" y="40457"/>
                </a:cubicBezTo>
                <a:cubicBezTo>
                  <a:pt x="13502" y="40457"/>
                  <a:pt x="12930" y="41458"/>
                  <a:pt x="13835" y="41922"/>
                </a:cubicBezTo>
                <a:cubicBezTo>
                  <a:pt x="13835" y="41922"/>
                  <a:pt x="13998" y="42717"/>
                  <a:pt x="14169" y="42717"/>
                </a:cubicBezTo>
                <a:cubicBezTo>
                  <a:pt x="14189" y="42717"/>
                  <a:pt x="14208" y="42707"/>
                  <a:pt x="14228" y="42684"/>
                </a:cubicBezTo>
                <a:cubicBezTo>
                  <a:pt x="14418" y="42446"/>
                  <a:pt x="14621" y="42219"/>
                  <a:pt x="14621" y="42219"/>
                </a:cubicBezTo>
                <a:cubicBezTo>
                  <a:pt x="14621" y="42219"/>
                  <a:pt x="16288" y="42089"/>
                  <a:pt x="17002" y="41529"/>
                </a:cubicBezTo>
                <a:cubicBezTo>
                  <a:pt x="17728" y="40969"/>
                  <a:pt x="17919" y="40696"/>
                  <a:pt x="17919" y="40696"/>
                </a:cubicBezTo>
                <a:cubicBezTo>
                  <a:pt x="17919" y="40696"/>
                  <a:pt x="19014" y="40410"/>
                  <a:pt x="19502" y="39755"/>
                </a:cubicBezTo>
                <a:cubicBezTo>
                  <a:pt x="19979" y="39112"/>
                  <a:pt x="20217" y="38731"/>
                  <a:pt x="20991" y="38552"/>
                </a:cubicBezTo>
                <a:cubicBezTo>
                  <a:pt x="21181" y="38505"/>
                  <a:pt x="21372" y="38487"/>
                  <a:pt x="21550" y="38487"/>
                </a:cubicBezTo>
                <a:cubicBezTo>
                  <a:pt x="22086" y="38487"/>
                  <a:pt x="22515" y="38648"/>
                  <a:pt x="22515" y="38648"/>
                </a:cubicBezTo>
                <a:cubicBezTo>
                  <a:pt x="22515" y="38648"/>
                  <a:pt x="22515" y="38969"/>
                  <a:pt x="22622" y="39433"/>
                </a:cubicBezTo>
                <a:cubicBezTo>
                  <a:pt x="22717" y="39898"/>
                  <a:pt x="22622" y="40136"/>
                  <a:pt x="22622" y="40136"/>
                </a:cubicBezTo>
                <a:cubicBezTo>
                  <a:pt x="22622" y="40136"/>
                  <a:pt x="20922" y="41180"/>
                  <a:pt x="22166" y="41180"/>
                </a:cubicBezTo>
                <a:cubicBezTo>
                  <a:pt x="22263" y="41180"/>
                  <a:pt x="22379" y="41174"/>
                  <a:pt x="22515" y="41160"/>
                </a:cubicBezTo>
                <a:cubicBezTo>
                  <a:pt x="22515" y="41160"/>
                  <a:pt x="22622" y="42505"/>
                  <a:pt x="22670" y="42970"/>
                </a:cubicBezTo>
                <a:cubicBezTo>
                  <a:pt x="22717" y="43434"/>
                  <a:pt x="21467" y="43624"/>
                  <a:pt x="21467" y="43946"/>
                </a:cubicBezTo>
                <a:cubicBezTo>
                  <a:pt x="21467" y="44123"/>
                  <a:pt x="21785" y="44163"/>
                  <a:pt x="22071" y="44163"/>
                </a:cubicBezTo>
                <a:cubicBezTo>
                  <a:pt x="22303" y="44163"/>
                  <a:pt x="22515" y="44136"/>
                  <a:pt x="22515" y="44136"/>
                </a:cubicBezTo>
                <a:lnTo>
                  <a:pt x="22515" y="44136"/>
                </a:lnTo>
                <a:cubicBezTo>
                  <a:pt x="22515" y="44136"/>
                  <a:pt x="22277" y="45113"/>
                  <a:pt x="22419" y="45756"/>
                </a:cubicBezTo>
                <a:cubicBezTo>
                  <a:pt x="22562" y="46410"/>
                  <a:pt x="21229" y="46184"/>
                  <a:pt x="21038" y="46458"/>
                </a:cubicBezTo>
                <a:cubicBezTo>
                  <a:pt x="20869" y="46687"/>
                  <a:pt x="21483" y="46791"/>
                  <a:pt x="21911" y="46791"/>
                </a:cubicBezTo>
                <a:cubicBezTo>
                  <a:pt x="21995" y="46791"/>
                  <a:pt x="22071" y="46787"/>
                  <a:pt x="22134" y="46780"/>
                </a:cubicBezTo>
                <a:cubicBezTo>
                  <a:pt x="22217" y="46769"/>
                  <a:pt x="22271" y="46761"/>
                  <a:pt x="22303" y="46761"/>
                </a:cubicBezTo>
                <a:cubicBezTo>
                  <a:pt x="22420" y="46761"/>
                  <a:pt x="22266" y="46865"/>
                  <a:pt x="22229" y="47339"/>
                </a:cubicBezTo>
                <a:cubicBezTo>
                  <a:pt x="22181" y="47946"/>
                  <a:pt x="22372" y="48363"/>
                  <a:pt x="22372" y="48363"/>
                </a:cubicBezTo>
                <a:cubicBezTo>
                  <a:pt x="22372" y="48363"/>
                  <a:pt x="21086" y="48554"/>
                  <a:pt x="20943" y="48827"/>
                </a:cubicBezTo>
                <a:cubicBezTo>
                  <a:pt x="20812" y="49070"/>
                  <a:pt x="20689" y="49476"/>
                  <a:pt x="21012" y="49476"/>
                </a:cubicBezTo>
                <a:cubicBezTo>
                  <a:pt x="21070" y="49476"/>
                  <a:pt x="21141" y="49463"/>
                  <a:pt x="21229" y="49435"/>
                </a:cubicBezTo>
                <a:cubicBezTo>
                  <a:pt x="21457" y="49358"/>
                  <a:pt x="21663" y="49336"/>
                  <a:pt x="21828" y="49336"/>
                </a:cubicBezTo>
                <a:cubicBezTo>
                  <a:pt x="22075" y="49336"/>
                  <a:pt x="22229" y="49387"/>
                  <a:pt x="22229" y="49387"/>
                </a:cubicBezTo>
                <a:cubicBezTo>
                  <a:pt x="22229" y="49387"/>
                  <a:pt x="21991" y="50137"/>
                  <a:pt x="22181" y="50601"/>
                </a:cubicBezTo>
                <a:cubicBezTo>
                  <a:pt x="22372" y="51066"/>
                  <a:pt x="22229" y="51435"/>
                  <a:pt x="22229" y="51435"/>
                </a:cubicBezTo>
                <a:cubicBezTo>
                  <a:pt x="22229" y="51435"/>
                  <a:pt x="21570" y="51239"/>
                  <a:pt x="21117" y="51239"/>
                </a:cubicBezTo>
                <a:cubicBezTo>
                  <a:pt x="20948" y="51239"/>
                  <a:pt x="20808" y="51266"/>
                  <a:pt x="20741" y="51340"/>
                </a:cubicBezTo>
                <a:cubicBezTo>
                  <a:pt x="20503" y="51625"/>
                  <a:pt x="20943" y="52042"/>
                  <a:pt x="21419" y="52090"/>
                </a:cubicBezTo>
                <a:cubicBezTo>
                  <a:pt x="21896" y="52137"/>
                  <a:pt x="22229" y="52185"/>
                  <a:pt x="22229" y="52185"/>
                </a:cubicBezTo>
                <a:cubicBezTo>
                  <a:pt x="22229" y="52185"/>
                  <a:pt x="21848" y="55162"/>
                  <a:pt x="21991" y="55816"/>
                </a:cubicBezTo>
                <a:cubicBezTo>
                  <a:pt x="21991" y="55816"/>
                  <a:pt x="19979" y="55721"/>
                  <a:pt x="19598" y="55495"/>
                </a:cubicBezTo>
                <a:cubicBezTo>
                  <a:pt x="19383" y="55361"/>
                  <a:pt x="18141" y="54919"/>
                  <a:pt x="16885" y="54919"/>
                </a:cubicBezTo>
                <a:cubicBezTo>
                  <a:pt x="15915" y="54919"/>
                  <a:pt x="14937" y="55183"/>
                  <a:pt x="14418" y="56055"/>
                </a:cubicBezTo>
                <a:cubicBezTo>
                  <a:pt x="13216" y="58055"/>
                  <a:pt x="14085" y="58936"/>
                  <a:pt x="14466" y="59591"/>
                </a:cubicBezTo>
                <a:cubicBezTo>
                  <a:pt x="14847" y="60234"/>
                  <a:pt x="14466" y="60519"/>
                  <a:pt x="14847" y="61210"/>
                </a:cubicBezTo>
                <a:cubicBezTo>
                  <a:pt x="15228" y="61912"/>
                  <a:pt x="15085" y="61341"/>
                  <a:pt x="15419" y="61853"/>
                </a:cubicBezTo>
                <a:cubicBezTo>
                  <a:pt x="15764" y="62365"/>
                  <a:pt x="16002" y="63246"/>
                  <a:pt x="15716" y="63853"/>
                </a:cubicBezTo>
                <a:cubicBezTo>
                  <a:pt x="15564" y="64163"/>
                  <a:pt x="15253" y="64303"/>
                  <a:pt x="14910" y="64303"/>
                </a:cubicBezTo>
                <a:cubicBezTo>
                  <a:pt x="14581" y="64303"/>
                  <a:pt x="14222" y="64175"/>
                  <a:pt x="13942" y="63948"/>
                </a:cubicBezTo>
                <a:cubicBezTo>
                  <a:pt x="13837" y="63864"/>
                  <a:pt x="13698" y="63823"/>
                  <a:pt x="13544" y="63823"/>
                </a:cubicBezTo>
                <a:cubicBezTo>
                  <a:pt x="12846" y="63823"/>
                  <a:pt x="11827" y="64671"/>
                  <a:pt x="12061" y="66270"/>
                </a:cubicBezTo>
                <a:cubicBezTo>
                  <a:pt x="12359" y="68223"/>
                  <a:pt x="13359" y="68318"/>
                  <a:pt x="13502" y="69485"/>
                </a:cubicBezTo>
                <a:cubicBezTo>
                  <a:pt x="13645" y="70640"/>
                  <a:pt x="13835" y="77712"/>
                  <a:pt x="14561" y="82463"/>
                </a:cubicBezTo>
                <a:cubicBezTo>
                  <a:pt x="15276" y="87201"/>
                  <a:pt x="15609" y="91607"/>
                  <a:pt x="15180" y="92964"/>
                </a:cubicBezTo>
                <a:cubicBezTo>
                  <a:pt x="14752" y="94309"/>
                  <a:pt x="14109" y="95476"/>
                  <a:pt x="14621" y="96036"/>
                </a:cubicBezTo>
                <a:cubicBezTo>
                  <a:pt x="15133" y="96583"/>
                  <a:pt x="16002" y="96631"/>
                  <a:pt x="16002" y="96631"/>
                </a:cubicBezTo>
                <a:cubicBezTo>
                  <a:pt x="16002" y="96631"/>
                  <a:pt x="14323" y="96679"/>
                  <a:pt x="14418" y="97560"/>
                </a:cubicBezTo>
                <a:cubicBezTo>
                  <a:pt x="14514" y="98453"/>
                  <a:pt x="14621" y="98453"/>
                  <a:pt x="14621" y="98453"/>
                </a:cubicBezTo>
                <a:cubicBezTo>
                  <a:pt x="14621" y="98453"/>
                  <a:pt x="13787" y="98548"/>
                  <a:pt x="14228" y="99560"/>
                </a:cubicBezTo>
                <a:cubicBezTo>
                  <a:pt x="14657" y="100584"/>
                  <a:pt x="14799" y="101382"/>
                  <a:pt x="15038" y="103429"/>
                </a:cubicBezTo>
                <a:cubicBezTo>
                  <a:pt x="15276" y="105477"/>
                  <a:pt x="15764" y="112466"/>
                  <a:pt x="16097" y="115717"/>
                </a:cubicBezTo>
                <a:cubicBezTo>
                  <a:pt x="16431" y="118967"/>
                  <a:pt x="17014" y="124265"/>
                  <a:pt x="17466" y="125694"/>
                </a:cubicBezTo>
                <a:cubicBezTo>
                  <a:pt x="17907" y="127111"/>
                  <a:pt x="16288" y="127468"/>
                  <a:pt x="16526" y="128171"/>
                </a:cubicBezTo>
                <a:cubicBezTo>
                  <a:pt x="16764" y="128861"/>
                  <a:pt x="16812" y="129397"/>
                  <a:pt x="16812" y="129397"/>
                </a:cubicBezTo>
                <a:cubicBezTo>
                  <a:pt x="16812" y="129397"/>
                  <a:pt x="14418" y="130516"/>
                  <a:pt x="14037" y="131076"/>
                </a:cubicBezTo>
                <a:cubicBezTo>
                  <a:pt x="13656" y="131635"/>
                  <a:pt x="11037" y="132469"/>
                  <a:pt x="10704" y="132516"/>
                </a:cubicBezTo>
                <a:cubicBezTo>
                  <a:pt x="10358" y="132564"/>
                  <a:pt x="10073" y="132790"/>
                  <a:pt x="9882" y="133076"/>
                </a:cubicBezTo>
                <a:cubicBezTo>
                  <a:pt x="9715" y="133317"/>
                  <a:pt x="10035" y="133567"/>
                  <a:pt x="10463" y="133567"/>
                </a:cubicBezTo>
                <a:cubicBezTo>
                  <a:pt x="10522" y="133567"/>
                  <a:pt x="10583" y="133562"/>
                  <a:pt x="10644" y="133552"/>
                </a:cubicBezTo>
                <a:cubicBezTo>
                  <a:pt x="10728" y="133539"/>
                  <a:pt x="10801" y="133533"/>
                  <a:pt x="10866" y="133533"/>
                </a:cubicBezTo>
                <a:cubicBezTo>
                  <a:pt x="11465" y="133533"/>
                  <a:pt x="11282" y="134052"/>
                  <a:pt x="11459" y="134052"/>
                </a:cubicBezTo>
                <a:cubicBezTo>
                  <a:pt x="11484" y="134052"/>
                  <a:pt x="11517" y="134041"/>
                  <a:pt x="11561" y="134016"/>
                </a:cubicBezTo>
                <a:cubicBezTo>
                  <a:pt x="11630" y="133980"/>
                  <a:pt x="11681" y="133964"/>
                  <a:pt x="11721" y="133964"/>
                </a:cubicBezTo>
                <a:cubicBezTo>
                  <a:pt x="11904" y="133964"/>
                  <a:pt x="11900" y="134269"/>
                  <a:pt x="12621" y="134278"/>
                </a:cubicBezTo>
                <a:cubicBezTo>
                  <a:pt x="12635" y="134279"/>
                  <a:pt x="12649" y="134279"/>
                  <a:pt x="12663" y="134279"/>
                </a:cubicBezTo>
                <a:cubicBezTo>
                  <a:pt x="13499" y="134279"/>
                  <a:pt x="13764" y="133588"/>
                  <a:pt x="13764" y="133588"/>
                </a:cubicBezTo>
                <a:cubicBezTo>
                  <a:pt x="13764" y="133588"/>
                  <a:pt x="20312" y="131111"/>
                  <a:pt x="20550" y="130504"/>
                </a:cubicBezTo>
                <a:cubicBezTo>
                  <a:pt x="20788" y="129897"/>
                  <a:pt x="20455" y="129016"/>
                  <a:pt x="20455" y="129016"/>
                </a:cubicBezTo>
                <a:cubicBezTo>
                  <a:pt x="20455" y="129016"/>
                  <a:pt x="20598" y="127432"/>
                  <a:pt x="20312" y="126694"/>
                </a:cubicBezTo>
                <a:cubicBezTo>
                  <a:pt x="20026" y="125944"/>
                  <a:pt x="19645" y="125111"/>
                  <a:pt x="19645" y="125111"/>
                </a:cubicBezTo>
                <a:cubicBezTo>
                  <a:pt x="19645" y="125111"/>
                  <a:pt x="19169" y="115443"/>
                  <a:pt x="19062" y="114324"/>
                </a:cubicBezTo>
                <a:cubicBezTo>
                  <a:pt x="18967" y="113204"/>
                  <a:pt x="18967" y="103334"/>
                  <a:pt x="18967" y="102072"/>
                </a:cubicBezTo>
                <a:cubicBezTo>
                  <a:pt x="18967" y="100822"/>
                  <a:pt x="19883" y="99429"/>
                  <a:pt x="20217" y="98357"/>
                </a:cubicBezTo>
                <a:cubicBezTo>
                  <a:pt x="20550" y="97286"/>
                  <a:pt x="20788" y="97286"/>
                  <a:pt x="20407" y="96548"/>
                </a:cubicBezTo>
                <a:cubicBezTo>
                  <a:pt x="20407" y="96548"/>
                  <a:pt x="21657" y="95095"/>
                  <a:pt x="21372" y="94309"/>
                </a:cubicBezTo>
                <a:cubicBezTo>
                  <a:pt x="21086" y="93523"/>
                  <a:pt x="19836" y="92595"/>
                  <a:pt x="19264" y="90773"/>
                </a:cubicBezTo>
                <a:cubicBezTo>
                  <a:pt x="18681" y="88963"/>
                  <a:pt x="16812" y="84320"/>
                  <a:pt x="16574" y="81808"/>
                </a:cubicBezTo>
                <a:cubicBezTo>
                  <a:pt x="16335" y="79295"/>
                  <a:pt x="16050" y="75152"/>
                  <a:pt x="16097" y="72878"/>
                </a:cubicBezTo>
                <a:cubicBezTo>
                  <a:pt x="16145" y="70604"/>
                  <a:pt x="16288" y="69532"/>
                  <a:pt x="16288" y="69532"/>
                </a:cubicBezTo>
                <a:cubicBezTo>
                  <a:pt x="16288" y="69532"/>
                  <a:pt x="17002" y="69068"/>
                  <a:pt x="16955" y="68461"/>
                </a:cubicBezTo>
                <a:cubicBezTo>
                  <a:pt x="16907" y="67854"/>
                  <a:pt x="16431" y="67901"/>
                  <a:pt x="16859" y="66877"/>
                </a:cubicBezTo>
                <a:cubicBezTo>
                  <a:pt x="17194" y="66077"/>
                  <a:pt x="17479" y="65989"/>
                  <a:pt x="17587" y="65989"/>
                </a:cubicBezTo>
                <a:cubicBezTo>
                  <a:pt x="17617" y="65989"/>
                  <a:pt x="17633" y="65996"/>
                  <a:pt x="17633" y="65996"/>
                </a:cubicBezTo>
                <a:cubicBezTo>
                  <a:pt x="17633" y="65996"/>
                  <a:pt x="18062" y="68687"/>
                  <a:pt x="18824" y="69247"/>
                </a:cubicBezTo>
                <a:cubicBezTo>
                  <a:pt x="19275" y="69573"/>
                  <a:pt x="19657" y="69774"/>
                  <a:pt x="20039" y="69774"/>
                </a:cubicBezTo>
                <a:cubicBezTo>
                  <a:pt x="20312" y="69774"/>
                  <a:pt x="20586" y="69671"/>
                  <a:pt x="20884" y="69437"/>
                </a:cubicBezTo>
                <a:cubicBezTo>
                  <a:pt x="21610" y="68878"/>
                  <a:pt x="23384" y="67068"/>
                  <a:pt x="23384" y="67068"/>
                </a:cubicBezTo>
                <a:cubicBezTo>
                  <a:pt x="23384" y="67068"/>
                  <a:pt x="23539" y="67401"/>
                  <a:pt x="23705" y="67532"/>
                </a:cubicBezTo>
                <a:cubicBezTo>
                  <a:pt x="23872" y="67401"/>
                  <a:pt x="24027" y="67068"/>
                  <a:pt x="24027" y="67068"/>
                </a:cubicBezTo>
                <a:cubicBezTo>
                  <a:pt x="24027" y="67068"/>
                  <a:pt x="25813" y="68878"/>
                  <a:pt x="26527" y="69437"/>
                </a:cubicBezTo>
                <a:cubicBezTo>
                  <a:pt x="26825" y="69671"/>
                  <a:pt x="27100" y="69774"/>
                  <a:pt x="27375" y="69774"/>
                </a:cubicBezTo>
                <a:cubicBezTo>
                  <a:pt x="27759" y="69774"/>
                  <a:pt x="28143" y="69573"/>
                  <a:pt x="28587" y="69247"/>
                </a:cubicBezTo>
                <a:cubicBezTo>
                  <a:pt x="29361" y="68687"/>
                  <a:pt x="29789" y="65996"/>
                  <a:pt x="29789" y="65996"/>
                </a:cubicBezTo>
                <a:cubicBezTo>
                  <a:pt x="29789" y="65996"/>
                  <a:pt x="29805" y="65989"/>
                  <a:pt x="29835" y="65989"/>
                </a:cubicBezTo>
                <a:cubicBezTo>
                  <a:pt x="29939" y="65989"/>
                  <a:pt x="30216" y="66077"/>
                  <a:pt x="30551" y="66877"/>
                </a:cubicBezTo>
                <a:cubicBezTo>
                  <a:pt x="30992" y="67901"/>
                  <a:pt x="30504" y="67854"/>
                  <a:pt x="30456" y="68461"/>
                </a:cubicBezTo>
                <a:cubicBezTo>
                  <a:pt x="30409" y="69068"/>
                  <a:pt x="31135" y="69532"/>
                  <a:pt x="31135" y="69532"/>
                </a:cubicBezTo>
                <a:cubicBezTo>
                  <a:pt x="31135" y="69532"/>
                  <a:pt x="31278" y="70604"/>
                  <a:pt x="31325" y="72878"/>
                </a:cubicBezTo>
                <a:cubicBezTo>
                  <a:pt x="31373" y="75152"/>
                  <a:pt x="31087" y="79295"/>
                  <a:pt x="30837" y="81808"/>
                </a:cubicBezTo>
                <a:cubicBezTo>
                  <a:pt x="30599" y="84320"/>
                  <a:pt x="28730" y="88963"/>
                  <a:pt x="28158" y="90773"/>
                </a:cubicBezTo>
                <a:cubicBezTo>
                  <a:pt x="27587" y="92595"/>
                  <a:pt x="26337" y="93523"/>
                  <a:pt x="26051" y="94309"/>
                </a:cubicBezTo>
                <a:cubicBezTo>
                  <a:pt x="25765" y="95095"/>
                  <a:pt x="27003" y="96548"/>
                  <a:pt x="27003" y="96548"/>
                </a:cubicBezTo>
                <a:cubicBezTo>
                  <a:pt x="26622" y="97286"/>
                  <a:pt x="26861" y="97286"/>
                  <a:pt x="27194" y="98357"/>
                </a:cubicBezTo>
                <a:cubicBezTo>
                  <a:pt x="27539" y="99429"/>
                  <a:pt x="28444" y="100822"/>
                  <a:pt x="28444" y="102072"/>
                </a:cubicBezTo>
                <a:cubicBezTo>
                  <a:pt x="28444" y="103334"/>
                  <a:pt x="28444" y="113204"/>
                  <a:pt x="28349" y="114324"/>
                </a:cubicBezTo>
                <a:cubicBezTo>
                  <a:pt x="28254" y="115443"/>
                  <a:pt x="27777" y="125111"/>
                  <a:pt x="27777" y="125111"/>
                </a:cubicBezTo>
                <a:cubicBezTo>
                  <a:pt x="27777" y="125111"/>
                  <a:pt x="27384" y="125944"/>
                  <a:pt x="27099" y="126694"/>
                </a:cubicBezTo>
                <a:cubicBezTo>
                  <a:pt x="26813" y="127432"/>
                  <a:pt x="26956" y="129016"/>
                  <a:pt x="26956" y="129016"/>
                </a:cubicBezTo>
                <a:cubicBezTo>
                  <a:pt x="26956" y="129016"/>
                  <a:pt x="26622" y="129897"/>
                  <a:pt x="26861" y="130504"/>
                </a:cubicBezTo>
                <a:cubicBezTo>
                  <a:pt x="27099" y="131111"/>
                  <a:pt x="33218" y="133588"/>
                  <a:pt x="33218" y="133588"/>
                </a:cubicBezTo>
                <a:cubicBezTo>
                  <a:pt x="33218" y="133588"/>
                  <a:pt x="33483" y="134279"/>
                  <a:pt x="34331" y="134279"/>
                </a:cubicBezTo>
                <a:cubicBezTo>
                  <a:pt x="34345" y="134279"/>
                  <a:pt x="34359" y="134279"/>
                  <a:pt x="34373" y="134278"/>
                </a:cubicBezTo>
                <a:cubicBezTo>
                  <a:pt x="35084" y="134269"/>
                  <a:pt x="35078" y="133964"/>
                  <a:pt x="35261" y="133964"/>
                </a:cubicBezTo>
                <a:cubicBezTo>
                  <a:pt x="35302" y="133964"/>
                  <a:pt x="35352" y="133980"/>
                  <a:pt x="35421" y="134016"/>
                </a:cubicBezTo>
                <a:cubicBezTo>
                  <a:pt x="35466" y="134041"/>
                  <a:pt x="35501" y="134052"/>
                  <a:pt x="35527" y="134052"/>
                </a:cubicBezTo>
                <a:cubicBezTo>
                  <a:pt x="35712" y="134052"/>
                  <a:pt x="35529" y="133533"/>
                  <a:pt x="36128" y="133533"/>
                </a:cubicBezTo>
                <a:cubicBezTo>
                  <a:pt x="36192" y="133533"/>
                  <a:pt x="36266" y="133539"/>
                  <a:pt x="36350" y="133552"/>
                </a:cubicBezTo>
                <a:cubicBezTo>
                  <a:pt x="36411" y="133562"/>
                  <a:pt x="36472" y="133567"/>
                  <a:pt x="36530" y="133567"/>
                </a:cubicBezTo>
                <a:cubicBezTo>
                  <a:pt x="36956" y="133567"/>
                  <a:pt x="37267" y="133317"/>
                  <a:pt x="37100" y="133076"/>
                </a:cubicBezTo>
                <a:cubicBezTo>
                  <a:pt x="36909" y="132790"/>
                  <a:pt x="36624" y="132564"/>
                  <a:pt x="36290" y="132516"/>
                </a:cubicBezTo>
                <a:cubicBezTo>
                  <a:pt x="35957" y="132469"/>
                  <a:pt x="33326" y="131635"/>
                  <a:pt x="32945" y="131076"/>
                </a:cubicBezTo>
                <a:cubicBezTo>
                  <a:pt x="32564" y="130516"/>
                  <a:pt x="30599" y="129397"/>
                  <a:pt x="30599" y="129397"/>
                </a:cubicBezTo>
                <a:cubicBezTo>
                  <a:pt x="30599" y="129397"/>
                  <a:pt x="30647" y="128861"/>
                  <a:pt x="30897" y="128171"/>
                </a:cubicBezTo>
                <a:cubicBezTo>
                  <a:pt x="31135" y="127468"/>
                  <a:pt x="29516" y="127111"/>
                  <a:pt x="29956" y="125694"/>
                </a:cubicBezTo>
                <a:cubicBezTo>
                  <a:pt x="30397" y="124265"/>
                  <a:pt x="30992" y="118967"/>
                  <a:pt x="31325" y="115717"/>
                </a:cubicBezTo>
                <a:cubicBezTo>
                  <a:pt x="31659" y="112466"/>
                  <a:pt x="32135" y="105477"/>
                  <a:pt x="32373" y="103429"/>
                </a:cubicBezTo>
                <a:cubicBezTo>
                  <a:pt x="32611" y="101382"/>
                  <a:pt x="32766" y="100584"/>
                  <a:pt x="33195" y="99560"/>
                </a:cubicBezTo>
                <a:cubicBezTo>
                  <a:pt x="33623" y="98548"/>
                  <a:pt x="32790" y="98453"/>
                  <a:pt x="32790" y="98453"/>
                </a:cubicBezTo>
                <a:cubicBezTo>
                  <a:pt x="32790" y="98453"/>
                  <a:pt x="32909" y="98453"/>
                  <a:pt x="33004" y="97560"/>
                </a:cubicBezTo>
                <a:cubicBezTo>
                  <a:pt x="33099" y="96679"/>
                  <a:pt x="31421" y="96631"/>
                  <a:pt x="31421" y="96631"/>
                </a:cubicBezTo>
                <a:cubicBezTo>
                  <a:pt x="31421" y="96631"/>
                  <a:pt x="32278" y="96583"/>
                  <a:pt x="32790" y="96036"/>
                </a:cubicBezTo>
                <a:cubicBezTo>
                  <a:pt x="33302" y="95476"/>
                  <a:pt x="32659" y="94309"/>
                  <a:pt x="32230" y="92964"/>
                </a:cubicBezTo>
                <a:cubicBezTo>
                  <a:pt x="31802" y="91607"/>
                  <a:pt x="32135" y="87201"/>
                  <a:pt x="32861" y="82463"/>
                </a:cubicBezTo>
                <a:cubicBezTo>
                  <a:pt x="33576" y="77712"/>
                  <a:pt x="33766" y="70640"/>
                  <a:pt x="33909" y="69485"/>
                </a:cubicBezTo>
                <a:cubicBezTo>
                  <a:pt x="34052" y="68318"/>
                  <a:pt x="35064" y="68223"/>
                  <a:pt x="35350" y="66270"/>
                </a:cubicBezTo>
                <a:cubicBezTo>
                  <a:pt x="35584" y="64671"/>
                  <a:pt x="34564" y="63823"/>
                  <a:pt x="33873" y="63823"/>
                </a:cubicBezTo>
                <a:cubicBezTo>
                  <a:pt x="33721" y="63823"/>
                  <a:pt x="33584" y="63864"/>
                  <a:pt x="33480" y="63948"/>
                </a:cubicBezTo>
                <a:cubicBezTo>
                  <a:pt x="33201" y="64175"/>
                  <a:pt x="32839" y="64303"/>
                  <a:pt x="32509" y="64303"/>
                </a:cubicBezTo>
                <a:cubicBezTo>
                  <a:pt x="32163" y="64303"/>
                  <a:pt x="31852" y="64163"/>
                  <a:pt x="31706" y="63853"/>
                </a:cubicBezTo>
                <a:cubicBezTo>
                  <a:pt x="31421" y="63246"/>
                  <a:pt x="31659" y="62365"/>
                  <a:pt x="31992" y="61853"/>
                </a:cubicBezTo>
                <a:cubicBezTo>
                  <a:pt x="32325" y="61341"/>
                  <a:pt x="32183" y="61912"/>
                  <a:pt x="32564" y="61210"/>
                </a:cubicBezTo>
                <a:cubicBezTo>
                  <a:pt x="32957" y="60519"/>
                  <a:pt x="32564" y="60234"/>
                  <a:pt x="32957" y="59591"/>
                </a:cubicBezTo>
                <a:cubicBezTo>
                  <a:pt x="33338" y="58936"/>
                  <a:pt x="34195" y="58055"/>
                  <a:pt x="33004" y="56055"/>
                </a:cubicBezTo>
                <a:cubicBezTo>
                  <a:pt x="32480" y="55183"/>
                  <a:pt x="31501" y="54919"/>
                  <a:pt x="30532" y="54919"/>
                </a:cubicBezTo>
                <a:cubicBezTo>
                  <a:pt x="29278" y="54919"/>
                  <a:pt x="28040" y="55361"/>
                  <a:pt x="27825" y="55495"/>
                </a:cubicBezTo>
                <a:cubicBezTo>
                  <a:pt x="27432" y="55721"/>
                  <a:pt x="25420" y="55816"/>
                  <a:pt x="25420" y="55816"/>
                </a:cubicBezTo>
                <a:cubicBezTo>
                  <a:pt x="25563" y="55162"/>
                  <a:pt x="25182" y="52185"/>
                  <a:pt x="25182" y="52185"/>
                </a:cubicBezTo>
                <a:cubicBezTo>
                  <a:pt x="25182" y="52185"/>
                  <a:pt x="25515" y="52137"/>
                  <a:pt x="26003" y="52090"/>
                </a:cubicBezTo>
                <a:cubicBezTo>
                  <a:pt x="26480" y="52042"/>
                  <a:pt x="26908" y="51625"/>
                  <a:pt x="26670" y="51340"/>
                </a:cubicBezTo>
                <a:cubicBezTo>
                  <a:pt x="26606" y="51266"/>
                  <a:pt x="26467" y="51239"/>
                  <a:pt x="26299" y="51239"/>
                </a:cubicBezTo>
                <a:cubicBezTo>
                  <a:pt x="25847" y="51239"/>
                  <a:pt x="25182" y="51435"/>
                  <a:pt x="25182" y="51435"/>
                </a:cubicBezTo>
                <a:cubicBezTo>
                  <a:pt x="25182" y="51435"/>
                  <a:pt x="25039" y="51066"/>
                  <a:pt x="25229" y="50601"/>
                </a:cubicBezTo>
                <a:cubicBezTo>
                  <a:pt x="25420" y="50137"/>
                  <a:pt x="25182" y="49387"/>
                  <a:pt x="25182" y="49387"/>
                </a:cubicBezTo>
                <a:cubicBezTo>
                  <a:pt x="25182" y="49387"/>
                  <a:pt x="25336" y="49336"/>
                  <a:pt x="25585" y="49336"/>
                </a:cubicBezTo>
                <a:cubicBezTo>
                  <a:pt x="25752" y="49336"/>
                  <a:pt x="25960" y="49358"/>
                  <a:pt x="26194" y="49435"/>
                </a:cubicBezTo>
                <a:cubicBezTo>
                  <a:pt x="26280" y="49463"/>
                  <a:pt x="26350" y="49476"/>
                  <a:pt x="26406" y="49476"/>
                </a:cubicBezTo>
                <a:cubicBezTo>
                  <a:pt x="26722" y="49476"/>
                  <a:pt x="26601" y="49070"/>
                  <a:pt x="26480" y="48827"/>
                </a:cubicBezTo>
                <a:cubicBezTo>
                  <a:pt x="26337" y="48554"/>
                  <a:pt x="25039" y="48363"/>
                  <a:pt x="25039" y="48363"/>
                </a:cubicBezTo>
                <a:cubicBezTo>
                  <a:pt x="25039" y="48363"/>
                  <a:pt x="25229" y="47946"/>
                  <a:pt x="25182" y="47339"/>
                </a:cubicBezTo>
                <a:cubicBezTo>
                  <a:pt x="25145" y="46865"/>
                  <a:pt x="24991" y="46761"/>
                  <a:pt x="25107" y="46761"/>
                </a:cubicBezTo>
                <a:cubicBezTo>
                  <a:pt x="25140" y="46761"/>
                  <a:pt x="25194" y="46769"/>
                  <a:pt x="25277" y="46780"/>
                </a:cubicBezTo>
                <a:cubicBezTo>
                  <a:pt x="25339" y="46787"/>
                  <a:pt x="25416" y="46791"/>
                  <a:pt x="25499" y="46791"/>
                </a:cubicBezTo>
                <a:cubicBezTo>
                  <a:pt x="25928" y="46791"/>
                  <a:pt x="26544" y="46687"/>
                  <a:pt x="26384" y="46458"/>
                </a:cubicBezTo>
                <a:cubicBezTo>
                  <a:pt x="26194" y="46184"/>
                  <a:pt x="24848" y="46410"/>
                  <a:pt x="24991" y="45756"/>
                </a:cubicBezTo>
                <a:cubicBezTo>
                  <a:pt x="25134" y="45113"/>
                  <a:pt x="24896" y="44136"/>
                  <a:pt x="24896" y="44136"/>
                </a:cubicBezTo>
                <a:lnTo>
                  <a:pt x="24896" y="44136"/>
                </a:lnTo>
                <a:cubicBezTo>
                  <a:pt x="24896" y="44136"/>
                  <a:pt x="25110" y="44163"/>
                  <a:pt x="25345" y="44163"/>
                </a:cubicBezTo>
                <a:cubicBezTo>
                  <a:pt x="25634" y="44163"/>
                  <a:pt x="25956" y="44123"/>
                  <a:pt x="25956" y="43946"/>
                </a:cubicBezTo>
                <a:cubicBezTo>
                  <a:pt x="25956" y="43624"/>
                  <a:pt x="24705" y="43434"/>
                  <a:pt x="24753" y="42970"/>
                </a:cubicBezTo>
                <a:cubicBezTo>
                  <a:pt x="24801" y="42505"/>
                  <a:pt x="24896" y="41160"/>
                  <a:pt x="24896" y="41160"/>
                </a:cubicBezTo>
                <a:cubicBezTo>
                  <a:pt x="25032" y="41174"/>
                  <a:pt x="25148" y="41180"/>
                  <a:pt x="25245" y="41180"/>
                </a:cubicBezTo>
                <a:cubicBezTo>
                  <a:pt x="26490" y="41180"/>
                  <a:pt x="24801" y="40136"/>
                  <a:pt x="24801" y="40136"/>
                </a:cubicBezTo>
                <a:cubicBezTo>
                  <a:pt x="24801" y="40136"/>
                  <a:pt x="24705" y="39898"/>
                  <a:pt x="24801" y="39433"/>
                </a:cubicBezTo>
                <a:cubicBezTo>
                  <a:pt x="24896" y="38969"/>
                  <a:pt x="24896" y="38648"/>
                  <a:pt x="24896" y="38648"/>
                </a:cubicBezTo>
                <a:cubicBezTo>
                  <a:pt x="24896" y="38648"/>
                  <a:pt x="25325" y="38487"/>
                  <a:pt x="25865" y="38487"/>
                </a:cubicBezTo>
                <a:cubicBezTo>
                  <a:pt x="26046" y="38487"/>
                  <a:pt x="26238" y="38505"/>
                  <a:pt x="26432" y="38552"/>
                </a:cubicBezTo>
                <a:cubicBezTo>
                  <a:pt x="27194" y="38743"/>
                  <a:pt x="27432" y="39112"/>
                  <a:pt x="27920" y="39755"/>
                </a:cubicBezTo>
                <a:cubicBezTo>
                  <a:pt x="28396" y="40410"/>
                  <a:pt x="29504" y="40696"/>
                  <a:pt x="29504" y="40696"/>
                </a:cubicBezTo>
                <a:cubicBezTo>
                  <a:pt x="29504" y="40696"/>
                  <a:pt x="29694" y="40969"/>
                  <a:pt x="30409" y="41529"/>
                </a:cubicBezTo>
                <a:cubicBezTo>
                  <a:pt x="31135" y="42089"/>
                  <a:pt x="32790" y="42219"/>
                  <a:pt x="32790" y="42219"/>
                </a:cubicBezTo>
                <a:cubicBezTo>
                  <a:pt x="32790" y="42219"/>
                  <a:pt x="33004" y="42458"/>
                  <a:pt x="33195" y="42696"/>
                </a:cubicBezTo>
                <a:cubicBezTo>
                  <a:pt x="33214" y="42719"/>
                  <a:pt x="33234" y="42730"/>
                  <a:pt x="33254" y="42730"/>
                </a:cubicBezTo>
                <a:cubicBezTo>
                  <a:pt x="33423" y="42730"/>
                  <a:pt x="33576" y="41946"/>
                  <a:pt x="33576" y="41946"/>
                </a:cubicBezTo>
                <a:cubicBezTo>
                  <a:pt x="34492" y="41481"/>
                  <a:pt x="33909" y="40505"/>
                  <a:pt x="33909" y="40505"/>
                </a:cubicBezTo>
                <a:cubicBezTo>
                  <a:pt x="35016" y="39064"/>
                  <a:pt x="34433" y="38231"/>
                  <a:pt x="34433" y="38231"/>
                </a:cubicBezTo>
                <a:cubicBezTo>
                  <a:pt x="35254" y="37064"/>
                  <a:pt x="34778" y="34933"/>
                  <a:pt x="34778" y="34933"/>
                </a:cubicBezTo>
                <a:cubicBezTo>
                  <a:pt x="34981" y="34457"/>
                  <a:pt x="35076" y="34433"/>
                  <a:pt x="35135" y="33540"/>
                </a:cubicBezTo>
                <a:lnTo>
                  <a:pt x="34838" y="33540"/>
                </a:lnTo>
                <a:lnTo>
                  <a:pt x="34838" y="32992"/>
                </a:lnTo>
                <a:cubicBezTo>
                  <a:pt x="34838" y="32587"/>
                  <a:pt x="34731" y="32409"/>
                  <a:pt x="34731" y="32409"/>
                </a:cubicBezTo>
                <a:cubicBezTo>
                  <a:pt x="35064" y="31623"/>
                  <a:pt x="34469" y="30504"/>
                  <a:pt x="34469" y="30504"/>
                </a:cubicBezTo>
                <a:cubicBezTo>
                  <a:pt x="34802" y="29897"/>
                  <a:pt x="34266" y="28551"/>
                  <a:pt x="34266" y="28551"/>
                </a:cubicBezTo>
                <a:cubicBezTo>
                  <a:pt x="34266" y="28551"/>
                  <a:pt x="34850" y="28313"/>
                  <a:pt x="34945" y="27765"/>
                </a:cubicBezTo>
                <a:cubicBezTo>
                  <a:pt x="34969" y="27658"/>
                  <a:pt x="35016" y="27563"/>
                  <a:pt x="35088" y="27456"/>
                </a:cubicBezTo>
                <a:cubicBezTo>
                  <a:pt x="35291" y="27331"/>
                  <a:pt x="35489" y="27280"/>
                  <a:pt x="35676" y="27280"/>
                </a:cubicBezTo>
                <a:cubicBezTo>
                  <a:pt x="36507" y="27280"/>
                  <a:pt x="37132" y="28286"/>
                  <a:pt x="37171" y="28325"/>
                </a:cubicBezTo>
                <a:cubicBezTo>
                  <a:pt x="37945" y="30206"/>
                  <a:pt x="38969" y="33504"/>
                  <a:pt x="39445" y="35362"/>
                </a:cubicBezTo>
                <a:cubicBezTo>
                  <a:pt x="39981" y="37469"/>
                  <a:pt x="40493" y="39910"/>
                  <a:pt x="40148" y="41708"/>
                </a:cubicBezTo>
                <a:cubicBezTo>
                  <a:pt x="39803" y="43505"/>
                  <a:pt x="39112" y="44827"/>
                  <a:pt x="39945" y="45601"/>
                </a:cubicBezTo>
                <a:lnTo>
                  <a:pt x="40231" y="47018"/>
                </a:lnTo>
                <a:cubicBezTo>
                  <a:pt x="40231" y="47018"/>
                  <a:pt x="40279" y="49530"/>
                  <a:pt x="40172" y="50220"/>
                </a:cubicBezTo>
                <a:cubicBezTo>
                  <a:pt x="40065" y="50899"/>
                  <a:pt x="39422" y="54030"/>
                  <a:pt x="39660" y="56424"/>
                </a:cubicBezTo>
                <a:cubicBezTo>
                  <a:pt x="39898" y="58829"/>
                  <a:pt x="40636" y="61389"/>
                  <a:pt x="40267" y="62484"/>
                </a:cubicBezTo>
                <a:cubicBezTo>
                  <a:pt x="39898" y="63567"/>
                  <a:pt x="39922" y="64675"/>
                  <a:pt x="40243" y="65091"/>
                </a:cubicBezTo>
                <a:cubicBezTo>
                  <a:pt x="40243" y="65091"/>
                  <a:pt x="38957" y="65949"/>
                  <a:pt x="38624" y="67163"/>
                </a:cubicBezTo>
                <a:cubicBezTo>
                  <a:pt x="38291" y="68366"/>
                  <a:pt x="37981" y="69056"/>
                  <a:pt x="37767" y="69378"/>
                </a:cubicBezTo>
                <a:cubicBezTo>
                  <a:pt x="37540" y="69711"/>
                  <a:pt x="37374" y="70413"/>
                  <a:pt x="37636" y="71044"/>
                </a:cubicBezTo>
                <a:cubicBezTo>
                  <a:pt x="37898" y="71675"/>
                  <a:pt x="37648" y="71890"/>
                  <a:pt x="37636" y="72473"/>
                </a:cubicBezTo>
                <a:cubicBezTo>
                  <a:pt x="37624" y="73069"/>
                  <a:pt x="37564" y="74128"/>
                  <a:pt x="37993" y="74450"/>
                </a:cubicBezTo>
                <a:cubicBezTo>
                  <a:pt x="38048" y="74491"/>
                  <a:pt x="38093" y="74509"/>
                  <a:pt x="38131" y="74509"/>
                </a:cubicBezTo>
                <a:cubicBezTo>
                  <a:pt x="38392" y="74509"/>
                  <a:pt x="38318" y="73649"/>
                  <a:pt x="38588" y="73223"/>
                </a:cubicBezTo>
                <a:cubicBezTo>
                  <a:pt x="38886" y="72735"/>
                  <a:pt x="38433" y="71711"/>
                  <a:pt x="38672" y="71247"/>
                </a:cubicBezTo>
                <a:cubicBezTo>
                  <a:pt x="38922" y="70771"/>
                  <a:pt x="39255" y="70402"/>
                  <a:pt x="39243" y="69759"/>
                </a:cubicBezTo>
                <a:cubicBezTo>
                  <a:pt x="39243" y="69146"/>
                  <a:pt x="39794" y="67519"/>
                  <a:pt x="40062" y="67519"/>
                </a:cubicBezTo>
                <a:cubicBezTo>
                  <a:pt x="40076" y="67519"/>
                  <a:pt x="40088" y="67524"/>
                  <a:pt x="40100" y="67532"/>
                </a:cubicBezTo>
                <a:cubicBezTo>
                  <a:pt x="40362" y="67723"/>
                  <a:pt x="40374" y="69961"/>
                  <a:pt x="40481" y="70878"/>
                </a:cubicBezTo>
                <a:cubicBezTo>
                  <a:pt x="40612" y="72056"/>
                  <a:pt x="40172" y="73104"/>
                  <a:pt x="40386" y="73569"/>
                </a:cubicBezTo>
                <a:cubicBezTo>
                  <a:pt x="40588" y="74021"/>
                  <a:pt x="40660" y="74843"/>
                  <a:pt x="40612" y="75116"/>
                </a:cubicBezTo>
                <a:cubicBezTo>
                  <a:pt x="40565" y="75390"/>
                  <a:pt x="40410" y="76069"/>
                  <a:pt x="40707" y="76712"/>
                </a:cubicBezTo>
                <a:cubicBezTo>
                  <a:pt x="41004" y="77341"/>
                  <a:pt x="40981" y="79105"/>
                  <a:pt x="41465" y="79105"/>
                </a:cubicBezTo>
                <a:cubicBezTo>
                  <a:pt x="41466" y="79105"/>
                  <a:pt x="41468" y="79105"/>
                  <a:pt x="41469" y="79105"/>
                </a:cubicBezTo>
                <a:cubicBezTo>
                  <a:pt x="41946" y="79105"/>
                  <a:pt x="41815" y="76807"/>
                  <a:pt x="41815" y="76807"/>
                </a:cubicBezTo>
                <a:cubicBezTo>
                  <a:pt x="41815" y="76807"/>
                  <a:pt x="41827" y="75783"/>
                  <a:pt x="41708" y="75378"/>
                </a:cubicBezTo>
                <a:cubicBezTo>
                  <a:pt x="41434" y="74485"/>
                  <a:pt x="41434" y="74485"/>
                  <a:pt x="41589" y="73795"/>
                </a:cubicBezTo>
                <a:cubicBezTo>
                  <a:pt x="41660" y="73533"/>
                  <a:pt x="41624" y="72759"/>
                  <a:pt x="41505" y="71675"/>
                </a:cubicBezTo>
                <a:cubicBezTo>
                  <a:pt x="41471" y="71282"/>
                  <a:pt x="41427" y="68912"/>
                  <a:pt x="41513" y="68912"/>
                </a:cubicBezTo>
                <a:cubicBezTo>
                  <a:pt x="41518" y="68912"/>
                  <a:pt x="41523" y="68920"/>
                  <a:pt x="41529" y="68937"/>
                </a:cubicBezTo>
                <a:cubicBezTo>
                  <a:pt x="41624" y="69259"/>
                  <a:pt x="41791" y="70854"/>
                  <a:pt x="41779" y="71152"/>
                </a:cubicBezTo>
                <a:cubicBezTo>
                  <a:pt x="41779" y="71449"/>
                  <a:pt x="41767" y="72473"/>
                  <a:pt x="42041" y="72878"/>
                </a:cubicBezTo>
                <a:cubicBezTo>
                  <a:pt x="42303" y="73283"/>
                  <a:pt x="42339" y="73997"/>
                  <a:pt x="42446" y="74652"/>
                </a:cubicBezTo>
                <a:cubicBezTo>
                  <a:pt x="42553" y="75295"/>
                  <a:pt x="42279" y="76117"/>
                  <a:pt x="42505" y="76533"/>
                </a:cubicBezTo>
                <a:cubicBezTo>
                  <a:pt x="42732" y="76950"/>
                  <a:pt x="42755" y="78260"/>
                  <a:pt x="43041" y="78998"/>
                </a:cubicBezTo>
                <a:cubicBezTo>
                  <a:pt x="43137" y="79245"/>
                  <a:pt x="43243" y="79358"/>
                  <a:pt x="43341" y="79358"/>
                </a:cubicBezTo>
                <a:cubicBezTo>
                  <a:pt x="43536" y="79358"/>
                  <a:pt x="43696" y="78916"/>
                  <a:pt x="43672" y="78212"/>
                </a:cubicBezTo>
                <a:cubicBezTo>
                  <a:pt x="43625" y="77152"/>
                  <a:pt x="43708" y="76795"/>
                  <a:pt x="43696" y="76117"/>
                </a:cubicBezTo>
                <a:cubicBezTo>
                  <a:pt x="43672" y="75438"/>
                  <a:pt x="43315" y="74616"/>
                  <a:pt x="43220" y="74021"/>
                </a:cubicBezTo>
                <a:cubicBezTo>
                  <a:pt x="43136" y="73414"/>
                  <a:pt x="43208" y="72557"/>
                  <a:pt x="43029" y="72033"/>
                </a:cubicBezTo>
                <a:cubicBezTo>
                  <a:pt x="42863" y="71497"/>
                  <a:pt x="42672" y="69949"/>
                  <a:pt x="42684" y="69354"/>
                </a:cubicBezTo>
                <a:cubicBezTo>
                  <a:pt x="42684" y="69230"/>
                  <a:pt x="42705" y="69176"/>
                  <a:pt x="42739" y="69176"/>
                </a:cubicBezTo>
                <a:cubicBezTo>
                  <a:pt x="42865" y="69176"/>
                  <a:pt x="43171" y="69916"/>
                  <a:pt x="43255" y="70544"/>
                </a:cubicBezTo>
                <a:cubicBezTo>
                  <a:pt x="43351" y="71342"/>
                  <a:pt x="43386" y="72354"/>
                  <a:pt x="43625" y="72664"/>
                </a:cubicBezTo>
                <a:cubicBezTo>
                  <a:pt x="43875" y="72985"/>
                  <a:pt x="43791" y="73199"/>
                  <a:pt x="43934" y="73640"/>
                </a:cubicBezTo>
                <a:cubicBezTo>
                  <a:pt x="44077" y="74092"/>
                  <a:pt x="43922" y="75164"/>
                  <a:pt x="44196" y="75557"/>
                </a:cubicBezTo>
                <a:cubicBezTo>
                  <a:pt x="44470" y="75962"/>
                  <a:pt x="44565" y="76426"/>
                  <a:pt x="44851" y="77462"/>
                </a:cubicBezTo>
                <a:cubicBezTo>
                  <a:pt x="44964" y="77886"/>
                  <a:pt x="45125" y="78063"/>
                  <a:pt x="45261" y="78063"/>
                </a:cubicBezTo>
                <a:cubicBezTo>
                  <a:pt x="45454" y="78063"/>
                  <a:pt x="45598" y="77709"/>
                  <a:pt x="45494" y="77200"/>
                </a:cubicBezTo>
                <a:cubicBezTo>
                  <a:pt x="45315" y="76331"/>
                  <a:pt x="45482" y="75747"/>
                  <a:pt x="45375" y="75093"/>
                </a:cubicBezTo>
                <a:cubicBezTo>
                  <a:pt x="45256" y="74450"/>
                  <a:pt x="44720" y="73640"/>
                  <a:pt x="44577" y="73199"/>
                </a:cubicBezTo>
                <a:cubicBezTo>
                  <a:pt x="44434" y="72759"/>
                  <a:pt x="44589" y="72318"/>
                  <a:pt x="44434" y="71675"/>
                </a:cubicBezTo>
                <a:cubicBezTo>
                  <a:pt x="44291" y="71044"/>
                  <a:pt x="43982" y="69485"/>
                  <a:pt x="44006" y="69080"/>
                </a:cubicBezTo>
                <a:cubicBezTo>
                  <a:pt x="44008" y="69043"/>
                  <a:pt x="44018" y="69026"/>
                  <a:pt x="44036" y="69026"/>
                </a:cubicBezTo>
                <a:cubicBezTo>
                  <a:pt x="44206" y="69026"/>
                  <a:pt x="45023" y="70617"/>
                  <a:pt x="45077" y="71092"/>
                </a:cubicBezTo>
                <a:cubicBezTo>
                  <a:pt x="45149" y="71604"/>
                  <a:pt x="45196" y="72366"/>
                  <a:pt x="45494" y="72866"/>
                </a:cubicBezTo>
                <a:cubicBezTo>
                  <a:pt x="45791" y="73354"/>
                  <a:pt x="46077" y="74235"/>
                  <a:pt x="46303" y="74795"/>
                </a:cubicBezTo>
                <a:cubicBezTo>
                  <a:pt x="46497" y="75283"/>
                  <a:pt x="46802" y="75901"/>
                  <a:pt x="47043" y="75901"/>
                </a:cubicBezTo>
                <a:cubicBezTo>
                  <a:pt x="47085" y="75901"/>
                  <a:pt x="47124" y="75883"/>
                  <a:pt x="47161" y="75843"/>
                </a:cubicBezTo>
                <a:cubicBezTo>
                  <a:pt x="47423" y="75569"/>
                  <a:pt x="46732" y="73390"/>
                  <a:pt x="46589" y="72949"/>
                </a:cubicBezTo>
                <a:cubicBezTo>
                  <a:pt x="46458" y="72509"/>
                  <a:pt x="46613" y="71485"/>
                  <a:pt x="46256" y="71104"/>
                </a:cubicBezTo>
                <a:cubicBezTo>
                  <a:pt x="45899" y="70735"/>
                  <a:pt x="45482" y="69747"/>
                  <a:pt x="45327" y="69401"/>
                </a:cubicBezTo>
                <a:cubicBezTo>
                  <a:pt x="45172" y="69056"/>
                  <a:pt x="44684" y="67651"/>
                  <a:pt x="44327" y="66699"/>
                </a:cubicBezTo>
                <a:cubicBezTo>
                  <a:pt x="43970" y="65734"/>
                  <a:pt x="43339" y="64663"/>
                  <a:pt x="43636" y="64175"/>
                </a:cubicBezTo>
                <a:cubicBezTo>
                  <a:pt x="43922" y="63698"/>
                  <a:pt x="43958" y="62901"/>
                  <a:pt x="43755" y="62246"/>
                </a:cubicBezTo>
                <a:cubicBezTo>
                  <a:pt x="43541" y="61579"/>
                  <a:pt x="43065" y="55435"/>
                  <a:pt x="42874" y="53745"/>
                </a:cubicBezTo>
                <a:cubicBezTo>
                  <a:pt x="42684" y="52042"/>
                  <a:pt x="42696" y="49458"/>
                  <a:pt x="42946" y="48542"/>
                </a:cubicBezTo>
                <a:cubicBezTo>
                  <a:pt x="43196" y="47637"/>
                  <a:pt x="43184" y="45934"/>
                  <a:pt x="43648" y="45839"/>
                </a:cubicBezTo>
                <a:cubicBezTo>
                  <a:pt x="44101" y="45744"/>
                  <a:pt x="44494" y="45125"/>
                  <a:pt x="44375" y="44732"/>
                </a:cubicBezTo>
                <a:cubicBezTo>
                  <a:pt x="44244" y="44327"/>
                  <a:pt x="43470" y="43886"/>
                  <a:pt x="43053" y="43053"/>
                </a:cubicBezTo>
                <a:cubicBezTo>
                  <a:pt x="42648" y="42208"/>
                  <a:pt x="42470" y="40112"/>
                  <a:pt x="42077" y="38874"/>
                </a:cubicBezTo>
                <a:cubicBezTo>
                  <a:pt x="41684" y="37624"/>
                  <a:pt x="41112" y="33957"/>
                  <a:pt x="40553" y="32183"/>
                </a:cubicBezTo>
                <a:cubicBezTo>
                  <a:pt x="40053" y="30587"/>
                  <a:pt x="39660" y="28730"/>
                  <a:pt x="39874" y="27706"/>
                </a:cubicBezTo>
                <a:cubicBezTo>
                  <a:pt x="39874" y="27706"/>
                  <a:pt x="40719" y="23691"/>
                  <a:pt x="36992" y="23691"/>
                </a:cubicBezTo>
                <a:cubicBezTo>
                  <a:pt x="36863" y="23691"/>
                  <a:pt x="36728" y="23695"/>
                  <a:pt x="36588" y="23705"/>
                </a:cubicBezTo>
                <a:lnTo>
                  <a:pt x="36576" y="23705"/>
                </a:lnTo>
                <a:cubicBezTo>
                  <a:pt x="35171" y="23253"/>
                  <a:pt x="32849" y="22931"/>
                  <a:pt x="32040" y="22741"/>
                </a:cubicBezTo>
                <a:cubicBezTo>
                  <a:pt x="30123" y="22277"/>
                  <a:pt x="29075" y="21717"/>
                  <a:pt x="29075" y="21717"/>
                </a:cubicBezTo>
                <a:cubicBezTo>
                  <a:pt x="28301" y="19205"/>
                  <a:pt x="25813" y="18276"/>
                  <a:pt x="25813" y="18276"/>
                </a:cubicBezTo>
                <a:cubicBezTo>
                  <a:pt x="26051" y="17990"/>
                  <a:pt x="25182" y="17478"/>
                  <a:pt x="25182" y="17478"/>
                </a:cubicBezTo>
                <a:lnTo>
                  <a:pt x="25432" y="15895"/>
                </a:lnTo>
                <a:cubicBezTo>
                  <a:pt x="25432" y="15895"/>
                  <a:pt x="26265" y="15526"/>
                  <a:pt x="26944" y="14966"/>
                </a:cubicBezTo>
                <a:cubicBezTo>
                  <a:pt x="27611" y="14407"/>
                  <a:pt x="27706" y="14037"/>
                  <a:pt x="27801" y="12918"/>
                </a:cubicBezTo>
                <a:cubicBezTo>
                  <a:pt x="27896" y="11811"/>
                  <a:pt x="28194" y="10406"/>
                  <a:pt x="28194" y="10406"/>
                </a:cubicBezTo>
                <a:lnTo>
                  <a:pt x="28563" y="9108"/>
                </a:lnTo>
                <a:cubicBezTo>
                  <a:pt x="28563" y="9108"/>
                  <a:pt x="29301" y="6834"/>
                  <a:pt x="28670" y="4036"/>
                </a:cubicBezTo>
                <a:cubicBezTo>
                  <a:pt x="28063" y="1310"/>
                  <a:pt x="25265" y="48"/>
                  <a:pt x="2370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AFBD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3" name="Google Shape;733;p29"/>
          <p:cNvGrpSpPr/>
          <p:nvPr/>
        </p:nvGrpSpPr>
        <p:grpSpPr>
          <a:xfrm>
            <a:off x="4381650" y="2443413"/>
            <a:ext cx="4052075" cy="1798396"/>
            <a:chOff x="4381650" y="2443413"/>
            <a:chExt cx="4052075" cy="1798396"/>
          </a:xfrm>
        </p:grpSpPr>
        <p:sp>
          <p:nvSpPr>
            <p:cNvPr id="734" name="Google Shape;734;p29"/>
            <p:cNvSpPr/>
            <p:nvPr/>
          </p:nvSpPr>
          <p:spPr>
            <a:xfrm>
              <a:off x="6013819" y="3782892"/>
              <a:ext cx="382908" cy="382934"/>
            </a:xfrm>
            <a:custGeom>
              <a:avLst/>
              <a:gdLst/>
              <a:ahLst/>
              <a:cxnLst/>
              <a:rect l="l" t="t" r="r" b="b"/>
              <a:pathLst>
                <a:path w="14562" h="14563" extrusionOk="0">
                  <a:moveTo>
                    <a:pt x="7287" y="1"/>
                  </a:moveTo>
                  <a:cubicBezTo>
                    <a:pt x="3263" y="1"/>
                    <a:pt x="1" y="3263"/>
                    <a:pt x="1" y="7276"/>
                  </a:cubicBezTo>
                  <a:cubicBezTo>
                    <a:pt x="1" y="11300"/>
                    <a:pt x="3263" y="14562"/>
                    <a:pt x="7287" y="14562"/>
                  </a:cubicBezTo>
                  <a:cubicBezTo>
                    <a:pt x="11300" y="14562"/>
                    <a:pt x="14562" y="11300"/>
                    <a:pt x="14562" y="7276"/>
                  </a:cubicBezTo>
                  <a:cubicBezTo>
                    <a:pt x="14562" y="3263"/>
                    <a:pt x="11300" y="1"/>
                    <a:pt x="728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 txBox="1"/>
            <p:nvPr/>
          </p:nvSpPr>
          <p:spPr>
            <a:xfrm>
              <a:off x="6549125" y="3706909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4381650" y="2443413"/>
              <a:ext cx="1647029" cy="1529700"/>
            </a:xfrm>
            <a:custGeom>
              <a:avLst/>
              <a:gdLst/>
              <a:ahLst/>
              <a:cxnLst/>
              <a:rect l="l" t="t" r="r" b="b"/>
              <a:pathLst>
                <a:path w="33366" h="61188" extrusionOk="0">
                  <a:moveTo>
                    <a:pt x="33366" y="61188"/>
                  </a:moveTo>
                  <a:lnTo>
                    <a:pt x="8316" y="61188"/>
                  </a:lnTo>
                  <a:lnTo>
                    <a:pt x="8316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737" name="Google Shape;737;p29"/>
          <p:cNvGrpSpPr/>
          <p:nvPr/>
        </p:nvGrpSpPr>
        <p:grpSpPr>
          <a:xfrm>
            <a:off x="4458625" y="1706788"/>
            <a:ext cx="3975100" cy="1599946"/>
            <a:chOff x="4458625" y="1706788"/>
            <a:chExt cx="3975100" cy="1599946"/>
          </a:xfrm>
        </p:grpSpPr>
        <p:sp>
          <p:nvSpPr>
            <p:cNvPr id="738" name="Google Shape;738;p29"/>
            <p:cNvSpPr/>
            <p:nvPr/>
          </p:nvSpPr>
          <p:spPr>
            <a:xfrm>
              <a:off x="6013819" y="2847817"/>
              <a:ext cx="382908" cy="382934"/>
            </a:xfrm>
            <a:custGeom>
              <a:avLst/>
              <a:gdLst/>
              <a:ahLst/>
              <a:cxnLst/>
              <a:rect l="l" t="t" r="r" b="b"/>
              <a:pathLst>
                <a:path w="14562" h="14563" extrusionOk="0">
                  <a:moveTo>
                    <a:pt x="7287" y="1"/>
                  </a:moveTo>
                  <a:cubicBezTo>
                    <a:pt x="3263" y="1"/>
                    <a:pt x="1" y="3263"/>
                    <a:pt x="1" y="7287"/>
                  </a:cubicBezTo>
                  <a:cubicBezTo>
                    <a:pt x="1" y="11300"/>
                    <a:pt x="3263" y="14562"/>
                    <a:pt x="7287" y="14562"/>
                  </a:cubicBezTo>
                  <a:cubicBezTo>
                    <a:pt x="11300" y="14562"/>
                    <a:pt x="14562" y="11300"/>
                    <a:pt x="14562" y="7287"/>
                  </a:cubicBezTo>
                  <a:cubicBezTo>
                    <a:pt x="14562" y="3263"/>
                    <a:pt x="11300" y="1"/>
                    <a:pt x="728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9"/>
            <p:cNvSpPr txBox="1"/>
            <p:nvPr/>
          </p:nvSpPr>
          <p:spPr>
            <a:xfrm>
              <a:off x="6549125" y="2771834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4458625" y="1706788"/>
              <a:ext cx="1567486" cy="1329499"/>
            </a:xfrm>
            <a:custGeom>
              <a:avLst/>
              <a:gdLst/>
              <a:ahLst/>
              <a:cxnLst/>
              <a:rect l="l" t="t" r="r" b="b"/>
              <a:pathLst>
                <a:path w="36138" h="51332" extrusionOk="0">
                  <a:moveTo>
                    <a:pt x="36138" y="51332"/>
                  </a:moveTo>
                  <a:lnTo>
                    <a:pt x="16324" y="51332"/>
                  </a:lnTo>
                  <a:lnTo>
                    <a:pt x="16324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741" name="Google Shape;741;p29"/>
          <p:cNvGrpSpPr/>
          <p:nvPr/>
        </p:nvGrpSpPr>
        <p:grpSpPr>
          <a:xfrm>
            <a:off x="4540775" y="1525425"/>
            <a:ext cx="3892950" cy="846246"/>
            <a:chOff x="4540775" y="1525425"/>
            <a:chExt cx="3892950" cy="846246"/>
          </a:xfrm>
        </p:grpSpPr>
        <p:sp>
          <p:nvSpPr>
            <p:cNvPr id="742" name="Google Shape;742;p29"/>
            <p:cNvSpPr/>
            <p:nvPr/>
          </p:nvSpPr>
          <p:spPr>
            <a:xfrm>
              <a:off x="6013819" y="1912610"/>
              <a:ext cx="382908" cy="383223"/>
            </a:xfrm>
            <a:custGeom>
              <a:avLst/>
              <a:gdLst/>
              <a:ahLst/>
              <a:cxnLst/>
              <a:rect l="l" t="t" r="r" b="b"/>
              <a:pathLst>
                <a:path w="14562" h="14574" extrusionOk="0">
                  <a:moveTo>
                    <a:pt x="7287" y="0"/>
                  </a:moveTo>
                  <a:cubicBezTo>
                    <a:pt x="3263" y="0"/>
                    <a:pt x="1" y="3263"/>
                    <a:pt x="1" y="7287"/>
                  </a:cubicBezTo>
                  <a:cubicBezTo>
                    <a:pt x="1" y="11311"/>
                    <a:pt x="3263" y="14574"/>
                    <a:pt x="7287" y="14574"/>
                  </a:cubicBezTo>
                  <a:cubicBezTo>
                    <a:pt x="11300" y="14574"/>
                    <a:pt x="14562" y="11311"/>
                    <a:pt x="14562" y="7287"/>
                  </a:cubicBezTo>
                  <a:cubicBezTo>
                    <a:pt x="14562" y="3263"/>
                    <a:pt x="11300" y="0"/>
                    <a:pt x="728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 txBox="1"/>
            <p:nvPr/>
          </p:nvSpPr>
          <p:spPr>
            <a:xfrm>
              <a:off x="6549125" y="1836771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4540775" y="1525425"/>
              <a:ext cx="1490503" cy="578286"/>
            </a:xfrm>
            <a:custGeom>
              <a:avLst/>
              <a:gdLst/>
              <a:ahLst/>
              <a:cxnLst/>
              <a:rect l="l" t="t" r="r" b="b"/>
              <a:pathLst>
                <a:path w="35522" h="21420" extrusionOk="0">
                  <a:moveTo>
                    <a:pt x="35522" y="21420"/>
                  </a:moveTo>
                  <a:lnTo>
                    <a:pt x="21559" y="21420"/>
                  </a:lnTo>
                  <a:lnTo>
                    <a:pt x="21559" y="2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745" name="Google Shape;745;p29"/>
          <p:cNvGrpSpPr/>
          <p:nvPr/>
        </p:nvGrpSpPr>
        <p:grpSpPr>
          <a:xfrm>
            <a:off x="4427850" y="901684"/>
            <a:ext cx="4005875" cy="534900"/>
            <a:chOff x="4427850" y="901684"/>
            <a:chExt cx="4005875" cy="534900"/>
          </a:xfrm>
        </p:grpSpPr>
        <p:sp>
          <p:nvSpPr>
            <p:cNvPr id="746" name="Google Shape;746;p29"/>
            <p:cNvSpPr/>
            <p:nvPr/>
          </p:nvSpPr>
          <p:spPr>
            <a:xfrm>
              <a:off x="6013819" y="977680"/>
              <a:ext cx="382908" cy="382908"/>
            </a:xfrm>
            <a:custGeom>
              <a:avLst/>
              <a:gdLst/>
              <a:ahLst/>
              <a:cxnLst/>
              <a:rect l="l" t="t" r="r" b="b"/>
              <a:pathLst>
                <a:path w="14562" h="14562" extrusionOk="0">
                  <a:moveTo>
                    <a:pt x="7287" y="0"/>
                  </a:moveTo>
                  <a:cubicBezTo>
                    <a:pt x="3263" y="0"/>
                    <a:pt x="1" y="3262"/>
                    <a:pt x="1" y="7275"/>
                  </a:cubicBezTo>
                  <a:cubicBezTo>
                    <a:pt x="1" y="11299"/>
                    <a:pt x="3263" y="14561"/>
                    <a:pt x="7287" y="14561"/>
                  </a:cubicBezTo>
                  <a:cubicBezTo>
                    <a:pt x="11300" y="14561"/>
                    <a:pt x="14562" y="11299"/>
                    <a:pt x="14562" y="7275"/>
                  </a:cubicBezTo>
                  <a:cubicBezTo>
                    <a:pt x="14562" y="3262"/>
                    <a:pt x="11300" y="0"/>
                    <a:pt x="728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 txBox="1"/>
            <p:nvPr/>
          </p:nvSpPr>
          <p:spPr>
            <a:xfrm>
              <a:off x="6549125" y="901684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4427850" y="901688"/>
              <a:ext cx="1603488" cy="266925"/>
            </a:xfrm>
            <a:custGeom>
              <a:avLst/>
              <a:gdLst/>
              <a:ahLst/>
              <a:cxnLst/>
              <a:rect l="l" t="t" r="r" b="b"/>
              <a:pathLst>
                <a:path w="39629" h="10677" extrusionOk="0">
                  <a:moveTo>
                    <a:pt x="39629" y="10677"/>
                  </a:moveTo>
                  <a:lnTo>
                    <a:pt x="25666" y="10677"/>
                  </a:lnTo>
                  <a:lnTo>
                    <a:pt x="25666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sp>
        <p:nvSpPr>
          <p:cNvPr id="749" name="Google Shape;749;p29"/>
          <p:cNvSpPr/>
          <p:nvPr/>
        </p:nvSpPr>
        <p:spPr>
          <a:xfrm>
            <a:off x="6074560" y="1070028"/>
            <a:ext cx="261136" cy="198185"/>
          </a:xfrm>
          <a:custGeom>
            <a:avLst/>
            <a:gdLst/>
            <a:ahLst/>
            <a:cxnLst/>
            <a:rect l="l" t="t" r="r" b="b"/>
            <a:pathLst>
              <a:path w="9931" h="7537" extrusionOk="0">
                <a:moveTo>
                  <a:pt x="5572" y="0"/>
                </a:moveTo>
                <a:cubicBezTo>
                  <a:pt x="4977" y="0"/>
                  <a:pt x="4870" y="0"/>
                  <a:pt x="4822" y="119"/>
                </a:cubicBezTo>
                <a:cubicBezTo>
                  <a:pt x="4822" y="119"/>
                  <a:pt x="4717" y="34"/>
                  <a:pt x="4380" y="34"/>
                </a:cubicBezTo>
                <a:cubicBezTo>
                  <a:pt x="4263" y="34"/>
                  <a:pt x="4119" y="44"/>
                  <a:pt x="3941" y="72"/>
                </a:cubicBezTo>
                <a:cubicBezTo>
                  <a:pt x="3239" y="191"/>
                  <a:pt x="2941" y="119"/>
                  <a:pt x="2703" y="322"/>
                </a:cubicBezTo>
                <a:cubicBezTo>
                  <a:pt x="2453" y="512"/>
                  <a:pt x="1620" y="762"/>
                  <a:pt x="1572" y="929"/>
                </a:cubicBezTo>
                <a:cubicBezTo>
                  <a:pt x="1298" y="1060"/>
                  <a:pt x="1048" y="1358"/>
                  <a:pt x="1108" y="1465"/>
                </a:cubicBezTo>
                <a:cubicBezTo>
                  <a:pt x="1108" y="1465"/>
                  <a:pt x="1098" y="1463"/>
                  <a:pt x="1081" y="1463"/>
                </a:cubicBezTo>
                <a:cubicBezTo>
                  <a:pt x="1006" y="1463"/>
                  <a:pt x="783" y="1495"/>
                  <a:pt x="608" y="1846"/>
                </a:cubicBezTo>
                <a:cubicBezTo>
                  <a:pt x="381" y="2274"/>
                  <a:pt x="262" y="2786"/>
                  <a:pt x="262" y="2786"/>
                </a:cubicBezTo>
                <a:cubicBezTo>
                  <a:pt x="262" y="2786"/>
                  <a:pt x="131" y="2882"/>
                  <a:pt x="155" y="3084"/>
                </a:cubicBezTo>
                <a:cubicBezTo>
                  <a:pt x="155" y="3084"/>
                  <a:pt x="0" y="3429"/>
                  <a:pt x="48" y="3787"/>
                </a:cubicBezTo>
                <a:cubicBezTo>
                  <a:pt x="96" y="4144"/>
                  <a:pt x="298" y="4179"/>
                  <a:pt x="298" y="4334"/>
                </a:cubicBezTo>
                <a:cubicBezTo>
                  <a:pt x="298" y="4334"/>
                  <a:pt x="155" y="4668"/>
                  <a:pt x="596" y="4977"/>
                </a:cubicBezTo>
                <a:cubicBezTo>
                  <a:pt x="923" y="5214"/>
                  <a:pt x="1209" y="5242"/>
                  <a:pt x="1326" y="5242"/>
                </a:cubicBezTo>
                <a:cubicBezTo>
                  <a:pt x="1362" y="5242"/>
                  <a:pt x="1381" y="5239"/>
                  <a:pt x="1381" y="5239"/>
                </a:cubicBezTo>
                <a:cubicBezTo>
                  <a:pt x="1381" y="5239"/>
                  <a:pt x="1679" y="5330"/>
                  <a:pt x="1907" y="5330"/>
                </a:cubicBezTo>
                <a:cubicBezTo>
                  <a:pt x="1988" y="5330"/>
                  <a:pt x="2061" y="5318"/>
                  <a:pt x="2108" y="5287"/>
                </a:cubicBezTo>
                <a:cubicBezTo>
                  <a:pt x="2108" y="5287"/>
                  <a:pt x="2205" y="5261"/>
                  <a:pt x="2286" y="5261"/>
                </a:cubicBezTo>
                <a:cubicBezTo>
                  <a:pt x="2350" y="5261"/>
                  <a:pt x="2404" y="5277"/>
                  <a:pt x="2394" y="5334"/>
                </a:cubicBezTo>
                <a:cubicBezTo>
                  <a:pt x="2394" y="5334"/>
                  <a:pt x="2251" y="5465"/>
                  <a:pt x="2263" y="5596"/>
                </a:cubicBezTo>
                <a:cubicBezTo>
                  <a:pt x="2263" y="5596"/>
                  <a:pt x="2167" y="5799"/>
                  <a:pt x="2263" y="5965"/>
                </a:cubicBezTo>
                <a:cubicBezTo>
                  <a:pt x="2358" y="6120"/>
                  <a:pt x="2429" y="6061"/>
                  <a:pt x="2465" y="6168"/>
                </a:cubicBezTo>
                <a:cubicBezTo>
                  <a:pt x="2501" y="6275"/>
                  <a:pt x="2405" y="6370"/>
                  <a:pt x="2536" y="6525"/>
                </a:cubicBezTo>
                <a:cubicBezTo>
                  <a:pt x="2667" y="6680"/>
                  <a:pt x="2882" y="6596"/>
                  <a:pt x="2929" y="6656"/>
                </a:cubicBezTo>
                <a:cubicBezTo>
                  <a:pt x="2957" y="6702"/>
                  <a:pt x="3334" y="6977"/>
                  <a:pt x="3874" y="6977"/>
                </a:cubicBezTo>
                <a:cubicBezTo>
                  <a:pt x="4031" y="6977"/>
                  <a:pt x="4202" y="6953"/>
                  <a:pt x="4382" y="6894"/>
                </a:cubicBezTo>
                <a:cubicBezTo>
                  <a:pt x="4382" y="6894"/>
                  <a:pt x="4391" y="6895"/>
                  <a:pt x="4407" y="6895"/>
                </a:cubicBezTo>
                <a:cubicBezTo>
                  <a:pt x="4464" y="6895"/>
                  <a:pt x="4604" y="6887"/>
                  <a:pt x="4715" y="6823"/>
                </a:cubicBezTo>
                <a:cubicBezTo>
                  <a:pt x="4858" y="6751"/>
                  <a:pt x="5144" y="6525"/>
                  <a:pt x="5144" y="6525"/>
                </a:cubicBezTo>
                <a:lnTo>
                  <a:pt x="5632" y="6465"/>
                </a:lnTo>
                <a:lnTo>
                  <a:pt x="5775" y="6704"/>
                </a:lnTo>
                <a:cubicBezTo>
                  <a:pt x="5775" y="6704"/>
                  <a:pt x="5715" y="6882"/>
                  <a:pt x="5906" y="7037"/>
                </a:cubicBezTo>
                <a:cubicBezTo>
                  <a:pt x="5981" y="7098"/>
                  <a:pt x="6047" y="7116"/>
                  <a:pt x="6099" y="7116"/>
                </a:cubicBezTo>
                <a:cubicBezTo>
                  <a:pt x="6179" y="7116"/>
                  <a:pt x="6227" y="7073"/>
                  <a:pt x="6227" y="7073"/>
                </a:cubicBezTo>
                <a:cubicBezTo>
                  <a:pt x="6227" y="7073"/>
                  <a:pt x="6430" y="7156"/>
                  <a:pt x="6525" y="7263"/>
                </a:cubicBezTo>
                <a:cubicBezTo>
                  <a:pt x="6632" y="7358"/>
                  <a:pt x="6692" y="7537"/>
                  <a:pt x="6811" y="7537"/>
                </a:cubicBezTo>
                <a:cubicBezTo>
                  <a:pt x="6918" y="7537"/>
                  <a:pt x="7096" y="7216"/>
                  <a:pt x="7096" y="7216"/>
                </a:cubicBezTo>
                <a:cubicBezTo>
                  <a:pt x="7096" y="7216"/>
                  <a:pt x="8597" y="7037"/>
                  <a:pt x="8882" y="6013"/>
                </a:cubicBezTo>
                <a:lnTo>
                  <a:pt x="9156" y="5954"/>
                </a:lnTo>
                <a:cubicBezTo>
                  <a:pt x="9156" y="5954"/>
                  <a:pt x="9656" y="5775"/>
                  <a:pt x="9656" y="5299"/>
                </a:cubicBezTo>
                <a:cubicBezTo>
                  <a:pt x="9656" y="5299"/>
                  <a:pt x="9906" y="4965"/>
                  <a:pt x="9799" y="4620"/>
                </a:cubicBezTo>
                <a:cubicBezTo>
                  <a:pt x="9799" y="4620"/>
                  <a:pt x="9918" y="4489"/>
                  <a:pt x="9906" y="4370"/>
                </a:cubicBezTo>
                <a:cubicBezTo>
                  <a:pt x="9906" y="4251"/>
                  <a:pt x="9835" y="4239"/>
                  <a:pt x="9835" y="4239"/>
                </a:cubicBezTo>
                <a:cubicBezTo>
                  <a:pt x="9835" y="4239"/>
                  <a:pt x="9930" y="4060"/>
                  <a:pt x="9740" y="3608"/>
                </a:cubicBezTo>
                <a:cubicBezTo>
                  <a:pt x="9588" y="3238"/>
                  <a:pt x="9542" y="3201"/>
                  <a:pt x="9530" y="3201"/>
                </a:cubicBezTo>
                <a:cubicBezTo>
                  <a:pt x="9526" y="3201"/>
                  <a:pt x="9525" y="3203"/>
                  <a:pt x="9525" y="3203"/>
                </a:cubicBezTo>
                <a:cubicBezTo>
                  <a:pt x="9525" y="3203"/>
                  <a:pt x="9561" y="2882"/>
                  <a:pt x="9394" y="2620"/>
                </a:cubicBezTo>
                <a:cubicBezTo>
                  <a:pt x="9228" y="2346"/>
                  <a:pt x="9025" y="2298"/>
                  <a:pt x="9025" y="2298"/>
                </a:cubicBezTo>
                <a:cubicBezTo>
                  <a:pt x="9025" y="2298"/>
                  <a:pt x="8942" y="1667"/>
                  <a:pt x="8561" y="1608"/>
                </a:cubicBezTo>
                <a:cubicBezTo>
                  <a:pt x="8561" y="1608"/>
                  <a:pt x="8597" y="1417"/>
                  <a:pt x="8370" y="1262"/>
                </a:cubicBezTo>
                <a:cubicBezTo>
                  <a:pt x="8156" y="1120"/>
                  <a:pt x="8025" y="1048"/>
                  <a:pt x="8025" y="1048"/>
                </a:cubicBezTo>
                <a:cubicBezTo>
                  <a:pt x="8025" y="1048"/>
                  <a:pt x="8013" y="929"/>
                  <a:pt x="7835" y="822"/>
                </a:cubicBezTo>
                <a:cubicBezTo>
                  <a:pt x="7682" y="746"/>
                  <a:pt x="7537" y="738"/>
                  <a:pt x="7486" y="738"/>
                </a:cubicBezTo>
                <a:cubicBezTo>
                  <a:pt x="7473" y="738"/>
                  <a:pt x="7466" y="739"/>
                  <a:pt x="7466" y="739"/>
                </a:cubicBezTo>
                <a:cubicBezTo>
                  <a:pt x="7466" y="739"/>
                  <a:pt x="7585" y="584"/>
                  <a:pt x="6989" y="358"/>
                </a:cubicBezTo>
                <a:cubicBezTo>
                  <a:pt x="6653" y="227"/>
                  <a:pt x="6531" y="200"/>
                  <a:pt x="6487" y="200"/>
                </a:cubicBezTo>
                <a:cubicBezTo>
                  <a:pt x="6455" y="200"/>
                  <a:pt x="6465" y="215"/>
                  <a:pt x="6465" y="215"/>
                </a:cubicBezTo>
                <a:cubicBezTo>
                  <a:pt x="6465" y="215"/>
                  <a:pt x="6180" y="0"/>
                  <a:pt x="55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9"/>
          <p:cNvSpPr/>
          <p:nvPr/>
        </p:nvSpPr>
        <p:spPr>
          <a:xfrm>
            <a:off x="6080735" y="1965676"/>
            <a:ext cx="249083" cy="277099"/>
          </a:xfrm>
          <a:custGeom>
            <a:avLst/>
            <a:gdLst/>
            <a:ahLst/>
            <a:cxnLst/>
            <a:rect l="l" t="t" r="r" b="b"/>
            <a:pathLst>
              <a:path w="10491" h="11671" extrusionOk="0">
                <a:moveTo>
                  <a:pt x="5351" y="0"/>
                </a:moveTo>
                <a:cubicBezTo>
                  <a:pt x="5167" y="0"/>
                  <a:pt x="5132" y="120"/>
                  <a:pt x="5132" y="120"/>
                </a:cubicBezTo>
                <a:lnTo>
                  <a:pt x="5061" y="430"/>
                </a:lnTo>
                <a:lnTo>
                  <a:pt x="4847" y="453"/>
                </a:lnTo>
                <a:lnTo>
                  <a:pt x="4823" y="156"/>
                </a:lnTo>
                <a:cubicBezTo>
                  <a:pt x="4823" y="156"/>
                  <a:pt x="4656" y="25"/>
                  <a:pt x="4454" y="25"/>
                </a:cubicBezTo>
                <a:cubicBezTo>
                  <a:pt x="4446" y="24"/>
                  <a:pt x="4438" y="24"/>
                  <a:pt x="4431" y="24"/>
                </a:cubicBezTo>
                <a:cubicBezTo>
                  <a:pt x="4255" y="24"/>
                  <a:pt x="4156" y="156"/>
                  <a:pt x="4156" y="156"/>
                </a:cubicBezTo>
                <a:lnTo>
                  <a:pt x="4120" y="561"/>
                </a:lnTo>
                <a:cubicBezTo>
                  <a:pt x="4098" y="558"/>
                  <a:pt x="4075" y="557"/>
                  <a:pt x="4054" y="557"/>
                </a:cubicBezTo>
                <a:cubicBezTo>
                  <a:pt x="3513" y="557"/>
                  <a:pt x="3370" y="1251"/>
                  <a:pt x="3370" y="1251"/>
                </a:cubicBezTo>
                <a:cubicBezTo>
                  <a:pt x="4418" y="1454"/>
                  <a:pt x="4001" y="2501"/>
                  <a:pt x="4001" y="2501"/>
                </a:cubicBezTo>
                <a:cubicBezTo>
                  <a:pt x="4001" y="2501"/>
                  <a:pt x="3449" y="2235"/>
                  <a:pt x="3073" y="2235"/>
                </a:cubicBezTo>
                <a:cubicBezTo>
                  <a:pt x="3021" y="2235"/>
                  <a:pt x="2973" y="2240"/>
                  <a:pt x="2930" y="2251"/>
                </a:cubicBezTo>
                <a:cubicBezTo>
                  <a:pt x="2584" y="2347"/>
                  <a:pt x="2453" y="3359"/>
                  <a:pt x="2572" y="3609"/>
                </a:cubicBezTo>
                <a:cubicBezTo>
                  <a:pt x="2642" y="3771"/>
                  <a:pt x="3027" y="3818"/>
                  <a:pt x="3451" y="3818"/>
                </a:cubicBezTo>
                <a:cubicBezTo>
                  <a:pt x="3681" y="3818"/>
                  <a:pt x="3923" y="3804"/>
                  <a:pt x="4132" y="3787"/>
                </a:cubicBezTo>
                <a:cubicBezTo>
                  <a:pt x="4149" y="3786"/>
                  <a:pt x="4166" y="3786"/>
                  <a:pt x="4181" y="3786"/>
                </a:cubicBezTo>
                <a:cubicBezTo>
                  <a:pt x="4690" y="3786"/>
                  <a:pt x="4073" y="4347"/>
                  <a:pt x="4073" y="4347"/>
                </a:cubicBezTo>
                <a:cubicBezTo>
                  <a:pt x="2430" y="4644"/>
                  <a:pt x="2227" y="5645"/>
                  <a:pt x="2227" y="5645"/>
                </a:cubicBezTo>
                <a:cubicBezTo>
                  <a:pt x="1644" y="6049"/>
                  <a:pt x="1" y="8954"/>
                  <a:pt x="941" y="10538"/>
                </a:cubicBezTo>
                <a:cubicBezTo>
                  <a:pt x="1411" y="11328"/>
                  <a:pt x="2232" y="11671"/>
                  <a:pt x="3222" y="11671"/>
                </a:cubicBezTo>
                <a:cubicBezTo>
                  <a:pt x="4216" y="11671"/>
                  <a:pt x="5380" y="11325"/>
                  <a:pt x="6525" y="10740"/>
                </a:cubicBezTo>
                <a:cubicBezTo>
                  <a:pt x="8811" y="9585"/>
                  <a:pt x="9109" y="8383"/>
                  <a:pt x="9109" y="8383"/>
                </a:cubicBezTo>
                <a:cubicBezTo>
                  <a:pt x="10490" y="5859"/>
                  <a:pt x="8668" y="4097"/>
                  <a:pt x="8668" y="4097"/>
                </a:cubicBezTo>
                <a:cubicBezTo>
                  <a:pt x="7918" y="2728"/>
                  <a:pt x="9145" y="1811"/>
                  <a:pt x="9145" y="1811"/>
                </a:cubicBezTo>
                <a:cubicBezTo>
                  <a:pt x="9145" y="1811"/>
                  <a:pt x="9157" y="1608"/>
                  <a:pt x="8787" y="1501"/>
                </a:cubicBezTo>
                <a:cubicBezTo>
                  <a:pt x="8698" y="1475"/>
                  <a:pt x="8627" y="1465"/>
                  <a:pt x="8571" y="1465"/>
                </a:cubicBezTo>
                <a:cubicBezTo>
                  <a:pt x="8398" y="1465"/>
                  <a:pt x="8371" y="1561"/>
                  <a:pt x="8371" y="1561"/>
                </a:cubicBezTo>
                <a:cubicBezTo>
                  <a:pt x="8371" y="1561"/>
                  <a:pt x="8336" y="2263"/>
                  <a:pt x="8149" y="2263"/>
                </a:cubicBezTo>
                <a:cubicBezTo>
                  <a:pt x="8148" y="2263"/>
                  <a:pt x="8146" y="2263"/>
                  <a:pt x="8145" y="2263"/>
                </a:cubicBezTo>
                <a:cubicBezTo>
                  <a:pt x="7954" y="2251"/>
                  <a:pt x="7942" y="1513"/>
                  <a:pt x="7942" y="1513"/>
                </a:cubicBezTo>
                <a:cubicBezTo>
                  <a:pt x="7830" y="1468"/>
                  <a:pt x="7733" y="1451"/>
                  <a:pt x="7650" y="1451"/>
                </a:cubicBezTo>
                <a:cubicBezTo>
                  <a:pt x="7406" y="1451"/>
                  <a:pt x="7287" y="1596"/>
                  <a:pt x="7287" y="1596"/>
                </a:cubicBezTo>
                <a:cubicBezTo>
                  <a:pt x="7478" y="1918"/>
                  <a:pt x="7347" y="2978"/>
                  <a:pt x="7347" y="2978"/>
                </a:cubicBezTo>
                <a:cubicBezTo>
                  <a:pt x="7359" y="2132"/>
                  <a:pt x="7013" y="1668"/>
                  <a:pt x="7013" y="1668"/>
                </a:cubicBezTo>
                <a:cubicBezTo>
                  <a:pt x="6549" y="1227"/>
                  <a:pt x="6954" y="584"/>
                  <a:pt x="6954" y="584"/>
                </a:cubicBezTo>
                <a:cubicBezTo>
                  <a:pt x="6851" y="297"/>
                  <a:pt x="6652" y="242"/>
                  <a:pt x="6515" y="242"/>
                </a:cubicBezTo>
                <a:cubicBezTo>
                  <a:pt x="6431" y="242"/>
                  <a:pt x="6371" y="263"/>
                  <a:pt x="6371" y="263"/>
                </a:cubicBezTo>
                <a:lnTo>
                  <a:pt x="6144" y="763"/>
                </a:lnTo>
                <a:cubicBezTo>
                  <a:pt x="6094" y="798"/>
                  <a:pt x="6045" y="812"/>
                  <a:pt x="5999" y="812"/>
                </a:cubicBezTo>
                <a:cubicBezTo>
                  <a:pt x="5860" y="812"/>
                  <a:pt x="5751" y="686"/>
                  <a:pt x="5751" y="668"/>
                </a:cubicBezTo>
                <a:cubicBezTo>
                  <a:pt x="5751" y="632"/>
                  <a:pt x="5728" y="311"/>
                  <a:pt x="5728" y="311"/>
                </a:cubicBezTo>
                <a:cubicBezTo>
                  <a:pt x="5728" y="311"/>
                  <a:pt x="5751" y="84"/>
                  <a:pt x="5466" y="13"/>
                </a:cubicBezTo>
                <a:cubicBezTo>
                  <a:pt x="5422" y="4"/>
                  <a:pt x="5385" y="0"/>
                  <a:pt x="53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9"/>
          <p:cNvSpPr/>
          <p:nvPr/>
        </p:nvSpPr>
        <p:spPr>
          <a:xfrm>
            <a:off x="6059545" y="2894483"/>
            <a:ext cx="291456" cy="251790"/>
          </a:xfrm>
          <a:custGeom>
            <a:avLst/>
            <a:gdLst/>
            <a:ahLst/>
            <a:cxnLst/>
            <a:rect l="l" t="t" r="r" b="b"/>
            <a:pathLst>
              <a:path w="11610" h="10031" extrusionOk="0">
                <a:moveTo>
                  <a:pt x="5549" y="1"/>
                </a:moveTo>
                <a:lnTo>
                  <a:pt x="5549" y="2394"/>
                </a:lnTo>
                <a:cubicBezTo>
                  <a:pt x="5490" y="2406"/>
                  <a:pt x="5418" y="2406"/>
                  <a:pt x="5359" y="2417"/>
                </a:cubicBezTo>
                <a:cubicBezTo>
                  <a:pt x="5192" y="2429"/>
                  <a:pt x="5037" y="2489"/>
                  <a:pt x="4882" y="2525"/>
                </a:cubicBezTo>
                <a:cubicBezTo>
                  <a:pt x="4835" y="2548"/>
                  <a:pt x="4787" y="2572"/>
                  <a:pt x="4740" y="2584"/>
                </a:cubicBezTo>
                <a:cubicBezTo>
                  <a:pt x="4752" y="1441"/>
                  <a:pt x="4906" y="179"/>
                  <a:pt x="4906" y="179"/>
                </a:cubicBezTo>
                <a:cubicBezTo>
                  <a:pt x="1692" y="179"/>
                  <a:pt x="680" y="5465"/>
                  <a:pt x="680" y="5465"/>
                </a:cubicBezTo>
                <a:cubicBezTo>
                  <a:pt x="680" y="5465"/>
                  <a:pt x="1" y="6216"/>
                  <a:pt x="1" y="7263"/>
                </a:cubicBezTo>
                <a:cubicBezTo>
                  <a:pt x="1" y="8299"/>
                  <a:pt x="822" y="9978"/>
                  <a:pt x="1227" y="10026"/>
                </a:cubicBezTo>
                <a:cubicBezTo>
                  <a:pt x="1254" y="10029"/>
                  <a:pt x="1283" y="10030"/>
                  <a:pt x="1313" y="10030"/>
                </a:cubicBezTo>
                <a:cubicBezTo>
                  <a:pt x="1724" y="10030"/>
                  <a:pt x="2431" y="9727"/>
                  <a:pt x="3263" y="9073"/>
                </a:cubicBezTo>
                <a:cubicBezTo>
                  <a:pt x="4168" y="8383"/>
                  <a:pt x="5430" y="8109"/>
                  <a:pt x="5585" y="6585"/>
                </a:cubicBezTo>
                <a:cubicBezTo>
                  <a:pt x="5728" y="5061"/>
                  <a:pt x="4906" y="4144"/>
                  <a:pt x="4906" y="4144"/>
                </a:cubicBezTo>
                <a:cubicBezTo>
                  <a:pt x="4811" y="3918"/>
                  <a:pt x="4763" y="3549"/>
                  <a:pt x="4752" y="3120"/>
                </a:cubicBezTo>
                <a:cubicBezTo>
                  <a:pt x="4835" y="3096"/>
                  <a:pt x="4930" y="3084"/>
                  <a:pt x="5025" y="3060"/>
                </a:cubicBezTo>
                <a:cubicBezTo>
                  <a:pt x="5252" y="3029"/>
                  <a:pt x="5497" y="2999"/>
                  <a:pt x="5744" y="2999"/>
                </a:cubicBezTo>
                <a:cubicBezTo>
                  <a:pt x="5782" y="2999"/>
                  <a:pt x="5821" y="2999"/>
                  <a:pt x="5859" y="3001"/>
                </a:cubicBezTo>
                <a:cubicBezTo>
                  <a:pt x="5886" y="2999"/>
                  <a:pt x="5913" y="2998"/>
                  <a:pt x="5941" y="2998"/>
                </a:cubicBezTo>
                <a:cubicBezTo>
                  <a:pt x="6056" y="2998"/>
                  <a:pt x="6172" y="3015"/>
                  <a:pt x="6287" y="3025"/>
                </a:cubicBezTo>
                <a:cubicBezTo>
                  <a:pt x="6430" y="3037"/>
                  <a:pt x="6573" y="3060"/>
                  <a:pt x="6704" y="3072"/>
                </a:cubicBezTo>
                <a:cubicBezTo>
                  <a:pt x="6764" y="3084"/>
                  <a:pt x="6811" y="3096"/>
                  <a:pt x="6859" y="3108"/>
                </a:cubicBezTo>
                <a:cubicBezTo>
                  <a:pt x="6847" y="3537"/>
                  <a:pt x="6799" y="3918"/>
                  <a:pt x="6704" y="4144"/>
                </a:cubicBezTo>
                <a:cubicBezTo>
                  <a:pt x="6704" y="4144"/>
                  <a:pt x="5883" y="5061"/>
                  <a:pt x="6025" y="6585"/>
                </a:cubicBezTo>
                <a:cubicBezTo>
                  <a:pt x="6180" y="8109"/>
                  <a:pt x="7454" y="8383"/>
                  <a:pt x="8347" y="9073"/>
                </a:cubicBezTo>
                <a:cubicBezTo>
                  <a:pt x="9179" y="9727"/>
                  <a:pt x="9887" y="10030"/>
                  <a:pt x="10307" y="10030"/>
                </a:cubicBezTo>
                <a:cubicBezTo>
                  <a:pt x="10338" y="10030"/>
                  <a:pt x="10367" y="10029"/>
                  <a:pt x="10395" y="10026"/>
                </a:cubicBezTo>
                <a:cubicBezTo>
                  <a:pt x="10788" y="9978"/>
                  <a:pt x="11610" y="8299"/>
                  <a:pt x="11610" y="7263"/>
                </a:cubicBezTo>
                <a:cubicBezTo>
                  <a:pt x="11610" y="6216"/>
                  <a:pt x="10943" y="5465"/>
                  <a:pt x="10943" y="5465"/>
                </a:cubicBezTo>
                <a:cubicBezTo>
                  <a:pt x="10943" y="5465"/>
                  <a:pt x="9919" y="179"/>
                  <a:pt x="6704" y="179"/>
                </a:cubicBezTo>
                <a:cubicBezTo>
                  <a:pt x="6704" y="179"/>
                  <a:pt x="6859" y="1417"/>
                  <a:pt x="6871" y="2548"/>
                </a:cubicBezTo>
                <a:cubicBezTo>
                  <a:pt x="6859" y="2548"/>
                  <a:pt x="6859" y="2537"/>
                  <a:pt x="6847" y="2537"/>
                </a:cubicBezTo>
                <a:cubicBezTo>
                  <a:pt x="6692" y="2501"/>
                  <a:pt x="6537" y="2441"/>
                  <a:pt x="6371" y="2417"/>
                </a:cubicBezTo>
                <a:cubicBezTo>
                  <a:pt x="6311" y="2406"/>
                  <a:pt x="6252" y="2406"/>
                  <a:pt x="6180" y="2394"/>
                </a:cubicBezTo>
                <a:lnTo>
                  <a:pt x="61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9"/>
          <p:cNvSpPr/>
          <p:nvPr/>
        </p:nvSpPr>
        <p:spPr>
          <a:xfrm>
            <a:off x="6057337" y="3867641"/>
            <a:ext cx="295871" cy="253931"/>
          </a:xfrm>
          <a:custGeom>
            <a:avLst/>
            <a:gdLst/>
            <a:ahLst/>
            <a:cxnLst/>
            <a:rect l="l" t="t" r="r" b="b"/>
            <a:pathLst>
              <a:path w="11252" h="9657" extrusionOk="0">
                <a:moveTo>
                  <a:pt x="9466" y="1"/>
                </a:moveTo>
                <a:cubicBezTo>
                  <a:pt x="8954" y="1"/>
                  <a:pt x="8513" y="322"/>
                  <a:pt x="8347" y="775"/>
                </a:cubicBezTo>
                <a:cubicBezTo>
                  <a:pt x="8252" y="727"/>
                  <a:pt x="8144" y="715"/>
                  <a:pt x="8025" y="715"/>
                </a:cubicBezTo>
                <a:cubicBezTo>
                  <a:pt x="7716" y="715"/>
                  <a:pt x="7442" y="882"/>
                  <a:pt x="7287" y="1144"/>
                </a:cubicBezTo>
                <a:cubicBezTo>
                  <a:pt x="7156" y="1072"/>
                  <a:pt x="7013" y="1036"/>
                  <a:pt x="6859" y="1036"/>
                </a:cubicBezTo>
                <a:cubicBezTo>
                  <a:pt x="6585" y="1036"/>
                  <a:pt x="6347" y="1144"/>
                  <a:pt x="6168" y="1310"/>
                </a:cubicBezTo>
                <a:cubicBezTo>
                  <a:pt x="6013" y="1179"/>
                  <a:pt x="5811" y="1096"/>
                  <a:pt x="5585" y="1096"/>
                </a:cubicBezTo>
                <a:cubicBezTo>
                  <a:pt x="5358" y="1096"/>
                  <a:pt x="5168" y="1179"/>
                  <a:pt x="5001" y="1310"/>
                </a:cubicBezTo>
                <a:cubicBezTo>
                  <a:pt x="4834" y="1156"/>
                  <a:pt x="4608" y="1060"/>
                  <a:pt x="4370" y="1060"/>
                </a:cubicBezTo>
                <a:cubicBezTo>
                  <a:pt x="4227" y="1060"/>
                  <a:pt x="4096" y="1096"/>
                  <a:pt x="3965" y="1144"/>
                </a:cubicBezTo>
                <a:cubicBezTo>
                  <a:pt x="3822" y="953"/>
                  <a:pt x="3584" y="834"/>
                  <a:pt x="3322" y="834"/>
                </a:cubicBezTo>
                <a:lnTo>
                  <a:pt x="3263" y="834"/>
                </a:lnTo>
                <a:cubicBezTo>
                  <a:pt x="3096" y="453"/>
                  <a:pt x="2703" y="179"/>
                  <a:pt x="2263" y="179"/>
                </a:cubicBezTo>
                <a:cubicBezTo>
                  <a:pt x="1715" y="179"/>
                  <a:pt x="1274" y="572"/>
                  <a:pt x="1179" y="1084"/>
                </a:cubicBezTo>
                <a:cubicBezTo>
                  <a:pt x="810" y="1227"/>
                  <a:pt x="548" y="1584"/>
                  <a:pt x="548" y="2001"/>
                </a:cubicBezTo>
                <a:cubicBezTo>
                  <a:pt x="548" y="2144"/>
                  <a:pt x="584" y="2287"/>
                  <a:pt x="655" y="2418"/>
                </a:cubicBezTo>
                <a:cubicBezTo>
                  <a:pt x="393" y="2596"/>
                  <a:pt x="227" y="2906"/>
                  <a:pt x="227" y="3239"/>
                </a:cubicBezTo>
                <a:cubicBezTo>
                  <a:pt x="227" y="3263"/>
                  <a:pt x="239" y="3275"/>
                  <a:pt x="239" y="3299"/>
                </a:cubicBezTo>
                <a:cubicBezTo>
                  <a:pt x="96" y="3501"/>
                  <a:pt x="1" y="3751"/>
                  <a:pt x="1" y="4025"/>
                </a:cubicBezTo>
                <a:cubicBezTo>
                  <a:pt x="1" y="4335"/>
                  <a:pt x="120" y="4608"/>
                  <a:pt x="298" y="4823"/>
                </a:cubicBezTo>
                <a:cubicBezTo>
                  <a:pt x="262" y="4942"/>
                  <a:pt x="227" y="5073"/>
                  <a:pt x="227" y="5204"/>
                </a:cubicBezTo>
                <a:cubicBezTo>
                  <a:pt x="227" y="5466"/>
                  <a:pt x="322" y="5716"/>
                  <a:pt x="465" y="5918"/>
                </a:cubicBezTo>
                <a:cubicBezTo>
                  <a:pt x="441" y="6025"/>
                  <a:pt x="417" y="6132"/>
                  <a:pt x="417" y="6240"/>
                </a:cubicBezTo>
                <a:cubicBezTo>
                  <a:pt x="417" y="6954"/>
                  <a:pt x="1001" y="7537"/>
                  <a:pt x="1715" y="7537"/>
                </a:cubicBezTo>
                <a:cubicBezTo>
                  <a:pt x="2429" y="7537"/>
                  <a:pt x="3013" y="6954"/>
                  <a:pt x="3013" y="6240"/>
                </a:cubicBezTo>
                <a:cubicBezTo>
                  <a:pt x="3013" y="5906"/>
                  <a:pt x="2882" y="5597"/>
                  <a:pt x="2679" y="5370"/>
                </a:cubicBezTo>
                <a:cubicBezTo>
                  <a:pt x="2679" y="5311"/>
                  <a:pt x="2691" y="5263"/>
                  <a:pt x="2691" y="5204"/>
                </a:cubicBezTo>
                <a:cubicBezTo>
                  <a:pt x="2691" y="4918"/>
                  <a:pt x="2596" y="4668"/>
                  <a:pt x="2441" y="4454"/>
                </a:cubicBezTo>
                <a:cubicBezTo>
                  <a:pt x="2489" y="4323"/>
                  <a:pt x="2513" y="4180"/>
                  <a:pt x="2513" y="4025"/>
                </a:cubicBezTo>
                <a:cubicBezTo>
                  <a:pt x="2513" y="3763"/>
                  <a:pt x="2429" y="3513"/>
                  <a:pt x="2298" y="3322"/>
                </a:cubicBezTo>
                <a:cubicBezTo>
                  <a:pt x="2298" y="3287"/>
                  <a:pt x="2298" y="3263"/>
                  <a:pt x="2298" y="3239"/>
                </a:cubicBezTo>
                <a:cubicBezTo>
                  <a:pt x="2298" y="3061"/>
                  <a:pt x="2251" y="2894"/>
                  <a:pt x="2167" y="2739"/>
                </a:cubicBezTo>
                <a:cubicBezTo>
                  <a:pt x="2287" y="2644"/>
                  <a:pt x="2382" y="2513"/>
                  <a:pt x="2441" y="2370"/>
                </a:cubicBezTo>
                <a:cubicBezTo>
                  <a:pt x="2548" y="2358"/>
                  <a:pt x="2656" y="2322"/>
                  <a:pt x="2751" y="2263"/>
                </a:cubicBezTo>
                <a:cubicBezTo>
                  <a:pt x="2906" y="2406"/>
                  <a:pt x="3108" y="2489"/>
                  <a:pt x="3322" y="2489"/>
                </a:cubicBezTo>
                <a:cubicBezTo>
                  <a:pt x="3394" y="2489"/>
                  <a:pt x="3453" y="2477"/>
                  <a:pt x="3525" y="2465"/>
                </a:cubicBezTo>
                <a:cubicBezTo>
                  <a:pt x="3680" y="2763"/>
                  <a:pt x="4001" y="2977"/>
                  <a:pt x="4370" y="2977"/>
                </a:cubicBezTo>
                <a:cubicBezTo>
                  <a:pt x="4596" y="2977"/>
                  <a:pt x="4811" y="2894"/>
                  <a:pt x="4977" y="2751"/>
                </a:cubicBezTo>
                <a:cubicBezTo>
                  <a:pt x="5144" y="2894"/>
                  <a:pt x="5346" y="2977"/>
                  <a:pt x="5585" y="2977"/>
                </a:cubicBezTo>
                <a:cubicBezTo>
                  <a:pt x="5823" y="2977"/>
                  <a:pt x="6049" y="2882"/>
                  <a:pt x="6216" y="2727"/>
                </a:cubicBezTo>
                <a:cubicBezTo>
                  <a:pt x="6382" y="2882"/>
                  <a:pt x="6608" y="2977"/>
                  <a:pt x="6859" y="2977"/>
                </a:cubicBezTo>
                <a:cubicBezTo>
                  <a:pt x="7263" y="2977"/>
                  <a:pt x="7621" y="2715"/>
                  <a:pt x="7763" y="2358"/>
                </a:cubicBezTo>
                <a:cubicBezTo>
                  <a:pt x="7847" y="2394"/>
                  <a:pt x="7930" y="2406"/>
                  <a:pt x="8025" y="2406"/>
                </a:cubicBezTo>
                <a:cubicBezTo>
                  <a:pt x="8287" y="2406"/>
                  <a:pt x="8525" y="2287"/>
                  <a:pt x="8680" y="2096"/>
                </a:cubicBezTo>
                <a:cubicBezTo>
                  <a:pt x="8811" y="2203"/>
                  <a:pt x="8966" y="2287"/>
                  <a:pt x="9133" y="2334"/>
                </a:cubicBezTo>
                <a:cubicBezTo>
                  <a:pt x="9133" y="2560"/>
                  <a:pt x="9216" y="2763"/>
                  <a:pt x="9335" y="2918"/>
                </a:cubicBezTo>
                <a:cubicBezTo>
                  <a:pt x="9252" y="3072"/>
                  <a:pt x="9204" y="3251"/>
                  <a:pt x="9204" y="3442"/>
                </a:cubicBezTo>
                <a:cubicBezTo>
                  <a:pt x="9204" y="3489"/>
                  <a:pt x="9204" y="3537"/>
                  <a:pt x="9216" y="3596"/>
                </a:cubicBezTo>
                <a:cubicBezTo>
                  <a:pt x="9073" y="3668"/>
                  <a:pt x="8954" y="3775"/>
                  <a:pt x="8847" y="3894"/>
                </a:cubicBezTo>
                <a:cubicBezTo>
                  <a:pt x="8668" y="3965"/>
                  <a:pt x="8502" y="4061"/>
                  <a:pt x="8359" y="4180"/>
                </a:cubicBezTo>
                <a:cubicBezTo>
                  <a:pt x="8252" y="4132"/>
                  <a:pt x="8132" y="4108"/>
                  <a:pt x="8002" y="4108"/>
                </a:cubicBezTo>
                <a:cubicBezTo>
                  <a:pt x="7704" y="4108"/>
                  <a:pt x="7442" y="4251"/>
                  <a:pt x="7275" y="4477"/>
                </a:cubicBezTo>
                <a:cubicBezTo>
                  <a:pt x="7109" y="4346"/>
                  <a:pt x="6906" y="4275"/>
                  <a:pt x="6680" y="4275"/>
                </a:cubicBezTo>
                <a:cubicBezTo>
                  <a:pt x="6108" y="4275"/>
                  <a:pt x="5644" y="4739"/>
                  <a:pt x="5644" y="5299"/>
                </a:cubicBezTo>
                <a:cubicBezTo>
                  <a:pt x="5644" y="5347"/>
                  <a:pt x="5656" y="5382"/>
                  <a:pt x="5656" y="5418"/>
                </a:cubicBezTo>
                <a:cubicBezTo>
                  <a:pt x="5287" y="5597"/>
                  <a:pt x="5025" y="5989"/>
                  <a:pt x="5025" y="6430"/>
                </a:cubicBezTo>
                <a:cubicBezTo>
                  <a:pt x="5025" y="6740"/>
                  <a:pt x="5144" y="7025"/>
                  <a:pt x="5346" y="7228"/>
                </a:cubicBezTo>
                <a:cubicBezTo>
                  <a:pt x="5144" y="7442"/>
                  <a:pt x="5025" y="7716"/>
                  <a:pt x="5025" y="8025"/>
                </a:cubicBezTo>
                <a:cubicBezTo>
                  <a:pt x="5025" y="8561"/>
                  <a:pt x="5382" y="9002"/>
                  <a:pt x="5870" y="9121"/>
                </a:cubicBezTo>
                <a:cubicBezTo>
                  <a:pt x="5882" y="9168"/>
                  <a:pt x="5906" y="9204"/>
                  <a:pt x="5918" y="9240"/>
                </a:cubicBezTo>
                <a:cubicBezTo>
                  <a:pt x="6001" y="9454"/>
                  <a:pt x="6132" y="9657"/>
                  <a:pt x="6132" y="9657"/>
                </a:cubicBezTo>
                <a:lnTo>
                  <a:pt x="6192" y="9657"/>
                </a:lnTo>
                <a:cubicBezTo>
                  <a:pt x="6192" y="9657"/>
                  <a:pt x="6323" y="9454"/>
                  <a:pt x="6394" y="9240"/>
                </a:cubicBezTo>
                <a:cubicBezTo>
                  <a:pt x="6406" y="9204"/>
                  <a:pt x="6430" y="9168"/>
                  <a:pt x="6454" y="9121"/>
                </a:cubicBezTo>
                <a:cubicBezTo>
                  <a:pt x="6942" y="9002"/>
                  <a:pt x="7299" y="8561"/>
                  <a:pt x="7299" y="8025"/>
                </a:cubicBezTo>
                <a:cubicBezTo>
                  <a:pt x="7299" y="7716"/>
                  <a:pt x="7168" y="7442"/>
                  <a:pt x="6966" y="7228"/>
                </a:cubicBezTo>
                <a:cubicBezTo>
                  <a:pt x="7168" y="7025"/>
                  <a:pt x="7299" y="6740"/>
                  <a:pt x="7299" y="6430"/>
                </a:cubicBezTo>
                <a:cubicBezTo>
                  <a:pt x="7299" y="6335"/>
                  <a:pt x="7275" y="6240"/>
                  <a:pt x="7263" y="6156"/>
                </a:cubicBezTo>
                <a:cubicBezTo>
                  <a:pt x="7382" y="6061"/>
                  <a:pt x="7490" y="5942"/>
                  <a:pt x="7573" y="5799"/>
                </a:cubicBezTo>
                <a:cubicBezTo>
                  <a:pt x="7692" y="5870"/>
                  <a:pt x="7847" y="5918"/>
                  <a:pt x="8002" y="5918"/>
                </a:cubicBezTo>
                <a:cubicBezTo>
                  <a:pt x="8228" y="6430"/>
                  <a:pt x="8740" y="6787"/>
                  <a:pt x="9347" y="6787"/>
                </a:cubicBezTo>
                <a:cubicBezTo>
                  <a:pt x="10133" y="6787"/>
                  <a:pt x="10764" y="6168"/>
                  <a:pt x="10823" y="5394"/>
                </a:cubicBezTo>
                <a:cubicBezTo>
                  <a:pt x="10966" y="5192"/>
                  <a:pt x="11050" y="4942"/>
                  <a:pt x="11050" y="4680"/>
                </a:cubicBezTo>
                <a:cubicBezTo>
                  <a:pt x="11050" y="4501"/>
                  <a:pt x="11014" y="4323"/>
                  <a:pt x="10942" y="4168"/>
                </a:cubicBezTo>
                <a:cubicBezTo>
                  <a:pt x="11133" y="3989"/>
                  <a:pt x="11252" y="3727"/>
                  <a:pt x="11252" y="3442"/>
                </a:cubicBezTo>
                <a:cubicBezTo>
                  <a:pt x="11252" y="3156"/>
                  <a:pt x="11145" y="2906"/>
                  <a:pt x="10966" y="2727"/>
                </a:cubicBezTo>
                <a:cubicBezTo>
                  <a:pt x="11014" y="2608"/>
                  <a:pt x="11050" y="2465"/>
                  <a:pt x="11050" y="2334"/>
                </a:cubicBezTo>
                <a:cubicBezTo>
                  <a:pt x="11050" y="1989"/>
                  <a:pt x="10871" y="1691"/>
                  <a:pt x="10609" y="1525"/>
                </a:cubicBezTo>
                <a:cubicBezTo>
                  <a:pt x="10633" y="1417"/>
                  <a:pt x="10657" y="1310"/>
                  <a:pt x="10657" y="1191"/>
                </a:cubicBezTo>
                <a:cubicBezTo>
                  <a:pt x="10657" y="536"/>
                  <a:pt x="10121" y="1"/>
                  <a:pt x="94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9"/>
          <p:cNvSpPr txBox="1"/>
          <p:nvPr/>
        </p:nvSpPr>
        <p:spPr>
          <a:xfrm>
            <a:off x="710275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Medical Infographics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4" name="Google Shape;754;p29"/>
          <p:cNvSpPr txBox="1"/>
          <p:nvPr/>
        </p:nvSpPr>
        <p:spPr>
          <a:xfrm>
            <a:off x="710275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0"/>
          <p:cNvSpPr/>
          <p:nvPr/>
        </p:nvSpPr>
        <p:spPr>
          <a:xfrm>
            <a:off x="3883189" y="1250506"/>
            <a:ext cx="1381860" cy="3355540"/>
          </a:xfrm>
          <a:custGeom>
            <a:avLst/>
            <a:gdLst/>
            <a:ahLst/>
            <a:cxnLst/>
            <a:rect l="l" t="t" r="r" b="b"/>
            <a:pathLst>
              <a:path w="43709" h="106146" extrusionOk="0">
                <a:moveTo>
                  <a:pt x="21801" y="1"/>
                </a:moveTo>
                <a:cubicBezTo>
                  <a:pt x="19491" y="1"/>
                  <a:pt x="18419" y="858"/>
                  <a:pt x="17467" y="2358"/>
                </a:cubicBezTo>
                <a:cubicBezTo>
                  <a:pt x="16753" y="3477"/>
                  <a:pt x="17300" y="6216"/>
                  <a:pt x="17300" y="6216"/>
                </a:cubicBezTo>
                <a:cubicBezTo>
                  <a:pt x="17300" y="6216"/>
                  <a:pt x="17124" y="5890"/>
                  <a:pt x="16749" y="5890"/>
                </a:cubicBezTo>
                <a:cubicBezTo>
                  <a:pt x="16688" y="5890"/>
                  <a:pt x="16622" y="5898"/>
                  <a:pt x="16550" y="5918"/>
                </a:cubicBezTo>
                <a:cubicBezTo>
                  <a:pt x="16157" y="6025"/>
                  <a:pt x="15979" y="6632"/>
                  <a:pt x="16145" y="7204"/>
                </a:cubicBezTo>
                <a:cubicBezTo>
                  <a:pt x="16312" y="7787"/>
                  <a:pt x="16622" y="8049"/>
                  <a:pt x="16824" y="8597"/>
                </a:cubicBezTo>
                <a:cubicBezTo>
                  <a:pt x="17014" y="9121"/>
                  <a:pt x="17264" y="9371"/>
                  <a:pt x="17800" y="9514"/>
                </a:cubicBezTo>
                <a:cubicBezTo>
                  <a:pt x="17800" y="9514"/>
                  <a:pt x="17634" y="10014"/>
                  <a:pt x="18003" y="11074"/>
                </a:cubicBezTo>
                <a:cubicBezTo>
                  <a:pt x="18384" y="12121"/>
                  <a:pt x="19027" y="12907"/>
                  <a:pt x="19027" y="12907"/>
                </a:cubicBezTo>
                <a:lnTo>
                  <a:pt x="19027" y="14967"/>
                </a:lnTo>
                <a:cubicBezTo>
                  <a:pt x="19027" y="15443"/>
                  <a:pt x="19134" y="15848"/>
                  <a:pt x="18217" y="16396"/>
                </a:cubicBezTo>
                <a:cubicBezTo>
                  <a:pt x="17300" y="16943"/>
                  <a:pt x="16681" y="17443"/>
                  <a:pt x="15705" y="17789"/>
                </a:cubicBezTo>
                <a:cubicBezTo>
                  <a:pt x="14717" y="18122"/>
                  <a:pt x="13526" y="18705"/>
                  <a:pt x="12442" y="19003"/>
                </a:cubicBezTo>
                <a:cubicBezTo>
                  <a:pt x="11359" y="19313"/>
                  <a:pt x="10549" y="19956"/>
                  <a:pt x="10276" y="20670"/>
                </a:cubicBezTo>
                <a:cubicBezTo>
                  <a:pt x="10002" y="21384"/>
                  <a:pt x="9668" y="22706"/>
                  <a:pt x="9728" y="24742"/>
                </a:cubicBezTo>
                <a:cubicBezTo>
                  <a:pt x="9799" y="26778"/>
                  <a:pt x="9704" y="29016"/>
                  <a:pt x="9597" y="30635"/>
                </a:cubicBezTo>
                <a:cubicBezTo>
                  <a:pt x="9490" y="32267"/>
                  <a:pt x="8918" y="35017"/>
                  <a:pt x="8823" y="36339"/>
                </a:cubicBezTo>
                <a:cubicBezTo>
                  <a:pt x="8716" y="37660"/>
                  <a:pt x="8680" y="37934"/>
                  <a:pt x="8680" y="37934"/>
                </a:cubicBezTo>
                <a:cubicBezTo>
                  <a:pt x="8680" y="37934"/>
                  <a:pt x="8073" y="38470"/>
                  <a:pt x="7489" y="39768"/>
                </a:cubicBezTo>
                <a:cubicBezTo>
                  <a:pt x="6918" y="41053"/>
                  <a:pt x="6073" y="46173"/>
                  <a:pt x="5632" y="48042"/>
                </a:cubicBezTo>
                <a:cubicBezTo>
                  <a:pt x="5192" y="49900"/>
                  <a:pt x="4549" y="51602"/>
                  <a:pt x="4441" y="51971"/>
                </a:cubicBezTo>
                <a:cubicBezTo>
                  <a:pt x="4334" y="52352"/>
                  <a:pt x="4203" y="52650"/>
                  <a:pt x="4275" y="52817"/>
                </a:cubicBezTo>
                <a:cubicBezTo>
                  <a:pt x="4346" y="52995"/>
                  <a:pt x="4275" y="53126"/>
                  <a:pt x="4275" y="53126"/>
                </a:cubicBezTo>
                <a:cubicBezTo>
                  <a:pt x="4275" y="53126"/>
                  <a:pt x="4025" y="53150"/>
                  <a:pt x="3727" y="53400"/>
                </a:cubicBezTo>
                <a:cubicBezTo>
                  <a:pt x="3334" y="53722"/>
                  <a:pt x="2751" y="54079"/>
                  <a:pt x="2310" y="54722"/>
                </a:cubicBezTo>
                <a:cubicBezTo>
                  <a:pt x="1870" y="55365"/>
                  <a:pt x="1691" y="55496"/>
                  <a:pt x="1489" y="56043"/>
                </a:cubicBezTo>
                <a:cubicBezTo>
                  <a:pt x="1286" y="56591"/>
                  <a:pt x="1012" y="57055"/>
                  <a:pt x="643" y="57329"/>
                </a:cubicBezTo>
                <a:cubicBezTo>
                  <a:pt x="274" y="57603"/>
                  <a:pt x="0" y="57841"/>
                  <a:pt x="0" y="57841"/>
                </a:cubicBezTo>
                <a:cubicBezTo>
                  <a:pt x="0" y="57841"/>
                  <a:pt x="0" y="58141"/>
                  <a:pt x="342" y="58141"/>
                </a:cubicBezTo>
                <a:cubicBezTo>
                  <a:pt x="397" y="58141"/>
                  <a:pt x="462" y="58133"/>
                  <a:pt x="536" y="58115"/>
                </a:cubicBezTo>
                <a:cubicBezTo>
                  <a:pt x="1084" y="57972"/>
                  <a:pt x="1524" y="57770"/>
                  <a:pt x="1894" y="57436"/>
                </a:cubicBezTo>
                <a:cubicBezTo>
                  <a:pt x="2166" y="57190"/>
                  <a:pt x="2365" y="57070"/>
                  <a:pt x="2518" y="57070"/>
                </a:cubicBezTo>
                <a:cubicBezTo>
                  <a:pt x="2578" y="57070"/>
                  <a:pt x="2632" y="57089"/>
                  <a:pt x="2679" y="57127"/>
                </a:cubicBezTo>
                <a:cubicBezTo>
                  <a:pt x="2846" y="57270"/>
                  <a:pt x="2786" y="57853"/>
                  <a:pt x="2679" y="58472"/>
                </a:cubicBezTo>
                <a:cubicBezTo>
                  <a:pt x="2584" y="59079"/>
                  <a:pt x="1894" y="62699"/>
                  <a:pt x="1894" y="62699"/>
                </a:cubicBezTo>
                <a:cubicBezTo>
                  <a:pt x="1894" y="62699"/>
                  <a:pt x="1810" y="63235"/>
                  <a:pt x="2132" y="63282"/>
                </a:cubicBezTo>
                <a:cubicBezTo>
                  <a:pt x="2167" y="63288"/>
                  <a:pt x="2200" y="63290"/>
                  <a:pt x="2232" y="63290"/>
                </a:cubicBezTo>
                <a:cubicBezTo>
                  <a:pt x="2478" y="63290"/>
                  <a:pt x="2620" y="63129"/>
                  <a:pt x="2715" y="62866"/>
                </a:cubicBezTo>
                <a:cubicBezTo>
                  <a:pt x="2810" y="62556"/>
                  <a:pt x="3620" y="59426"/>
                  <a:pt x="3620" y="59425"/>
                </a:cubicBezTo>
                <a:lnTo>
                  <a:pt x="3620" y="59425"/>
                </a:lnTo>
                <a:lnTo>
                  <a:pt x="3239" y="63163"/>
                </a:lnTo>
                <a:cubicBezTo>
                  <a:pt x="3239" y="63163"/>
                  <a:pt x="3263" y="63592"/>
                  <a:pt x="3620" y="63616"/>
                </a:cubicBezTo>
                <a:cubicBezTo>
                  <a:pt x="3633" y="63616"/>
                  <a:pt x="3646" y="63617"/>
                  <a:pt x="3658" y="63617"/>
                </a:cubicBezTo>
                <a:cubicBezTo>
                  <a:pt x="4049" y="63617"/>
                  <a:pt x="4049" y="63259"/>
                  <a:pt x="4049" y="63259"/>
                </a:cubicBezTo>
                <a:lnTo>
                  <a:pt x="4703" y="59484"/>
                </a:lnTo>
                <a:lnTo>
                  <a:pt x="4703" y="62889"/>
                </a:lnTo>
                <a:cubicBezTo>
                  <a:pt x="4703" y="62889"/>
                  <a:pt x="4749" y="63402"/>
                  <a:pt x="5108" y="63402"/>
                </a:cubicBezTo>
                <a:cubicBezTo>
                  <a:pt x="5116" y="63402"/>
                  <a:pt x="5124" y="63402"/>
                  <a:pt x="5132" y="63401"/>
                </a:cubicBezTo>
                <a:cubicBezTo>
                  <a:pt x="5549" y="63378"/>
                  <a:pt x="5549" y="62913"/>
                  <a:pt x="5549" y="62913"/>
                </a:cubicBezTo>
                <a:lnTo>
                  <a:pt x="5763" y="59556"/>
                </a:lnTo>
                <a:lnTo>
                  <a:pt x="6120" y="62437"/>
                </a:lnTo>
                <a:cubicBezTo>
                  <a:pt x="6120" y="62437"/>
                  <a:pt x="6142" y="63060"/>
                  <a:pt x="6479" y="63060"/>
                </a:cubicBezTo>
                <a:cubicBezTo>
                  <a:pt x="6494" y="63060"/>
                  <a:pt x="6509" y="63059"/>
                  <a:pt x="6525" y="63056"/>
                </a:cubicBezTo>
                <a:cubicBezTo>
                  <a:pt x="6930" y="63008"/>
                  <a:pt x="6847" y="62389"/>
                  <a:pt x="6847" y="62389"/>
                </a:cubicBezTo>
                <a:lnTo>
                  <a:pt x="6847" y="58055"/>
                </a:lnTo>
                <a:cubicBezTo>
                  <a:pt x="6847" y="58055"/>
                  <a:pt x="6989" y="57436"/>
                  <a:pt x="7085" y="56353"/>
                </a:cubicBezTo>
                <a:cubicBezTo>
                  <a:pt x="7192" y="55269"/>
                  <a:pt x="7025" y="54353"/>
                  <a:pt x="6989" y="54115"/>
                </a:cubicBezTo>
                <a:cubicBezTo>
                  <a:pt x="6954" y="53876"/>
                  <a:pt x="6954" y="53876"/>
                  <a:pt x="7120" y="53472"/>
                </a:cubicBezTo>
                <a:cubicBezTo>
                  <a:pt x="7287" y="53055"/>
                  <a:pt x="8918" y="49257"/>
                  <a:pt x="9525" y="47971"/>
                </a:cubicBezTo>
                <a:cubicBezTo>
                  <a:pt x="10145" y="46685"/>
                  <a:pt x="11966" y="42375"/>
                  <a:pt x="12442" y="41125"/>
                </a:cubicBezTo>
                <a:cubicBezTo>
                  <a:pt x="12919" y="39863"/>
                  <a:pt x="12919" y="39494"/>
                  <a:pt x="13026" y="38910"/>
                </a:cubicBezTo>
                <a:cubicBezTo>
                  <a:pt x="13121" y="38339"/>
                  <a:pt x="12919" y="37660"/>
                  <a:pt x="12919" y="37660"/>
                </a:cubicBezTo>
                <a:cubicBezTo>
                  <a:pt x="12919" y="37660"/>
                  <a:pt x="13062" y="37351"/>
                  <a:pt x="13359" y="34981"/>
                </a:cubicBezTo>
                <a:cubicBezTo>
                  <a:pt x="13669" y="32612"/>
                  <a:pt x="13800" y="29421"/>
                  <a:pt x="13800" y="29421"/>
                </a:cubicBezTo>
                <a:cubicBezTo>
                  <a:pt x="13800" y="29421"/>
                  <a:pt x="14109" y="32612"/>
                  <a:pt x="14443" y="33826"/>
                </a:cubicBezTo>
                <a:cubicBezTo>
                  <a:pt x="14788" y="35053"/>
                  <a:pt x="15264" y="36505"/>
                  <a:pt x="15431" y="37184"/>
                </a:cubicBezTo>
                <a:cubicBezTo>
                  <a:pt x="15598" y="37863"/>
                  <a:pt x="15979" y="39768"/>
                  <a:pt x="15979" y="39768"/>
                </a:cubicBezTo>
                <a:cubicBezTo>
                  <a:pt x="15979" y="39768"/>
                  <a:pt x="14883" y="41696"/>
                  <a:pt x="14205" y="43125"/>
                </a:cubicBezTo>
                <a:cubicBezTo>
                  <a:pt x="13526" y="44542"/>
                  <a:pt x="12181" y="48852"/>
                  <a:pt x="11466" y="52210"/>
                </a:cubicBezTo>
                <a:cubicBezTo>
                  <a:pt x="11038" y="54234"/>
                  <a:pt x="10716" y="58198"/>
                  <a:pt x="10990" y="60020"/>
                </a:cubicBezTo>
                <a:cubicBezTo>
                  <a:pt x="11252" y="61854"/>
                  <a:pt x="11764" y="66914"/>
                  <a:pt x="12240" y="69390"/>
                </a:cubicBezTo>
                <a:cubicBezTo>
                  <a:pt x="12716" y="71879"/>
                  <a:pt x="13169" y="74629"/>
                  <a:pt x="12990" y="76248"/>
                </a:cubicBezTo>
                <a:cubicBezTo>
                  <a:pt x="12812" y="77867"/>
                  <a:pt x="12538" y="78868"/>
                  <a:pt x="12157" y="80368"/>
                </a:cubicBezTo>
                <a:cubicBezTo>
                  <a:pt x="11776" y="81868"/>
                  <a:pt x="11323" y="84082"/>
                  <a:pt x="11669" y="86416"/>
                </a:cubicBezTo>
                <a:cubicBezTo>
                  <a:pt x="12014" y="88762"/>
                  <a:pt x="13193" y="96822"/>
                  <a:pt x="13264" y="97310"/>
                </a:cubicBezTo>
                <a:cubicBezTo>
                  <a:pt x="13335" y="97787"/>
                  <a:pt x="13597" y="98930"/>
                  <a:pt x="13407" y="99668"/>
                </a:cubicBezTo>
                <a:cubicBezTo>
                  <a:pt x="13216" y="100394"/>
                  <a:pt x="13193" y="100358"/>
                  <a:pt x="13062" y="100692"/>
                </a:cubicBezTo>
                <a:cubicBezTo>
                  <a:pt x="12943" y="101025"/>
                  <a:pt x="13002" y="101025"/>
                  <a:pt x="12919" y="101299"/>
                </a:cubicBezTo>
                <a:cubicBezTo>
                  <a:pt x="12835" y="101561"/>
                  <a:pt x="12633" y="101954"/>
                  <a:pt x="12288" y="102513"/>
                </a:cubicBezTo>
                <a:cubicBezTo>
                  <a:pt x="11942" y="103061"/>
                  <a:pt x="11716" y="102942"/>
                  <a:pt x="11466" y="103537"/>
                </a:cubicBezTo>
                <a:cubicBezTo>
                  <a:pt x="11228" y="104133"/>
                  <a:pt x="11311" y="104418"/>
                  <a:pt x="11466" y="104633"/>
                </a:cubicBezTo>
                <a:cubicBezTo>
                  <a:pt x="11621" y="104847"/>
                  <a:pt x="11919" y="104930"/>
                  <a:pt x="11919" y="104930"/>
                </a:cubicBezTo>
                <a:cubicBezTo>
                  <a:pt x="11919" y="104930"/>
                  <a:pt x="11978" y="105145"/>
                  <a:pt x="12359" y="105371"/>
                </a:cubicBezTo>
                <a:cubicBezTo>
                  <a:pt x="12727" y="105583"/>
                  <a:pt x="13011" y="105742"/>
                  <a:pt x="13271" y="105742"/>
                </a:cubicBezTo>
                <a:cubicBezTo>
                  <a:pt x="13288" y="105742"/>
                  <a:pt x="13306" y="105741"/>
                  <a:pt x="13324" y="105740"/>
                </a:cubicBezTo>
                <a:cubicBezTo>
                  <a:pt x="13415" y="105736"/>
                  <a:pt x="13596" y="105735"/>
                  <a:pt x="13797" y="105735"/>
                </a:cubicBezTo>
                <a:cubicBezTo>
                  <a:pt x="14199" y="105735"/>
                  <a:pt x="14681" y="105740"/>
                  <a:pt x="14681" y="105740"/>
                </a:cubicBezTo>
                <a:cubicBezTo>
                  <a:pt x="14681" y="105740"/>
                  <a:pt x="14764" y="106014"/>
                  <a:pt x="15002" y="106097"/>
                </a:cubicBezTo>
                <a:cubicBezTo>
                  <a:pt x="15103" y="106134"/>
                  <a:pt x="15320" y="106145"/>
                  <a:pt x="15554" y="106145"/>
                </a:cubicBezTo>
                <a:cubicBezTo>
                  <a:pt x="15849" y="106145"/>
                  <a:pt x="16171" y="106128"/>
                  <a:pt x="16324" y="106121"/>
                </a:cubicBezTo>
                <a:cubicBezTo>
                  <a:pt x="16598" y="106109"/>
                  <a:pt x="16764" y="105680"/>
                  <a:pt x="16812" y="105407"/>
                </a:cubicBezTo>
                <a:cubicBezTo>
                  <a:pt x="16872" y="105145"/>
                  <a:pt x="16764" y="104621"/>
                  <a:pt x="16764" y="104621"/>
                </a:cubicBezTo>
                <a:cubicBezTo>
                  <a:pt x="16764" y="104621"/>
                  <a:pt x="16872" y="104192"/>
                  <a:pt x="16848" y="103883"/>
                </a:cubicBezTo>
                <a:cubicBezTo>
                  <a:pt x="16836" y="103573"/>
                  <a:pt x="16372" y="103001"/>
                  <a:pt x="16407" y="102049"/>
                </a:cubicBezTo>
                <a:cubicBezTo>
                  <a:pt x="16431" y="101096"/>
                  <a:pt x="16610" y="100501"/>
                  <a:pt x="16753" y="99965"/>
                </a:cubicBezTo>
                <a:cubicBezTo>
                  <a:pt x="16895" y="99430"/>
                  <a:pt x="16860" y="98918"/>
                  <a:pt x="16705" y="98191"/>
                </a:cubicBezTo>
                <a:cubicBezTo>
                  <a:pt x="16550" y="97465"/>
                  <a:pt x="16288" y="96870"/>
                  <a:pt x="16372" y="95691"/>
                </a:cubicBezTo>
                <a:cubicBezTo>
                  <a:pt x="16443" y="94500"/>
                  <a:pt x="17086" y="91179"/>
                  <a:pt x="17348" y="89833"/>
                </a:cubicBezTo>
                <a:cubicBezTo>
                  <a:pt x="17610" y="88500"/>
                  <a:pt x="17991" y="85464"/>
                  <a:pt x="17800" y="83749"/>
                </a:cubicBezTo>
                <a:cubicBezTo>
                  <a:pt x="17622" y="82035"/>
                  <a:pt x="17574" y="81154"/>
                  <a:pt x="17705" y="80344"/>
                </a:cubicBezTo>
                <a:cubicBezTo>
                  <a:pt x="17824" y="79534"/>
                  <a:pt x="18157" y="79189"/>
                  <a:pt x="18479" y="78356"/>
                </a:cubicBezTo>
                <a:cubicBezTo>
                  <a:pt x="18812" y="77534"/>
                  <a:pt x="19003" y="76212"/>
                  <a:pt x="19229" y="74403"/>
                </a:cubicBezTo>
                <a:cubicBezTo>
                  <a:pt x="19467" y="72581"/>
                  <a:pt x="19872" y="69069"/>
                  <a:pt x="19872" y="67164"/>
                </a:cubicBezTo>
                <a:cubicBezTo>
                  <a:pt x="19872" y="65259"/>
                  <a:pt x="20015" y="62211"/>
                  <a:pt x="20062" y="60556"/>
                </a:cubicBezTo>
                <a:cubicBezTo>
                  <a:pt x="20110" y="58889"/>
                  <a:pt x="21134" y="56210"/>
                  <a:pt x="21134" y="56210"/>
                </a:cubicBezTo>
                <a:lnTo>
                  <a:pt x="21801" y="56174"/>
                </a:lnTo>
                <a:lnTo>
                  <a:pt x="22587" y="56210"/>
                </a:lnTo>
                <a:cubicBezTo>
                  <a:pt x="22587" y="56210"/>
                  <a:pt x="23611" y="58889"/>
                  <a:pt x="23658" y="60556"/>
                </a:cubicBezTo>
                <a:cubicBezTo>
                  <a:pt x="23706" y="62211"/>
                  <a:pt x="23849" y="65259"/>
                  <a:pt x="23837" y="67164"/>
                </a:cubicBezTo>
                <a:cubicBezTo>
                  <a:pt x="23837" y="69069"/>
                  <a:pt x="24253" y="72581"/>
                  <a:pt x="24480" y="74403"/>
                </a:cubicBezTo>
                <a:cubicBezTo>
                  <a:pt x="24706" y="76212"/>
                  <a:pt x="24896" y="77534"/>
                  <a:pt x="25230" y="78356"/>
                </a:cubicBezTo>
                <a:cubicBezTo>
                  <a:pt x="25551" y="79189"/>
                  <a:pt x="25885" y="79534"/>
                  <a:pt x="26016" y="80344"/>
                </a:cubicBezTo>
                <a:cubicBezTo>
                  <a:pt x="26135" y="81154"/>
                  <a:pt x="26099" y="82035"/>
                  <a:pt x="25908" y="83749"/>
                </a:cubicBezTo>
                <a:cubicBezTo>
                  <a:pt x="25718" y="85464"/>
                  <a:pt x="26099" y="88500"/>
                  <a:pt x="26361" y="89833"/>
                </a:cubicBezTo>
                <a:cubicBezTo>
                  <a:pt x="26623" y="91179"/>
                  <a:pt x="27266" y="94500"/>
                  <a:pt x="27349" y="95691"/>
                </a:cubicBezTo>
                <a:cubicBezTo>
                  <a:pt x="27432" y="96870"/>
                  <a:pt x="27159" y="97465"/>
                  <a:pt x="27004" y="98191"/>
                </a:cubicBezTo>
                <a:cubicBezTo>
                  <a:pt x="26849" y="98918"/>
                  <a:pt x="26825" y="99430"/>
                  <a:pt x="26956" y="99965"/>
                </a:cubicBezTo>
                <a:cubicBezTo>
                  <a:pt x="27099" y="100501"/>
                  <a:pt x="27278" y="101096"/>
                  <a:pt x="27313" y="102049"/>
                </a:cubicBezTo>
                <a:cubicBezTo>
                  <a:pt x="27337" y="103001"/>
                  <a:pt x="26873" y="103573"/>
                  <a:pt x="26861" y="103883"/>
                </a:cubicBezTo>
                <a:cubicBezTo>
                  <a:pt x="26849" y="104192"/>
                  <a:pt x="26944" y="104621"/>
                  <a:pt x="26944" y="104621"/>
                </a:cubicBezTo>
                <a:cubicBezTo>
                  <a:pt x="26944" y="104621"/>
                  <a:pt x="26849" y="105145"/>
                  <a:pt x="26897" y="105407"/>
                </a:cubicBezTo>
                <a:cubicBezTo>
                  <a:pt x="26944" y="105680"/>
                  <a:pt x="27111" y="106109"/>
                  <a:pt x="27385" y="106121"/>
                </a:cubicBezTo>
                <a:cubicBezTo>
                  <a:pt x="27537" y="106128"/>
                  <a:pt x="27860" y="106145"/>
                  <a:pt x="28154" y="106145"/>
                </a:cubicBezTo>
                <a:cubicBezTo>
                  <a:pt x="28389" y="106145"/>
                  <a:pt x="28606" y="106134"/>
                  <a:pt x="28706" y="106097"/>
                </a:cubicBezTo>
                <a:cubicBezTo>
                  <a:pt x="28945" y="106014"/>
                  <a:pt x="29028" y="105740"/>
                  <a:pt x="29028" y="105740"/>
                </a:cubicBezTo>
                <a:cubicBezTo>
                  <a:pt x="29028" y="105740"/>
                  <a:pt x="29509" y="105735"/>
                  <a:pt x="29912" y="105735"/>
                </a:cubicBezTo>
                <a:cubicBezTo>
                  <a:pt x="30113" y="105735"/>
                  <a:pt x="30294" y="105736"/>
                  <a:pt x="30385" y="105740"/>
                </a:cubicBezTo>
                <a:cubicBezTo>
                  <a:pt x="30403" y="105741"/>
                  <a:pt x="30420" y="105742"/>
                  <a:pt x="30438" y="105742"/>
                </a:cubicBezTo>
                <a:cubicBezTo>
                  <a:pt x="30697" y="105742"/>
                  <a:pt x="30982" y="105583"/>
                  <a:pt x="31350" y="105371"/>
                </a:cubicBezTo>
                <a:cubicBezTo>
                  <a:pt x="31742" y="105145"/>
                  <a:pt x="31790" y="104930"/>
                  <a:pt x="31790" y="104930"/>
                </a:cubicBezTo>
                <a:cubicBezTo>
                  <a:pt x="31790" y="104930"/>
                  <a:pt x="32088" y="104847"/>
                  <a:pt x="32243" y="104633"/>
                </a:cubicBezTo>
                <a:cubicBezTo>
                  <a:pt x="32397" y="104418"/>
                  <a:pt x="32481" y="104133"/>
                  <a:pt x="32243" y="103537"/>
                </a:cubicBezTo>
                <a:cubicBezTo>
                  <a:pt x="31993" y="102942"/>
                  <a:pt x="31766" y="103061"/>
                  <a:pt x="31421" y="102513"/>
                </a:cubicBezTo>
                <a:cubicBezTo>
                  <a:pt x="31076" y="101954"/>
                  <a:pt x="30885" y="101561"/>
                  <a:pt x="30790" y="101299"/>
                </a:cubicBezTo>
                <a:cubicBezTo>
                  <a:pt x="30707" y="101025"/>
                  <a:pt x="30778" y="101025"/>
                  <a:pt x="30647" y="100692"/>
                </a:cubicBezTo>
                <a:cubicBezTo>
                  <a:pt x="30528" y="100358"/>
                  <a:pt x="30492" y="100394"/>
                  <a:pt x="30302" y="99668"/>
                </a:cubicBezTo>
                <a:cubicBezTo>
                  <a:pt x="30123" y="98930"/>
                  <a:pt x="30385" y="97787"/>
                  <a:pt x="30445" y="97310"/>
                </a:cubicBezTo>
                <a:cubicBezTo>
                  <a:pt x="30516" y="96822"/>
                  <a:pt x="31695" y="88762"/>
                  <a:pt x="32040" y="86416"/>
                </a:cubicBezTo>
                <a:cubicBezTo>
                  <a:pt x="32385" y="84082"/>
                  <a:pt x="31933" y="81868"/>
                  <a:pt x="31552" y="80368"/>
                </a:cubicBezTo>
                <a:cubicBezTo>
                  <a:pt x="31183" y="78868"/>
                  <a:pt x="30909" y="77867"/>
                  <a:pt x="30730" y="76248"/>
                </a:cubicBezTo>
                <a:cubicBezTo>
                  <a:pt x="30540" y="74629"/>
                  <a:pt x="31004" y="71879"/>
                  <a:pt x="31481" y="69390"/>
                </a:cubicBezTo>
                <a:cubicBezTo>
                  <a:pt x="31945" y="66914"/>
                  <a:pt x="32457" y="61854"/>
                  <a:pt x="32731" y="60020"/>
                </a:cubicBezTo>
                <a:cubicBezTo>
                  <a:pt x="32993" y="58198"/>
                  <a:pt x="32683" y="54234"/>
                  <a:pt x="32254" y="52210"/>
                </a:cubicBezTo>
                <a:cubicBezTo>
                  <a:pt x="31540" y="48852"/>
                  <a:pt x="30183" y="44542"/>
                  <a:pt x="29504" y="43125"/>
                </a:cubicBezTo>
                <a:cubicBezTo>
                  <a:pt x="28825" y="41696"/>
                  <a:pt x="27742" y="39768"/>
                  <a:pt x="27742" y="39768"/>
                </a:cubicBezTo>
                <a:cubicBezTo>
                  <a:pt x="27742" y="39768"/>
                  <a:pt x="28111" y="37863"/>
                  <a:pt x="28278" y="37184"/>
                </a:cubicBezTo>
                <a:cubicBezTo>
                  <a:pt x="28456" y="36505"/>
                  <a:pt x="28921" y="35053"/>
                  <a:pt x="29266" y="33826"/>
                </a:cubicBezTo>
                <a:cubicBezTo>
                  <a:pt x="29599" y="32612"/>
                  <a:pt x="29909" y="29421"/>
                  <a:pt x="29909" y="29421"/>
                </a:cubicBezTo>
                <a:cubicBezTo>
                  <a:pt x="29909" y="29421"/>
                  <a:pt x="30040" y="32612"/>
                  <a:pt x="30349" y="34981"/>
                </a:cubicBezTo>
                <a:cubicBezTo>
                  <a:pt x="30659" y="37351"/>
                  <a:pt x="30790" y="37660"/>
                  <a:pt x="30790" y="37660"/>
                </a:cubicBezTo>
                <a:cubicBezTo>
                  <a:pt x="30790" y="37660"/>
                  <a:pt x="30588" y="38339"/>
                  <a:pt x="30695" y="38910"/>
                </a:cubicBezTo>
                <a:cubicBezTo>
                  <a:pt x="30790" y="39494"/>
                  <a:pt x="30790" y="39863"/>
                  <a:pt x="31266" y="41125"/>
                </a:cubicBezTo>
                <a:cubicBezTo>
                  <a:pt x="31742" y="42375"/>
                  <a:pt x="33576" y="46685"/>
                  <a:pt x="34183" y="47971"/>
                </a:cubicBezTo>
                <a:cubicBezTo>
                  <a:pt x="34790" y="49257"/>
                  <a:pt x="36422" y="53055"/>
                  <a:pt x="36588" y="53472"/>
                </a:cubicBezTo>
                <a:cubicBezTo>
                  <a:pt x="36755" y="53876"/>
                  <a:pt x="36755" y="53876"/>
                  <a:pt x="36731" y="54115"/>
                </a:cubicBezTo>
                <a:cubicBezTo>
                  <a:pt x="36695" y="54353"/>
                  <a:pt x="36517" y="55269"/>
                  <a:pt x="36624" y="56353"/>
                </a:cubicBezTo>
                <a:cubicBezTo>
                  <a:pt x="36731" y="57436"/>
                  <a:pt x="36874" y="58055"/>
                  <a:pt x="36874" y="58055"/>
                </a:cubicBezTo>
                <a:lnTo>
                  <a:pt x="36874" y="62389"/>
                </a:lnTo>
                <a:cubicBezTo>
                  <a:pt x="36874" y="62389"/>
                  <a:pt x="36779" y="63008"/>
                  <a:pt x="37184" y="63056"/>
                </a:cubicBezTo>
                <a:cubicBezTo>
                  <a:pt x="37200" y="63059"/>
                  <a:pt x="37215" y="63060"/>
                  <a:pt x="37230" y="63060"/>
                </a:cubicBezTo>
                <a:cubicBezTo>
                  <a:pt x="37567" y="63060"/>
                  <a:pt x="37588" y="62437"/>
                  <a:pt x="37588" y="62437"/>
                </a:cubicBezTo>
                <a:lnTo>
                  <a:pt x="37958" y="59556"/>
                </a:lnTo>
                <a:lnTo>
                  <a:pt x="38172" y="62913"/>
                </a:lnTo>
                <a:cubicBezTo>
                  <a:pt x="38172" y="62913"/>
                  <a:pt x="38172" y="63378"/>
                  <a:pt x="38577" y="63401"/>
                </a:cubicBezTo>
                <a:cubicBezTo>
                  <a:pt x="38585" y="63402"/>
                  <a:pt x="38594" y="63402"/>
                  <a:pt x="38602" y="63402"/>
                </a:cubicBezTo>
                <a:cubicBezTo>
                  <a:pt x="38971" y="63402"/>
                  <a:pt x="39005" y="62889"/>
                  <a:pt x="39005" y="62889"/>
                </a:cubicBezTo>
                <a:lnTo>
                  <a:pt x="39005" y="59484"/>
                </a:lnTo>
                <a:lnTo>
                  <a:pt x="39660" y="63259"/>
                </a:lnTo>
                <a:cubicBezTo>
                  <a:pt x="39660" y="63259"/>
                  <a:pt x="39660" y="63617"/>
                  <a:pt x="40051" y="63617"/>
                </a:cubicBezTo>
                <a:cubicBezTo>
                  <a:pt x="40063" y="63617"/>
                  <a:pt x="40076" y="63616"/>
                  <a:pt x="40089" y="63616"/>
                </a:cubicBezTo>
                <a:cubicBezTo>
                  <a:pt x="40458" y="63592"/>
                  <a:pt x="40482" y="63163"/>
                  <a:pt x="40482" y="63163"/>
                </a:cubicBezTo>
                <a:lnTo>
                  <a:pt x="40089" y="59425"/>
                </a:lnTo>
                <a:lnTo>
                  <a:pt x="40089" y="59425"/>
                </a:lnTo>
                <a:cubicBezTo>
                  <a:pt x="40089" y="59426"/>
                  <a:pt x="40898" y="62556"/>
                  <a:pt x="40994" y="62866"/>
                </a:cubicBezTo>
                <a:cubicBezTo>
                  <a:pt x="41089" y="63129"/>
                  <a:pt x="41240" y="63290"/>
                  <a:pt x="41488" y="63290"/>
                </a:cubicBezTo>
                <a:cubicBezTo>
                  <a:pt x="41520" y="63290"/>
                  <a:pt x="41554" y="63288"/>
                  <a:pt x="41589" y="63282"/>
                </a:cubicBezTo>
                <a:cubicBezTo>
                  <a:pt x="41899" y="63235"/>
                  <a:pt x="41827" y="62699"/>
                  <a:pt x="41827" y="62699"/>
                </a:cubicBezTo>
                <a:cubicBezTo>
                  <a:pt x="41827" y="62699"/>
                  <a:pt x="41137" y="59079"/>
                  <a:pt x="41029" y="58472"/>
                </a:cubicBezTo>
                <a:cubicBezTo>
                  <a:pt x="40934" y="57853"/>
                  <a:pt x="40863" y="57270"/>
                  <a:pt x="41029" y="57127"/>
                </a:cubicBezTo>
                <a:cubicBezTo>
                  <a:pt x="41080" y="57089"/>
                  <a:pt x="41136" y="57070"/>
                  <a:pt x="41198" y="57070"/>
                </a:cubicBezTo>
                <a:cubicBezTo>
                  <a:pt x="41354" y="57070"/>
                  <a:pt x="41551" y="57190"/>
                  <a:pt x="41815" y="57436"/>
                </a:cubicBezTo>
                <a:cubicBezTo>
                  <a:pt x="42184" y="57770"/>
                  <a:pt x="42625" y="57972"/>
                  <a:pt x="43173" y="58115"/>
                </a:cubicBezTo>
                <a:cubicBezTo>
                  <a:pt x="43247" y="58133"/>
                  <a:pt x="43311" y="58141"/>
                  <a:pt x="43367" y="58141"/>
                </a:cubicBezTo>
                <a:cubicBezTo>
                  <a:pt x="43708" y="58141"/>
                  <a:pt x="43708" y="57841"/>
                  <a:pt x="43708" y="57841"/>
                </a:cubicBezTo>
                <a:cubicBezTo>
                  <a:pt x="43708" y="57841"/>
                  <a:pt x="43446" y="57603"/>
                  <a:pt x="43065" y="57329"/>
                </a:cubicBezTo>
                <a:cubicBezTo>
                  <a:pt x="42696" y="57055"/>
                  <a:pt x="42422" y="56591"/>
                  <a:pt x="42220" y="56043"/>
                </a:cubicBezTo>
                <a:cubicBezTo>
                  <a:pt x="42018" y="55496"/>
                  <a:pt x="41851" y="55365"/>
                  <a:pt x="41410" y="54722"/>
                </a:cubicBezTo>
                <a:cubicBezTo>
                  <a:pt x="40970" y="54079"/>
                  <a:pt x="40375" y="53722"/>
                  <a:pt x="39982" y="53400"/>
                </a:cubicBezTo>
                <a:cubicBezTo>
                  <a:pt x="39684" y="53150"/>
                  <a:pt x="39434" y="53126"/>
                  <a:pt x="39434" y="53126"/>
                </a:cubicBezTo>
                <a:cubicBezTo>
                  <a:pt x="39434" y="53126"/>
                  <a:pt x="39374" y="52995"/>
                  <a:pt x="39434" y="52817"/>
                </a:cubicBezTo>
                <a:cubicBezTo>
                  <a:pt x="39505" y="52650"/>
                  <a:pt x="39374" y="52352"/>
                  <a:pt x="39267" y="51971"/>
                </a:cubicBezTo>
                <a:cubicBezTo>
                  <a:pt x="39172" y="51602"/>
                  <a:pt x="38517" y="49900"/>
                  <a:pt x="38077" y="48042"/>
                </a:cubicBezTo>
                <a:cubicBezTo>
                  <a:pt x="37636" y="46173"/>
                  <a:pt x="36791" y="41053"/>
                  <a:pt x="36219" y="39768"/>
                </a:cubicBezTo>
                <a:cubicBezTo>
                  <a:pt x="35636" y="38470"/>
                  <a:pt x="35029" y="37934"/>
                  <a:pt x="35029" y="37934"/>
                </a:cubicBezTo>
                <a:cubicBezTo>
                  <a:pt x="35029" y="37934"/>
                  <a:pt x="34993" y="37660"/>
                  <a:pt x="34898" y="36339"/>
                </a:cubicBezTo>
                <a:cubicBezTo>
                  <a:pt x="34790" y="35017"/>
                  <a:pt x="34219" y="32267"/>
                  <a:pt x="34112" y="30635"/>
                </a:cubicBezTo>
                <a:cubicBezTo>
                  <a:pt x="34017" y="29016"/>
                  <a:pt x="33909" y="26778"/>
                  <a:pt x="33981" y="24742"/>
                </a:cubicBezTo>
                <a:cubicBezTo>
                  <a:pt x="34040" y="22706"/>
                  <a:pt x="33707" y="21384"/>
                  <a:pt x="33433" y="20670"/>
                </a:cubicBezTo>
                <a:cubicBezTo>
                  <a:pt x="33159" y="19956"/>
                  <a:pt x="32350" y="19313"/>
                  <a:pt x="31266" y="19003"/>
                </a:cubicBezTo>
                <a:cubicBezTo>
                  <a:pt x="30183" y="18705"/>
                  <a:pt x="28992" y="18122"/>
                  <a:pt x="28004" y="17789"/>
                </a:cubicBezTo>
                <a:cubicBezTo>
                  <a:pt x="27028" y="17443"/>
                  <a:pt x="26408" y="16943"/>
                  <a:pt x="25504" y="16396"/>
                </a:cubicBezTo>
                <a:cubicBezTo>
                  <a:pt x="24587" y="15848"/>
                  <a:pt x="24682" y="15443"/>
                  <a:pt x="24682" y="14967"/>
                </a:cubicBezTo>
                <a:lnTo>
                  <a:pt x="24682" y="12907"/>
                </a:lnTo>
                <a:cubicBezTo>
                  <a:pt x="24682" y="12907"/>
                  <a:pt x="25325" y="12121"/>
                  <a:pt x="25706" y="11074"/>
                </a:cubicBezTo>
                <a:cubicBezTo>
                  <a:pt x="26075" y="10014"/>
                  <a:pt x="25908" y="9514"/>
                  <a:pt x="25908" y="9514"/>
                </a:cubicBezTo>
                <a:cubicBezTo>
                  <a:pt x="26444" y="9371"/>
                  <a:pt x="26694" y="9121"/>
                  <a:pt x="26885" y="8597"/>
                </a:cubicBezTo>
                <a:cubicBezTo>
                  <a:pt x="27087" y="8049"/>
                  <a:pt x="27397" y="7787"/>
                  <a:pt x="27563" y="7204"/>
                </a:cubicBezTo>
                <a:cubicBezTo>
                  <a:pt x="27742" y="6632"/>
                  <a:pt x="27551" y="6025"/>
                  <a:pt x="27159" y="5918"/>
                </a:cubicBezTo>
                <a:cubicBezTo>
                  <a:pt x="27087" y="5898"/>
                  <a:pt x="27021" y="5890"/>
                  <a:pt x="26960" y="5890"/>
                </a:cubicBezTo>
                <a:cubicBezTo>
                  <a:pt x="26585" y="5890"/>
                  <a:pt x="26408" y="6216"/>
                  <a:pt x="26408" y="6216"/>
                </a:cubicBezTo>
                <a:cubicBezTo>
                  <a:pt x="26408" y="6216"/>
                  <a:pt x="26968" y="3477"/>
                  <a:pt x="26242" y="2358"/>
                </a:cubicBezTo>
                <a:cubicBezTo>
                  <a:pt x="25289" y="858"/>
                  <a:pt x="24111" y="1"/>
                  <a:pt x="21801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0"/>
          <p:cNvGrpSpPr/>
          <p:nvPr/>
        </p:nvGrpSpPr>
        <p:grpSpPr>
          <a:xfrm>
            <a:off x="1319875" y="1178287"/>
            <a:ext cx="3472008" cy="1105623"/>
            <a:chOff x="1319875" y="1178287"/>
            <a:chExt cx="3472008" cy="1105623"/>
          </a:xfrm>
        </p:grpSpPr>
        <p:sp>
          <p:nvSpPr>
            <p:cNvPr id="761" name="Google Shape;761;p30"/>
            <p:cNvSpPr/>
            <p:nvPr/>
          </p:nvSpPr>
          <p:spPr>
            <a:xfrm>
              <a:off x="4348799" y="1854928"/>
              <a:ext cx="443084" cy="428982"/>
            </a:xfrm>
            <a:custGeom>
              <a:avLst/>
              <a:gdLst/>
              <a:ahLst/>
              <a:cxnLst/>
              <a:rect l="l" t="t" r="r" b="b"/>
              <a:pathLst>
                <a:path w="14015" h="13570" extrusionOk="0">
                  <a:moveTo>
                    <a:pt x="7001" y="0"/>
                  </a:moveTo>
                  <a:cubicBezTo>
                    <a:pt x="6915" y="0"/>
                    <a:pt x="6829" y="21"/>
                    <a:pt x="6751" y="63"/>
                  </a:cubicBezTo>
                  <a:cubicBezTo>
                    <a:pt x="6644" y="122"/>
                    <a:pt x="6585" y="229"/>
                    <a:pt x="6585" y="360"/>
                  </a:cubicBezTo>
                  <a:lnTo>
                    <a:pt x="6644" y="4277"/>
                  </a:lnTo>
                  <a:cubicBezTo>
                    <a:pt x="6644" y="4277"/>
                    <a:pt x="6522" y="4510"/>
                    <a:pt x="6420" y="4510"/>
                  </a:cubicBezTo>
                  <a:cubicBezTo>
                    <a:pt x="6369" y="4510"/>
                    <a:pt x="6323" y="4452"/>
                    <a:pt x="6299" y="4277"/>
                  </a:cubicBezTo>
                  <a:cubicBezTo>
                    <a:pt x="6227" y="3754"/>
                    <a:pt x="6227" y="1646"/>
                    <a:pt x="6013" y="1122"/>
                  </a:cubicBezTo>
                  <a:cubicBezTo>
                    <a:pt x="5882" y="803"/>
                    <a:pt x="5544" y="567"/>
                    <a:pt x="5121" y="567"/>
                  </a:cubicBezTo>
                  <a:cubicBezTo>
                    <a:pt x="4850" y="567"/>
                    <a:pt x="4546" y="664"/>
                    <a:pt x="4239" y="896"/>
                  </a:cubicBezTo>
                  <a:cubicBezTo>
                    <a:pt x="3465" y="1503"/>
                    <a:pt x="1274" y="5028"/>
                    <a:pt x="774" y="6897"/>
                  </a:cubicBezTo>
                  <a:cubicBezTo>
                    <a:pt x="286" y="8766"/>
                    <a:pt x="0" y="11088"/>
                    <a:pt x="72" y="11993"/>
                  </a:cubicBezTo>
                  <a:cubicBezTo>
                    <a:pt x="140" y="12857"/>
                    <a:pt x="404" y="13569"/>
                    <a:pt x="1164" y="13569"/>
                  </a:cubicBezTo>
                  <a:cubicBezTo>
                    <a:pt x="1200" y="13569"/>
                    <a:pt x="1236" y="13568"/>
                    <a:pt x="1274" y="13564"/>
                  </a:cubicBezTo>
                  <a:cubicBezTo>
                    <a:pt x="2120" y="13493"/>
                    <a:pt x="3037" y="12969"/>
                    <a:pt x="3251" y="12743"/>
                  </a:cubicBezTo>
                  <a:cubicBezTo>
                    <a:pt x="3465" y="12517"/>
                    <a:pt x="3537" y="12219"/>
                    <a:pt x="4239" y="12219"/>
                  </a:cubicBezTo>
                  <a:cubicBezTo>
                    <a:pt x="4953" y="12219"/>
                    <a:pt x="5870" y="12064"/>
                    <a:pt x="6085" y="11397"/>
                  </a:cubicBezTo>
                  <a:cubicBezTo>
                    <a:pt x="6299" y="10719"/>
                    <a:pt x="6585" y="8921"/>
                    <a:pt x="6644" y="8171"/>
                  </a:cubicBezTo>
                  <a:cubicBezTo>
                    <a:pt x="6716" y="7421"/>
                    <a:pt x="6585" y="6968"/>
                    <a:pt x="6644" y="6373"/>
                  </a:cubicBezTo>
                  <a:cubicBezTo>
                    <a:pt x="6716" y="5778"/>
                    <a:pt x="6716" y="5254"/>
                    <a:pt x="6716" y="5254"/>
                  </a:cubicBezTo>
                  <a:cubicBezTo>
                    <a:pt x="6716" y="5254"/>
                    <a:pt x="6835" y="5349"/>
                    <a:pt x="7001" y="5349"/>
                  </a:cubicBezTo>
                  <a:cubicBezTo>
                    <a:pt x="7168" y="5349"/>
                    <a:pt x="7299" y="5254"/>
                    <a:pt x="7299" y="5254"/>
                  </a:cubicBezTo>
                  <a:cubicBezTo>
                    <a:pt x="7299" y="5254"/>
                    <a:pt x="7299" y="5778"/>
                    <a:pt x="7370" y="6373"/>
                  </a:cubicBezTo>
                  <a:cubicBezTo>
                    <a:pt x="7442" y="6968"/>
                    <a:pt x="7299" y="7421"/>
                    <a:pt x="7370" y="8171"/>
                  </a:cubicBezTo>
                  <a:cubicBezTo>
                    <a:pt x="7442" y="8921"/>
                    <a:pt x="7728" y="10719"/>
                    <a:pt x="7930" y="11397"/>
                  </a:cubicBezTo>
                  <a:cubicBezTo>
                    <a:pt x="8144" y="12064"/>
                    <a:pt x="9073" y="12219"/>
                    <a:pt x="9775" y="12219"/>
                  </a:cubicBezTo>
                  <a:cubicBezTo>
                    <a:pt x="10478" y="12219"/>
                    <a:pt x="10549" y="12517"/>
                    <a:pt x="10764" y="12743"/>
                  </a:cubicBezTo>
                  <a:cubicBezTo>
                    <a:pt x="10978" y="12969"/>
                    <a:pt x="11895" y="13493"/>
                    <a:pt x="12740" y="13564"/>
                  </a:cubicBezTo>
                  <a:cubicBezTo>
                    <a:pt x="12779" y="13568"/>
                    <a:pt x="12816" y="13569"/>
                    <a:pt x="12852" y="13569"/>
                  </a:cubicBezTo>
                  <a:cubicBezTo>
                    <a:pt x="13623" y="13569"/>
                    <a:pt x="13886" y="12857"/>
                    <a:pt x="13943" y="11993"/>
                  </a:cubicBezTo>
                  <a:cubicBezTo>
                    <a:pt x="14014" y="11088"/>
                    <a:pt x="13740" y="8766"/>
                    <a:pt x="13240" y="6897"/>
                  </a:cubicBezTo>
                  <a:cubicBezTo>
                    <a:pt x="12740" y="5028"/>
                    <a:pt x="10549" y="1503"/>
                    <a:pt x="9775" y="896"/>
                  </a:cubicBezTo>
                  <a:cubicBezTo>
                    <a:pt x="9474" y="664"/>
                    <a:pt x="9170" y="567"/>
                    <a:pt x="8899" y="567"/>
                  </a:cubicBezTo>
                  <a:cubicBezTo>
                    <a:pt x="8475" y="567"/>
                    <a:pt x="8132" y="803"/>
                    <a:pt x="8001" y="1122"/>
                  </a:cubicBezTo>
                  <a:cubicBezTo>
                    <a:pt x="7799" y="1646"/>
                    <a:pt x="7799" y="3754"/>
                    <a:pt x="7728" y="4277"/>
                  </a:cubicBezTo>
                  <a:cubicBezTo>
                    <a:pt x="7704" y="4452"/>
                    <a:pt x="7656" y="4510"/>
                    <a:pt x="7603" y="4510"/>
                  </a:cubicBezTo>
                  <a:cubicBezTo>
                    <a:pt x="7497" y="4510"/>
                    <a:pt x="7370" y="4277"/>
                    <a:pt x="7370" y="4277"/>
                  </a:cubicBezTo>
                  <a:lnTo>
                    <a:pt x="7442" y="360"/>
                  </a:lnTo>
                  <a:cubicBezTo>
                    <a:pt x="7442" y="229"/>
                    <a:pt x="7370" y="122"/>
                    <a:pt x="7263" y="63"/>
                  </a:cubicBezTo>
                  <a:lnTo>
                    <a:pt x="7251" y="63"/>
                  </a:lnTo>
                  <a:cubicBezTo>
                    <a:pt x="7174" y="21"/>
                    <a:pt x="7088" y="0"/>
                    <a:pt x="700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3787589" y="1557285"/>
              <a:ext cx="628633" cy="546896"/>
            </a:xfrm>
            <a:custGeom>
              <a:avLst/>
              <a:gdLst/>
              <a:ahLst/>
              <a:cxnLst/>
              <a:rect l="l" t="t" r="r" b="b"/>
              <a:pathLst>
                <a:path w="19884" h="17300" fill="none" extrusionOk="0">
                  <a:moveTo>
                    <a:pt x="0" y="0"/>
                  </a:moveTo>
                  <a:lnTo>
                    <a:pt x="19884" y="17300"/>
                  </a:lnTo>
                </a:path>
              </a:pathLst>
            </a:custGeom>
            <a:noFill/>
            <a:ln w="13700" cap="flat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3374300" y="1212927"/>
              <a:ext cx="465657" cy="465621"/>
            </a:xfrm>
            <a:custGeom>
              <a:avLst/>
              <a:gdLst/>
              <a:ahLst/>
              <a:cxnLst/>
              <a:rect l="l" t="t" r="r" b="b"/>
              <a:pathLst>
                <a:path w="14729" h="14729" extrusionOk="0">
                  <a:moveTo>
                    <a:pt x="7358" y="0"/>
                  </a:moveTo>
                  <a:cubicBezTo>
                    <a:pt x="3298" y="0"/>
                    <a:pt x="0" y="3298"/>
                    <a:pt x="0" y="7370"/>
                  </a:cubicBezTo>
                  <a:cubicBezTo>
                    <a:pt x="0" y="11430"/>
                    <a:pt x="3298" y="14728"/>
                    <a:pt x="7358" y="14728"/>
                  </a:cubicBezTo>
                  <a:cubicBezTo>
                    <a:pt x="11430" y="14728"/>
                    <a:pt x="14728" y="11430"/>
                    <a:pt x="14728" y="7370"/>
                  </a:cubicBezTo>
                  <a:cubicBezTo>
                    <a:pt x="14728" y="3298"/>
                    <a:pt x="11430" y="0"/>
                    <a:pt x="735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 txBox="1"/>
            <p:nvPr/>
          </p:nvSpPr>
          <p:spPr>
            <a:xfrm>
              <a:off x="1319875" y="11782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5" name="Google Shape;765;p30"/>
          <p:cNvGrpSpPr/>
          <p:nvPr/>
        </p:nvGrpSpPr>
        <p:grpSpPr>
          <a:xfrm>
            <a:off x="1319875" y="2160556"/>
            <a:ext cx="3401601" cy="534900"/>
            <a:chOff x="1319875" y="2160556"/>
            <a:chExt cx="3401601" cy="534900"/>
          </a:xfrm>
        </p:grpSpPr>
        <p:sp>
          <p:nvSpPr>
            <p:cNvPr id="766" name="Google Shape;766;p30"/>
            <p:cNvSpPr/>
            <p:nvPr/>
          </p:nvSpPr>
          <p:spPr>
            <a:xfrm>
              <a:off x="4372130" y="2230499"/>
              <a:ext cx="349346" cy="238611"/>
            </a:xfrm>
            <a:custGeom>
              <a:avLst/>
              <a:gdLst/>
              <a:ahLst/>
              <a:cxnLst/>
              <a:rect l="l" t="t" r="r" b="b"/>
              <a:pathLst>
                <a:path w="11050" h="7548" extrusionOk="0">
                  <a:moveTo>
                    <a:pt x="3220" y="1"/>
                  </a:moveTo>
                  <a:cubicBezTo>
                    <a:pt x="3045" y="1"/>
                    <a:pt x="2874" y="18"/>
                    <a:pt x="2703" y="53"/>
                  </a:cubicBezTo>
                  <a:cubicBezTo>
                    <a:pt x="1798" y="232"/>
                    <a:pt x="1072" y="482"/>
                    <a:pt x="655" y="899"/>
                  </a:cubicBezTo>
                  <a:cubicBezTo>
                    <a:pt x="1" y="1553"/>
                    <a:pt x="227" y="1899"/>
                    <a:pt x="298" y="2744"/>
                  </a:cubicBezTo>
                  <a:cubicBezTo>
                    <a:pt x="370" y="3589"/>
                    <a:pt x="513" y="4649"/>
                    <a:pt x="513" y="5578"/>
                  </a:cubicBezTo>
                  <a:cubicBezTo>
                    <a:pt x="513" y="6494"/>
                    <a:pt x="441" y="6911"/>
                    <a:pt x="715" y="7268"/>
                  </a:cubicBezTo>
                  <a:cubicBezTo>
                    <a:pt x="874" y="7467"/>
                    <a:pt x="999" y="7548"/>
                    <a:pt x="1196" y="7548"/>
                  </a:cubicBezTo>
                  <a:cubicBezTo>
                    <a:pt x="1354" y="7548"/>
                    <a:pt x="1556" y="7496"/>
                    <a:pt x="1858" y="7411"/>
                  </a:cubicBezTo>
                  <a:cubicBezTo>
                    <a:pt x="2846" y="7125"/>
                    <a:pt x="2489" y="6637"/>
                    <a:pt x="3192" y="6423"/>
                  </a:cubicBezTo>
                  <a:cubicBezTo>
                    <a:pt x="3906" y="6209"/>
                    <a:pt x="4537" y="6066"/>
                    <a:pt x="4537" y="6066"/>
                  </a:cubicBezTo>
                  <a:cubicBezTo>
                    <a:pt x="5108" y="5923"/>
                    <a:pt x="5597" y="5078"/>
                    <a:pt x="5597" y="5078"/>
                  </a:cubicBezTo>
                  <a:cubicBezTo>
                    <a:pt x="5597" y="5078"/>
                    <a:pt x="5739" y="5363"/>
                    <a:pt x="5882" y="5578"/>
                  </a:cubicBezTo>
                  <a:cubicBezTo>
                    <a:pt x="6025" y="5780"/>
                    <a:pt x="6097" y="6280"/>
                    <a:pt x="6097" y="6280"/>
                  </a:cubicBezTo>
                  <a:lnTo>
                    <a:pt x="6382" y="6209"/>
                  </a:lnTo>
                  <a:cubicBezTo>
                    <a:pt x="6382" y="6209"/>
                    <a:pt x="6311" y="5923"/>
                    <a:pt x="6382" y="5506"/>
                  </a:cubicBezTo>
                  <a:cubicBezTo>
                    <a:pt x="6454" y="5078"/>
                    <a:pt x="6240" y="5006"/>
                    <a:pt x="7013" y="4935"/>
                  </a:cubicBezTo>
                  <a:cubicBezTo>
                    <a:pt x="7799" y="4863"/>
                    <a:pt x="8287" y="4578"/>
                    <a:pt x="8859" y="3661"/>
                  </a:cubicBezTo>
                  <a:cubicBezTo>
                    <a:pt x="9418" y="2744"/>
                    <a:pt x="9561" y="2244"/>
                    <a:pt x="9919" y="1970"/>
                  </a:cubicBezTo>
                  <a:cubicBezTo>
                    <a:pt x="10264" y="1684"/>
                    <a:pt x="10478" y="1684"/>
                    <a:pt x="10835" y="1327"/>
                  </a:cubicBezTo>
                  <a:cubicBezTo>
                    <a:pt x="10835" y="1327"/>
                    <a:pt x="11050" y="1184"/>
                    <a:pt x="10204" y="839"/>
                  </a:cubicBezTo>
                  <a:cubicBezTo>
                    <a:pt x="9679" y="620"/>
                    <a:pt x="9346" y="535"/>
                    <a:pt x="8921" y="535"/>
                  </a:cubicBezTo>
                  <a:cubicBezTo>
                    <a:pt x="8651" y="535"/>
                    <a:pt x="8345" y="569"/>
                    <a:pt x="7930" y="625"/>
                  </a:cubicBezTo>
                  <a:cubicBezTo>
                    <a:pt x="7323" y="706"/>
                    <a:pt x="6763" y="831"/>
                    <a:pt x="6223" y="831"/>
                  </a:cubicBezTo>
                  <a:cubicBezTo>
                    <a:pt x="5820" y="831"/>
                    <a:pt x="5429" y="762"/>
                    <a:pt x="5037" y="553"/>
                  </a:cubicBezTo>
                  <a:cubicBezTo>
                    <a:pt x="4343" y="175"/>
                    <a:pt x="3764" y="1"/>
                    <a:pt x="322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3374300" y="2195196"/>
              <a:ext cx="465657" cy="465621"/>
            </a:xfrm>
            <a:custGeom>
              <a:avLst/>
              <a:gdLst/>
              <a:ahLst/>
              <a:cxnLst/>
              <a:rect l="l" t="t" r="r" b="b"/>
              <a:pathLst>
                <a:path w="14729" h="14729" extrusionOk="0">
                  <a:moveTo>
                    <a:pt x="7358" y="0"/>
                  </a:moveTo>
                  <a:cubicBezTo>
                    <a:pt x="3298" y="0"/>
                    <a:pt x="0" y="3286"/>
                    <a:pt x="0" y="7358"/>
                  </a:cubicBezTo>
                  <a:cubicBezTo>
                    <a:pt x="0" y="11430"/>
                    <a:pt x="3298" y="14728"/>
                    <a:pt x="7358" y="14728"/>
                  </a:cubicBezTo>
                  <a:cubicBezTo>
                    <a:pt x="11430" y="14728"/>
                    <a:pt x="14728" y="11430"/>
                    <a:pt x="14728" y="7358"/>
                  </a:cubicBezTo>
                  <a:cubicBezTo>
                    <a:pt x="14728" y="3286"/>
                    <a:pt x="11430" y="0"/>
                    <a:pt x="735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3764258" y="2395523"/>
              <a:ext cx="640299" cy="3035"/>
            </a:xfrm>
            <a:custGeom>
              <a:avLst/>
              <a:gdLst/>
              <a:ahLst/>
              <a:cxnLst/>
              <a:rect l="l" t="t" r="r" b="b"/>
              <a:pathLst>
                <a:path w="20253" h="96" fill="none" extrusionOk="0">
                  <a:moveTo>
                    <a:pt x="0" y="96"/>
                  </a:moveTo>
                  <a:lnTo>
                    <a:pt x="20253" y="0"/>
                  </a:lnTo>
                </a:path>
              </a:pathLst>
            </a:custGeom>
            <a:noFill/>
            <a:ln w="13700" cap="flat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0"/>
            <p:cNvSpPr txBox="1"/>
            <p:nvPr/>
          </p:nvSpPr>
          <p:spPr>
            <a:xfrm>
              <a:off x="1319875" y="2160556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0" name="Google Shape;770;p30"/>
          <p:cNvGrpSpPr/>
          <p:nvPr/>
        </p:nvGrpSpPr>
        <p:grpSpPr>
          <a:xfrm>
            <a:off x="4437634" y="1178287"/>
            <a:ext cx="3391166" cy="534900"/>
            <a:chOff x="4437634" y="1178287"/>
            <a:chExt cx="3391166" cy="534900"/>
          </a:xfrm>
        </p:grpSpPr>
        <p:sp>
          <p:nvSpPr>
            <p:cNvPr id="771" name="Google Shape;771;p30"/>
            <p:cNvSpPr/>
            <p:nvPr/>
          </p:nvSpPr>
          <p:spPr>
            <a:xfrm>
              <a:off x="4437634" y="1289138"/>
              <a:ext cx="264270" cy="242183"/>
            </a:xfrm>
            <a:custGeom>
              <a:avLst/>
              <a:gdLst/>
              <a:ahLst/>
              <a:cxnLst/>
              <a:rect l="l" t="t" r="r" b="b"/>
              <a:pathLst>
                <a:path w="8359" h="7661" extrusionOk="0">
                  <a:moveTo>
                    <a:pt x="3044" y="0"/>
                  </a:moveTo>
                  <a:cubicBezTo>
                    <a:pt x="2470" y="0"/>
                    <a:pt x="1802" y="116"/>
                    <a:pt x="1227" y="922"/>
                  </a:cubicBezTo>
                  <a:cubicBezTo>
                    <a:pt x="465" y="2005"/>
                    <a:pt x="0" y="2803"/>
                    <a:pt x="286" y="4029"/>
                  </a:cubicBezTo>
                  <a:cubicBezTo>
                    <a:pt x="477" y="4815"/>
                    <a:pt x="822" y="5137"/>
                    <a:pt x="1298" y="5327"/>
                  </a:cubicBezTo>
                  <a:cubicBezTo>
                    <a:pt x="1655" y="5470"/>
                    <a:pt x="2001" y="5565"/>
                    <a:pt x="2001" y="5565"/>
                  </a:cubicBezTo>
                  <a:cubicBezTo>
                    <a:pt x="2001" y="5565"/>
                    <a:pt x="2191" y="6196"/>
                    <a:pt x="2834" y="6315"/>
                  </a:cubicBezTo>
                  <a:cubicBezTo>
                    <a:pt x="3298" y="6411"/>
                    <a:pt x="3798" y="6530"/>
                    <a:pt x="3798" y="6530"/>
                  </a:cubicBezTo>
                  <a:lnTo>
                    <a:pt x="3882" y="7423"/>
                  </a:lnTo>
                  <a:cubicBezTo>
                    <a:pt x="3894" y="7518"/>
                    <a:pt x="3953" y="7601"/>
                    <a:pt x="4048" y="7637"/>
                  </a:cubicBezTo>
                  <a:lnTo>
                    <a:pt x="4168" y="7661"/>
                  </a:lnTo>
                  <a:lnTo>
                    <a:pt x="4298" y="7637"/>
                  </a:lnTo>
                  <a:cubicBezTo>
                    <a:pt x="4394" y="7601"/>
                    <a:pt x="4465" y="7518"/>
                    <a:pt x="4477" y="7423"/>
                  </a:cubicBezTo>
                  <a:lnTo>
                    <a:pt x="4560" y="6530"/>
                  </a:lnTo>
                  <a:cubicBezTo>
                    <a:pt x="4560" y="6530"/>
                    <a:pt x="5060" y="6411"/>
                    <a:pt x="5525" y="6315"/>
                  </a:cubicBezTo>
                  <a:cubicBezTo>
                    <a:pt x="6168" y="6196"/>
                    <a:pt x="6358" y="5565"/>
                    <a:pt x="6358" y="5565"/>
                  </a:cubicBezTo>
                  <a:cubicBezTo>
                    <a:pt x="6358" y="5565"/>
                    <a:pt x="6692" y="5470"/>
                    <a:pt x="7061" y="5327"/>
                  </a:cubicBezTo>
                  <a:cubicBezTo>
                    <a:pt x="7537" y="5137"/>
                    <a:pt x="7882" y="4815"/>
                    <a:pt x="8061" y="4029"/>
                  </a:cubicBezTo>
                  <a:cubicBezTo>
                    <a:pt x="8359" y="2803"/>
                    <a:pt x="7894" y="2005"/>
                    <a:pt x="7132" y="922"/>
                  </a:cubicBezTo>
                  <a:cubicBezTo>
                    <a:pt x="6556" y="116"/>
                    <a:pt x="5879" y="0"/>
                    <a:pt x="5311" y="0"/>
                  </a:cubicBezTo>
                  <a:cubicBezTo>
                    <a:pt x="5233" y="0"/>
                    <a:pt x="5158" y="2"/>
                    <a:pt x="5084" y="5"/>
                  </a:cubicBezTo>
                  <a:cubicBezTo>
                    <a:pt x="4179" y="41"/>
                    <a:pt x="4168" y="803"/>
                    <a:pt x="4168" y="803"/>
                  </a:cubicBezTo>
                  <a:cubicBezTo>
                    <a:pt x="4168" y="803"/>
                    <a:pt x="4179" y="41"/>
                    <a:pt x="3275" y="5"/>
                  </a:cubicBezTo>
                  <a:cubicBezTo>
                    <a:pt x="3200" y="2"/>
                    <a:pt x="3123" y="0"/>
                    <a:pt x="304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5302607" y="1212927"/>
              <a:ext cx="465657" cy="465621"/>
            </a:xfrm>
            <a:custGeom>
              <a:avLst/>
              <a:gdLst/>
              <a:ahLst/>
              <a:cxnLst/>
              <a:rect l="l" t="t" r="r" b="b"/>
              <a:pathLst>
                <a:path w="14729" h="14729" extrusionOk="0">
                  <a:moveTo>
                    <a:pt x="7359" y="0"/>
                  </a:moveTo>
                  <a:cubicBezTo>
                    <a:pt x="3299" y="0"/>
                    <a:pt x="1" y="3298"/>
                    <a:pt x="1" y="7358"/>
                  </a:cubicBezTo>
                  <a:cubicBezTo>
                    <a:pt x="1" y="11430"/>
                    <a:pt x="3299" y="14728"/>
                    <a:pt x="7359" y="14728"/>
                  </a:cubicBezTo>
                  <a:cubicBezTo>
                    <a:pt x="11431" y="14728"/>
                    <a:pt x="14729" y="11430"/>
                    <a:pt x="14729" y="7358"/>
                  </a:cubicBezTo>
                  <a:cubicBezTo>
                    <a:pt x="14729" y="3298"/>
                    <a:pt x="11431" y="0"/>
                    <a:pt x="735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4643156" y="1444220"/>
              <a:ext cx="698660" cy="3035"/>
            </a:xfrm>
            <a:custGeom>
              <a:avLst/>
              <a:gdLst/>
              <a:ahLst/>
              <a:cxnLst/>
              <a:rect l="l" t="t" r="r" b="b"/>
              <a:pathLst>
                <a:path w="22099" h="96" fill="none" extrusionOk="0">
                  <a:moveTo>
                    <a:pt x="0" y="1"/>
                  </a:moveTo>
                  <a:lnTo>
                    <a:pt x="22098" y="96"/>
                  </a:lnTo>
                </a:path>
              </a:pathLst>
            </a:custGeom>
            <a:noFill/>
            <a:ln w="1370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0"/>
            <p:cNvSpPr txBox="1"/>
            <p:nvPr/>
          </p:nvSpPr>
          <p:spPr>
            <a:xfrm>
              <a:off x="5944200" y="11782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5" name="Google Shape;775;p30"/>
          <p:cNvGrpSpPr/>
          <p:nvPr/>
        </p:nvGrpSpPr>
        <p:grpSpPr>
          <a:xfrm>
            <a:off x="4515910" y="1926691"/>
            <a:ext cx="3312890" cy="768765"/>
            <a:chOff x="4515910" y="1926691"/>
            <a:chExt cx="3312890" cy="768765"/>
          </a:xfrm>
        </p:grpSpPr>
        <p:sp>
          <p:nvSpPr>
            <p:cNvPr id="776" name="Google Shape;776;p30"/>
            <p:cNvSpPr/>
            <p:nvPr/>
          </p:nvSpPr>
          <p:spPr>
            <a:xfrm>
              <a:off x="4515910" y="1926691"/>
              <a:ext cx="230789" cy="235387"/>
            </a:xfrm>
            <a:custGeom>
              <a:avLst/>
              <a:gdLst/>
              <a:ahLst/>
              <a:cxnLst/>
              <a:rect l="l" t="t" r="r" b="b"/>
              <a:pathLst>
                <a:path w="7300" h="7446" extrusionOk="0">
                  <a:moveTo>
                    <a:pt x="1156" y="1"/>
                  </a:moveTo>
                  <a:cubicBezTo>
                    <a:pt x="1120" y="1"/>
                    <a:pt x="1088" y="6"/>
                    <a:pt x="1060" y="19"/>
                  </a:cubicBezTo>
                  <a:cubicBezTo>
                    <a:pt x="882" y="102"/>
                    <a:pt x="727" y="460"/>
                    <a:pt x="846" y="626"/>
                  </a:cubicBezTo>
                  <a:cubicBezTo>
                    <a:pt x="603" y="570"/>
                    <a:pt x="536" y="470"/>
                    <a:pt x="455" y="470"/>
                  </a:cubicBezTo>
                  <a:cubicBezTo>
                    <a:pt x="433" y="470"/>
                    <a:pt x="410" y="477"/>
                    <a:pt x="382" y="495"/>
                  </a:cubicBezTo>
                  <a:cubicBezTo>
                    <a:pt x="215" y="614"/>
                    <a:pt x="84" y="1019"/>
                    <a:pt x="84" y="1019"/>
                  </a:cubicBezTo>
                  <a:cubicBezTo>
                    <a:pt x="84" y="1019"/>
                    <a:pt x="358" y="1043"/>
                    <a:pt x="489" y="1317"/>
                  </a:cubicBezTo>
                  <a:cubicBezTo>
                    <a:pt x="620" y="1591"/>
                    <a:pt x="691" y="1543"/>
                    <a:pt x="656" y="1829"/>
                  </a:cubicBezTo>
                  <a:cubicBezTo>
                    <a:pt x="370" y="1865"/>
                    <a:pt x="287" y="1817"/>
                    <a:pt x="1" y="1984"/>
                  </a:cubicBezTo>
                  <a:cubicBezTo>
                    <a:pt x="156" y="2662"/>
                    <a:pt x="334" y="3353"/>
                    <a:pt x="691" y="3948"/>
                  </a:cubicBezTo>
                  <a:lnTo>
                    <a:pt x="715" y="4151"/>
                  </a:lnTo>
                  <a:cubicBezTo>
                    <a:pt x="608" y="5556"/>
                    <a:pt x="1692" y="6913"/>
                    <a:pt x="3037" y="7306"/>
                  </a:cubicBezTo>
                  <a:cubicBezTo>
                    <a:pt x="3372" y="7405"/>
                    <a:pt x="3711" y="7446"/>
                    <a:pt x="4053" y="7446"/>
                  </a:cubicBezTo>
                  <a:cubicBezTo>
                    <a:pt x="4902" y="7446"/>
                    <a:pt x="5761" y="7191"/>
                    <a:pt x="6585" y="6937"/>
                  </a:cubicBezTo>
                  <a:cubicBezTo>
                    <a:pt x="6728" y="6901"/>
                    <a:pt x="7109" y="6722"/>
                    <a:pt x="7156" y="6568"/>
                  </a:cubicBezTo>
                  <a:cubicBezTo>
                    <a:pt x="7299" y="6091"/>
                    <a:pt x="6990" y="5853"/>
                    <a:pt x="6966" y="5722"/>
                  </a:cubicBezTo>
                  <a:cubicBezTo>
                    <a:pt x="6692" y="4258"/>
                    <a:pt x="5978" y="3293"/>
                    <a:pt x="4656" y="2603"/>
                  </a:cubicBezTo>
                  <a:cubicBezTo>
                    <a:pt x="4168" y="2353"/>
                    <a:pt x="3763" y="2186"/>
                    <a:pt x="3763" y="2186"/>
                  </a:cubicBezTo>
                  <a:cubicBezTo>
                    <a:pt x="3763" y="2186"/>
                    <a:pt x="3847" y="1960"/>
                    <a:pt x="3680" y="1781"/>
                  </a:cubicBezTo>
                  <a:cubicBezTo>
                    <a:pt x="3656" y="1591"/>
                    <a:pt x="3763" y="1305"/>
                    <a:pt x="3680" y="1043"/>
                  </a:cubicBezTo>
                  <a:cubicBezTo>
                    <a:pt x="3529" y="631"/>
                    <a:pt x="3314" y="544"/>
                    <a:pt x="3160" y="544"/>
                  </a:cubicBezTo>
                  <a:cubicBezTo>
                    <a:pt x="3046" y="544"/>
                    <a:pt x="2965" y="591"/>
                    <a:pt x="2965" y="591"/>
                  </a:cubicBezTo>
                  <a:cubicBezTo>
                    <a:pt x="2965" y="591"/>
                    <a:pt x="2454" y="247"/>
                    <a:pt x="2026" y="247"/>
                  </a:cubicBezTo>
                  <a:cubicBezTo>
                    <a:pt x="1908" y="247"/>
                    <a:pt x="1796" y="274"/>
                    <a:pt x="1703" y="341"/>
                  </a:cubicBezTo>
                  <a:cubicBezTo>
                    <a:pt x="1653" y="179"/>
                    <a:pt x="1355" y="1"/>
                    <a:pt x="1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4660829" y="2104202"/>
              <a:ext cx="715985" cy="279676"/>
            </a:xfrm>
            <a:custGeom>
              <a:avLst/>
              <a:gdLst/>
              <a:ahLst/>
              <a:cxnLst/>
              <a:rect l="l" t="t" r="r" b="b"/>
              <a:pathLst>
                <a:path w="22647" h="8847" fill="none" extrusionOk="0">
                  <a:moveTo>
                    <a:pt x="1" y="0"/>
                  </a:moveTo>
                  <a:lnTo>
                    <a:pt x="22646" y="8846"/>
                  </a:lnTo>
                </a:path>
              </a:pathLst>
            </a:custGeom>
            <a:noFill/>
            <a:ln w="1370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5302607" y="2195196"/>
              <a:ext cx="465657" cy="465621"/>
            </a:xfrm>
            <a:custGeom>
              <a:avLst/>
              <a:gdLst/>
              <a:ahLst/>
              <a:cxnLst/>
              <a:rect l="l" t="t" r="r" b="b"/>
              <a:pathLst>
                <a:path w="14729" h="14729" extrusionOk="0">
                  <a:moveTo>
                    <a:pt x="7370" y="0"/>
                  </a:moveTo>
                  <a:cubicBezTo>
                    <a:pt x="3298" y="0"/>
                    <a:pt x="0" y="3286"/>
                    <a:pt x="0" y="7358"/>
                  </a:cubicBezTo>
                  <a:cubicBezTo>
                    <a:pt x="0" y="11430"/>
                    <a:pt x="3298" y="14728"/>
                    <a:pt x="7370" y="14728"/>
                  </a:cubicBezTo>
                  <a:cubicBezTo>
                    <a:pt x="11430" y="14728"/>
                    <a:pt x="14728" y="11430"/>
                    <a:pt x="14728" y="7358"/>
                  </a:cubicBezTo>
                  <a:cubicBezTo>
                    <a:pt x="14728" y="3286"/>
                    <a:pt x="11430" y="0"/>
                    <a:pt x="7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0"/>
            <p:cNvSpPr txBox="1"/>
            <p:nvPr/>
          </p:nvSpPr>
          <p:spPr>
            <a:xfrm>
              <a:off x="5944200" y="2160556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0" name="Google Shape;780;p30"/>
          <p:cNvGrpSpPr/>
          <p:nvPr/>
        </p:nvGrpSpPr>
        <p:grpSpPr>
          <a:xfrm>
            <a:off x="4466245" y="2160633"/>
            <a:ext cx="3362555" cy="1486229"/>
            <a:chOff x="4466245" y="2160633"/>
            <a:chExt cx="3362555" cy="1486229"/>
          </a:xfrm>
        </p:grpSpPr>
        <p:sp>
          <p:nvSpPr>
            <p:cNvPr id="781" name="Google Shape;781;p30"/>
            <p:cNvSpPr/>
            <p:nvPr/>
          </p:nvSpPr>
          <p:spPr>
            <a:xfrm>
              <a:off x="4466245" y="2160633"/>
              <a:ext cx="315834" cy="391489"/>
            </a:xfrm>
            <a:custGeom>
              <a:avLst/>
              <a:gdLst/>
              <a:ahLst/>
              <a:cxnLst/>
              <a:rect l="l" t="t" r="r" b="b"/>
              <a:pathLst>
                <a:path w="9990" h="12384" extrusionOk="0">
                  <a:moveTo>
                    <a:pt x="3870" y="1"/>
                  </a:moveTo>
                  <a:lnTo>
                    <a:pt x="3870" y="1"/>
                  </a:lnTo>
                  <a:cubicBezTo>
                    <a:pt x="3870" y="2"/>
                    <a:pt x="3286" y="3025"/>
                    <a:pt x="4179" y="4323"/>
                  </a:cubicBezTo>
                  <a:cubicBezTo>
                    <a:pt x="4632" y="5002"/>
                    <a:pt x="5394" y="5133"/>
                    <a:pt x="5394" y="5133"/>
                  </a:cubicBezTo>
                  <a:cubicBezTo>
                    <a:pt x="5394" y="5133"/>
                    <a:pt x="5322" y="5549"/>
                    <a:pt x="5525" y="5883"/>
                  </a:cubicBezTo>
                  <a:cubicBezTo>
                    <a:pt x="5727" y="6216"/>
                    <a:pt x="5930" y="6490"/>
                    <a:pt x="5930" y="6490"/>
                  </a:cubicBezTo>
                  <a:cubicBezTo>
                    <a:pt x="5930" y="6490"/>
                    <a:pt x="5799" y="6621"/>
                    <a:pt x="5668" y="7038"/>
                  </a:cubicBezTo>
                  <a:cubicBezTo>
                    <a:pt x="5525" y="7442"/>
                    <a:pt x="5525" y="7907"/>
                    <a:pt x="5525" y="7907"/>
                  </a:cubicBezTo>
                  <a:cubicBezTo>
                    <a:pt x="5525" y="7907"/>
                    <a:pt x="5322" y="7978"/>
                    <a:pt x="4989" y="8252"/>
                  </a:cubicBezTo>
                  <a:cubicBezTo>
                    <a:pt x="4644" y="8526"/>
                    <a:pt x="4310" y="9193"/>
                    <a:pt x="4310" y="9193"/>
                  </a:cubicBezTo>
                  <a:cubicBezTo>
                    <a:pt x="4310" y="9193"/>
                    <a:pt x="4089" y="8981"/>
                    <a:pt x="3700" y="8981"/>
                  </a:cubicBezTo>
                  <a:cubicBezTo>
                    <a:pt x="3655" y="8981"/>
                    <a:pt x="3609" y="8984"/>
                    <a:pt x="3560" y="8990"/>
                  </a:cubicBezTo>
                  <a:cubicBezTo>
                    <a:pt x="3096" y="9062"/>
                    <a:pt x="2822" y="9264"/>
                    <a:pt x="2620" y="9264"/>
                  </a:cubicBezTo>
                  <a:cubicBezTo>
                    <a:pt x="2417" y="9264"/>
                    <a:pt x="2215" y="8835"/>
                    <a:pt x="1536" y="8728"/>
                  </a:cubicBezTo>
                  <a:cubicBezTo>
                    <a:pt x="1432" y="8710"/>
                    <a:pt x="1336" y="8701"/>
                    <a:pt x="1246" y="8701"/>
                  </a:cubicBezTo>
                  <a:cubicBezTo>
                    <a:pt x="640" y="8701"/>
                    <a:pt x="355" y="9129"/>
                    <a:pt x="179" y="10074"/>
                  </a:cubicBezTo>
                  <a:cubicBezTo>
                    <a:pt x="0" y="11050"/>
                    <a:pt x="215" y="12383"/>
                    <a:pt x="215" y="12383"/>
                  </a:cubicBezTo>
                  <a:lnTo>
                    <a:pt x="977" y="12252"/>
                  </a:lnTo>
                  <a:cubicBezTo>
                    <a:pt x="977" y="12252"/>
                    <a:pt x="857" y="10824"/>
                    <a:pt x="988" y="10490"/>
                  </a:cubicBezTo>
                  <a:cubicBezTo>
                    <a:pt x="1101" y="10217"/>
                    <a:pt x="1207" y="10033"/>
                    <a:pt x="1382" y="10033"/>
                  </a:cubicBezTo>
                  <a:cubicBezTo>
                    <a:pt x="1428" y="10033"/>
                    <a:pt x="1479" y="10046"/>
                    <a:pt x="1536" y="10074"/>
                  </a:cubicBezTo>
                  <a:cubicBezTo>
                    <a:pt x="1771" y="10196"/>
                    <a:pt x="1901" y="10362"/>
                    <a:pt x="2105" y="10362"/>
                  </a:cubicBezTo>
                  <a:cubicBezTo>
                    <a:pt x="2139" y="10362"/>
                    <a:pt x="2176" y="10358"/>
                    <a:pt x="2215" y="10347"/>
                  </a:cubicBezTo>
                  <a:cubicBezTo>
                    <a:pt x="2404" y="10298"/>
                    <a:pt x="2263" y="10220"/>
                    <a:pt x="2296" y="10220"/>
                  </a:cubicBezTo>
                  <a:cubicBezTo>
                    <a:pt x="2311" y="10220"/>
                    <a:pt x="2360" y="10236"/>
                    <a:pt x="2489" y="10276"/>
                  </a:cubicBezTo>
                  <a:cubicBezTo>
                    <a:pt x="2893" y="10419"/>
                    <a:pt x="3155" y="10955"/>
                    <a:pt x="4179" y="11229"/>
                  </a:cubicBezTo>
                  <a:cubicBezTo>
                    <a:pt x="4487" y="11312"/>
                    <a:pt x="4884" y="11370"/>
                    <a:pt x="5321" y="11370"/>
                  </a:cubicBezTo>
                  <a:cubicBezTo>
                    <a:pt x="6318" y="11370"/>
                    <a:pt x="7526" y="11067"/>
                    <a:pt x="8370" y="10074"/>
                  </a:cubicBezTo>
                  <a:cubicBezTo>
                    <a:pt x="9585" y="8657"/>
                    <a:pt x="9990" y="6764"/>
                    <a:pt x="9180" y="5002"/>
                  </a:cubicBezTo>
                  <a:cubicBezTo>
                    <a:pt x="8522" y="3569"/>
                    <a:pt x="7997" y="3435"/>
                    <a:pt x="7459" y="3435"/>
                  </a:cubicBezTo>
                  <a:cubicBezTo>
                    <a:pt x="7335" y="3435"/>
                    <a:pt x="7211" y="3442"/>
                    <a:pt x="7084" y="3442"/>
                  </a:cubicBezTo>
                  <a:cubicBezTo>
                    <a:pt x="6406" y="3442"/>
                    <a:pt x="6132" y="4121"/>
                    <a:pt x="5525" y="4121"/>
                  </a:cubicBezTo>
                  <a:cubicBezTo>
                    <a:pt x="4917" y="4121"/>
                    <a:pt x="4953" y="3978"/>
                    <a:pt x="4715" y="3382"/>
                  </a:cubicBezTo>
                  <a:cubicBezTo>
                    <a:pt x="4584" y="3037"/>
                    <a:pt x="4513" y="1930"/>
                    <a:pt x="4513" y="1930"/>
                  </a:cubicBezTo>
                  <a:lnTo>
                    <a:pt x="387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5302607" y="3146602"/>
              <a:ext cx="465657" cy="465621"/>
            </a:xfrm>
            <a:custGeom>
              <a:avLst/>
              <a:gdLst/>
              <a:ahLst/>
              <a:cxnLst/>
              <a:rect l="l" t="t" r="r" b="b"/>
              <a:pathLst>
                <a:path w="14729" h="14729" extrusionOk="0">
                  <a:moveTo>
                    <a:pt x="7370" y="1"/>
                  </a:moveTo>
                  <a:cubicBezTo>
                    <a:pt x="3298" y="1"/>
                    <a:pt x="0" y="3299"/>
                    <a:pt x="0" y="7359"/>
                  </a:cubicBezTo>
                  <a:cubicBezTo>
                    <a:pt x="0" y="11431"/>
                    <a:pt x="3298" y="14729"/>
                    <a:pt x="7370" y="14729"/>
                  </a:cubicBezTo>
                  <a:cubicBezTo>
                    <a:pt x="11430" y="14729"/>
                    <a:pt x="14728" y="11431"/>
                    <a:pt x="14728" y="7359"/>
                  </a:cubicBezTo>
                  <a:cubicBezTo>
                    <a:pt x="14728" y="3299"/>
                    <a:pt x="11430" y="1"/>
                    <a:pt x="737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4713150" y="2412847"/>
              <a:ext cx="721992" cy="838237"/>
            </a:xfrm>
            <a:custGeom>
              <a:avLst/>
              <a:gdLst/>
              <a:ahLst/>
              <a:cxnLst/>
              <a:rect l="l" t="t" r="r" b="b"/>
              <a:pathLst>
                <a:path w="22837" h="26516" fill="none" extrusionOk="0">
                  <a:moveTo>
                    <a:pt x="1" y="0"/>
                  </a:moveTo>
                  <a:lnTo>
                    <a:pt x="22837" y="26515"/>
                  </a:lnTo>
                </a:path>
              </a:pathLst>
            </a:custGeom>
            <a:noFill/>
            <a:ln w="13700" cap="flat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 txBox="1"/>
            <p:nvPr/>
          </p:nvSpPr>
          <p:spPr>
            <a:xfrm>
              <a:off x="5944200" y="31119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5" name="Google Shape;785;p30"/>
          <p:cNvGrpSpPr/>
          <p:nvPr/>
        </p:nvGrpSpPr>
        <p:grpSpPr>
          <a:xfrm>
            <a:off x="1319875" y="2532758"/>
            <a:ext cx="3482147" cy="1114104"/>
            <a:chOff x="1319875" y="2532758"/>
            <a:chExt cx="3482147" cy="1114104"/>
          </a:xfrm>
        </p:grpSpPr>
        <p:sp>
          <p:nvSpPr>
            <p:cNvPr id="786" name="Google Shape;786;p30"/>
            <p:cNvSpPr/>
            <p:nvPr/>
          </p:nvSpPr>
          <p:spPr>
            <a:xfrm>
              <a:off x="4644642" y="2532758"/>
              <a:ext cx="157379" cy="229412"/>
            </a:xfrm>
            <a:custGeom>
              <a:avLst/>
              <a:gdLst/>
              <a:ahLst/>
              <a:cxnLst/>
              <a:rect l="l" t="t" r="r" b="b"/>
              <a:pathLst>
                <a:path w="4978" h="7257" extrusionOk="0">
                  <a:moveTo>
                    <a:pt x="2040" y="1"/>
                  </a:moveTo>
                  <a:cubicBezTo>
                    <a:pt x="1373" y="1"/>
                    <a:pt x="766" y="614"/>
                    <a:pt x="548" y="1148"/>
                  </a:cubicBezTo>
                  <a:cubicBezTo>
                    <a:pt x="1" y="2613"/>
                    <a:pt x="1418" y="2958"/>
                    <a:pt x="1418" y="2958"/>
                  </a:cubicBezTo>
                  <a:lnTo>
                    <a:pt x="548" y="2970"/>
                  </a:lnTo>
                  <a:cubicBezTo>
                    <a:pt x="548" y="2970"/>
                    <a:pt x="334" y="3148"/>
                    <a:pt x="275" y="3291"/>
                  </a:cubicBezTo>
                  <a:cubicBezTo>
                    <a:pt x="120" y="3672"/>
                    <a:pt x="215" y="3946"/>
                    <a:pt x="215" y="3946"/>
                  </a:cubicBezTo>
                  <a:cubicBezTo>
                    <a:pt x="215" y="3946"/>
                    <a:pt x="417" y="4041"/>
                    <a:pt x="668" y="4089"/>
                  </a:cubicBezTo>
                  <a:cubicBezTo>
                    <a:pt x="1001" y="4161"/>
                    <a:pt x="1287" y="4220"/>
                    <a:pt x="1287" y="4220"/>
                  </a:cubicBezTo>
                  <a:cubicBezTo>
                    <a:pt x="1287" y="4220"/>
                    <a:pt x="1191" y="4553"/>
                    <a:pt x="1156" y="4958"/>
                  </a:cubicBezTo>
                  <a:cubicBezTo>
                    <a:pt x="1001" y="6482"/>
                    <a:pt x="858" y="7256"/>
                    <a:pt x="858" y="7256"/>
                  </a:cubicBezTo>
                  <a:lnTo>
                    <a:pt x="1156" y="7232"/>
                  </a:lnTo>
                  <a:cubicBezTo>
                    <a:pt x="1156" y="7232"/>
                    <a:pt x="1525" y="6173"/>
                    <a:pt x="1572" y="5768"/>
                  </a:cubicBezTo>
                  <a:cubicBezTo>
                    <a:pt x="1620" y="5339"/>
                    <a:pt x="1691" y="4899"/>
                    <a:pt x="1691" y="4899"/>
                  </a:cubicBezTo>
                  <a:cubicBezTo>
                    <a:pt x="1691" y="4899"/>
                    <a:pt x="1918" y="5494"/>
                    <a:pt x="2489" y="5958"/>
                  </a:cubicBezTo>
                  <a:cubicBezTo>
                    <a:pt x="2652" y="6093"/>
                    <a:pt x="2841" y="6153"/>
                    <a:pt x="3042" y="6153"/>
                  </a:cubicBezTo>
                  <a:cubicBezTo>
                    <a:pt x="3517" y="6153"/>
                    <a:pt x="4053" y="5811"/>
                    <a:pt x="4430" y="5292"/>
                  </a:cubicBezTo>
                  <a:cubicBezTo>
                    <a:pt x="4966" y="4565"/>
                    <a:pt x="4978" y="3791"/>
                    <a:pt x="4489" y="2291"/>
                  </a:cubicBezTo>
                  <a:cubicBezTo>
                    <a:pt x="3966" y="624"/>
                    <a:pt x="2954" y="148"/>
                    <a:pt x="2227" y="17"/>
                  </a:cubicBezTo>
                  <a:cubicBezTo>
                    <a:pt x="2165" y="6"/>
                    <a:pt x="2102" y="1"/>
                    <a:pt x="204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4356703" y="2532758"/>
              <a:ext cx="157379" cy="229412"/>
            </a:xfrm>
            <a:custGeom>
              <a:avLst/>
              <a:gdLst/>
              <a:ahLst/>
              <a:cxnLst/>
              <a:rect l="l" t="t" r="r" b="b"/>
              <a:pathLst>
                <a:path w="4978" h="7257" extrusionOk="0">
                  <a:moveTo>
                    <a:pt x="2935" y="1"/>
                  </a:moveTo>
                  <a:cubicBezTo>
                    <a:pt x="2874" y="1"/>
                    <a:pt x="2812" y="6"/>
                    <a:pt x="2751" y="17"/>
                  </a:cubicBezTo>
                  <a:cubicBezTo>
                    <a:pt x="2013" y="148"/>
                    <a:pt x="1013" y="624"/>
                    <a:pt x="477" y="2291"/>
                  </a:cubicBezTo>
                  <a:cubicBezTo>
                    <a:pt x="0" y="3791"/>
                    <a:pt x="12" y="4565"/>
                    <a:pt x="536" y="5292"/>
                  </a:cubicBezTo>
                  <a:cubicBezTo>
                    <a:pt x="913" y="5811"/>
                    <a:pt x="1449" y="6153"/>
                    <a:pt x="1925" y="6153"/>
                  </a:cubicBezTo>
                  <a:cubicBezTo>
                    <a:pt x="2125" y="6153"/>
                    <a:pt x="2315" y="6093"/>
                    <a:pt x="2477" y="5958"/>
                  </a:cubicBezTo>
                  <a:cubicBezTo>
                    <a:pt x="3048" y="5494"/>
                    <a:pt x="3287" y="4899"/>
                    <a:pt x="3287" y="4899"/>
                  </a:cubicBezTo>
                  <a:cubicBezTo>
                    <a:pt x="3287" y="4899"/>
                    <a:pt x="3346" y="5339"/>
                    <a:pt x="3394" y="5768"/>
                  </a:cubicBezTo>
                  <a:cubicBezTo>
                    <a:pt x="3441" y="6173"/>
                    <a:pt x="3810" y="7232"/>
                    <a:pt x="3810" y="7232"/>
                  </a:cubicBezTo>
                  <a:lnTo>
                    <a:pt x="4120" y="7256"/>
                  </a:lnTo>
                  <a:cubicBezTo>
                    <a:pt x="4120" y="7256"/>
                    <a:pt x="3965" y="6482"/>
                    <a:pt x="3810" y="4958"/>
                  </a:cubicBezTo>
                  <a:cubicBezTo>
                    <a:pt x="3775" y="4553"/>
                    <a:pt x="3680" y="4220"/>
                    <a:pt x="3680" y="4220"/>
                  </a:cubicBezTo>
                  <a:cubicBezTo>
                    <a:pt x="3680" y="4220"/>
                    <a:pt x="3965" y="4161"/>
                    <a:pt x="4299" y="4089"/>
                  </a:cubicBezTo>
                  <a:cubicBezTo>
                    <a:pt x="4549" y="4041"/>
                    <a:pt x="4751" y="3946"/>
                    <a:pt x="4751" y="3946"/>
                  </a:cubicBezTo>
                  <a:cubicBezTo>
                    <a:pt x="4751" y="3946"/>
                    <a:pt x="4846" y="3672"/>
                    <a:pt x="4703" y="3291"/>
                  </a:cubicBezTo>
                  <a:cubicBezTo>
                    <a:pt x="4644" y="3148"/>
                    <a:pt x="4430" y="2970"/>
                    <a:pt x="4430" y="2970"/>
                  </a:cubicBezTo>
                  <a:lnTo>
                    <a:pt x="3549" y="2958"/>
                  </a:lnTo>
                  <a:cubicBezTo>
                    <a:pt x="3549" y="2958"/>
                    <a:pt x="4977" y="2613"/>
                    <a:pt x="4418" y="1148"/>
                  </a:cubicBezTo>
                  <a:cubicBezTo>
                    <a:pt x="4211" y="614"/>
                    <a:pt x="3595" y="1"/>
                    <a:pt x="293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3374300" y="3146602"/>
              <a:ext cx="465657" cy="465621"/>
            </a:xfrm>
            <a:custGeom>
              <a:avLst/>
              <a:gdLst/>
              <a:ahLst/>
              <a:cxnLst/>
              <a:rect l="l" t="t" r="r" b="b"/>
              <a:pathLst>
                <a:path w="14729" h="14729" extrusionOk="0">
                  <a:moveTo>
                    <a:pt x="7358" y="1"/>
                  </a:moveTo>
                  <a:cubicBezTo>
                    <a:pt x="3298" y="1"/>
                    <a:pt x="0" y="3299"/>
                    <a:pt x="0" y="7359"/>
                  </a:cubicBezTo>
                  <a:cubicBezTo>
                    <a:pt x="0" y="11431"/>
                    <a:pt x="3298" y="14729"/>
                    <a:pt x="7358" y="14729"/>
                  </a:cubicBezTo>
                  <a:cubicBezTo>
                    <a:pt x="11430" y="14729"/>
                    <a:pt x="14728" y="11431"/>
                    <a:pt x="14728" y="7359"/>
                  </a:cubicBezTo>
                  <a:cubicBezTo>
                    <a:pt x="14728" y="3299"/>
                    <a:pt x="11430" y="1"/>
                    <a:pt x="735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3746554" y="2657506"/>
              <a:ext cx="626009" cy="570606"/>
            </a:xfrm>
            <a:custGeom>
              <a:avLst/>
              <a:gdLst/>
              <a:ahLst/>
              <a:cxnLst/>
              <a:rect l="l" t="t" r="r" b="b"/>
              <a:pathLst>
                <a:path w="19801" h="18050" fill="none" extrusionOk="0">
                  <a:moveTo>
                    <a:pt x="19801" y="0"/>
                  </a:moveTo>
                  <a:lnTo>
                    <a:pt x="0" y="18050"/>
                  </a:lnTo>
                </a:path>
              </a:pathLst>
            </a:custGeom>
            <a:noFill/>
            <a:ln w="13700" cap="flat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 txBox="1"/>
            <p:nvPr/>
          </p:nvSpPr>
          <p:spPr>
            <a:xfrm>
              <a:off x="1319875" y="31119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1" name="Google Shape;791;p30"/>
          <p:cNvGrpSpPr/>
          <p:nvPr/>
        </p:nvGrpSpPr>
        <p:grpSpPr>
          <a:xfrm>
            <a:off x="1319875" y="2515434"/>
            <a:ext cx="3432836" cy="2077535"/>
            <a:chOff x="1319875" y="2515434"/>
            <a:chExt cx="3432836" cy="2077535"/>
          </a:xfrm>
        </p:grpSpPr>
        <p:sp>
          <p:nvSpPr>
            <p:cNvPr id="792" name="Google Shape;792;p30"/>
            <p:cNvSpPr/>
            <p:nvPr/>
          </p:nvSpPr>
          <p:spPr>
            <a:xfrm>
              <a:off x="4378168" y="2515434"/>
              <a:ext cx="374543" cy="416716"/>
            </a:xfrm>
            <a:custGeom>
              <a:avLst/>
              <a:gdLst/>
              <a:ahLst/>
              <a:cxnLst/>
              <a:rect l="l" t="t" r="r" b="b"/>
              <a:pathLst>
                <a:path w="11847" h="13182" extrusionOk="0">
                  <a:moveTo>
                    <a:pt x="10337" y="0"/>
                  </a:moveTo>
                  <a:cubicBezTo>
                    <a:pt x="9903" y="0"/>
                    <a:pt x="9799" y="387"/>
                    <a:pt x="9799" y="387"/>
                  </a:cubicBezTo>
                  <a:cubicBezTo>
                    <a:pt x="9799" y="387"/>
                    <a:pt x="9631" y="143"/>
                    <a:pt x="9400" y="143"/>
                  </a:cubicBezTo>
                  <a:cubicBezTo>
                    <a:pt x="9342" y="143"/>
                    <a:pt x="9280" y="158"/>
                    <a:pt x="9216" y="196"/>
                  </a:cubicBezTo>
                  <a:cubicBezTo>
                    <a:pt x="8894" y="387"/>
                    <a:pt x="8835" y="648"/>
                    <a:pt x="8835" y="648"/>
                  </a:cubicBezTo>
                  <a:cubicBezTo>
                    <a:pt x="8835" y="648"/>
                    <a:pt x="8755" y="591"/>
                    <a:pt x="8641" y="591"/>
                  </a:cubicBezTo>
                  <a:cubicBezTo>
                    <a:pt x="8549" y="591"/>
                    <a:pt x="8435" y="629"/>
                    <a:pt x="8323" y="768"/>
                  </a:cubicBezTo>
                  <a:cubicBezTo>
                    <a:pt x="8061" y="1089"/>
                    <a:pt x="7680" y="1160"/>
                    <a:pt x="7680" y="1160"/>
                  </a:cubicBezTo>
                  <a:lnTo>
                    <a:pt x="7299" y="1351"/>
                  </a:lnTo>
                  <a:cubicBezTo>
                    <a:pt x="6918" y="1541"/>
                    <a:pt x="6715" y="1863"/>
                    <a:pt x="6715" y="1863"/>
                  </a:cubicBezTo>
                  <a:cubicBezTo>
                    <a:pt x="6715" y="1863"/>
                    <a:pt x="6406" y="1803"/>
                    <a:pt x="6084" y="1803"/>
                  </a:cubicBezTo>
                  <a:cubicBezTo>
                    <a:pt x="5763" y="1803"/>
                    <a:pt x="5501" y="1994"/>
                    <a:pt x="5501" y="1994"/>
                  </a:cubicBezTo>
                  <a:cubicBezTo>
                    <a:pt x="5501" y="1994"/>
                    <a:pt x="5251" y="1863"/>
                    <a:pt x="4989" y="1863"/>
                  </a:cubicBezTo>
                  <a:cubicBezTo>
                    <a:pt x="4739" y="1863"/>
                    <a:pt x="4358" y="1803"/>
                    <a:pt x="4358" y="1803"/>
                  </a:cubicBezTo>
                  <a:cubicBezTo>
                    <a:pt x="4358" y="1803"/>
                    <a:pt x="4286" y="1482"/>
                    <a:pt x="3965" y="1351"/>
                  </a:cubicBezTo>
                  <a:cubicBezTo>
                    <a:pt x="3858" y="1307"/>
                    <a:pt x="3765" y="1293"/>
                    <a:pt x="3689" y="1293"/>
                  </a:cubicBezTo>
                  <a:cubicBezTo>
                    <a:pt x="3538" y="1293"/>
                    <a:pt x="3453" y="1351"/>
                    <a:pt x="3453" y="1351"/>
                  </a:cubicBezTo>
                  <a:cubicBezTo>
                    <a:pt x="3453" y="1351"/>
                    <a:pt x="3393" y="1029"/>
                    <a:pt x="3131" y="839"/>
                  </a:cubicBezTo>
                  <a:cubicBezTo>
                    <a:pt x="2978" y="722"/>
                    <a:pt x="2846" y="699"/>
                    <a:pt x="2768" y="699"/>
                  </a:cubicBezTo>
                  <a:cubicBezTo>
                    <a:pt x="2719" y="699"/>
                    <a:pt x="2691" y="708"/>
                    <a:pt x="2691" y="708"/>
                  </a:cubicBezTo>
                  <a:lnTo>
                    <a:pt x="2500" y="458"/>
                  </a:lnTo>
                  <a:cubicBezTo>
                    <a:pt x="2500" y="458"/>
                    <a:pt x="2377" y="439"/>
                    <a:pt x="2178" y="439"/>
                  </a:cubicBezTo>
                  <a:cubicBezTo>
                    <a:pt x="1996" y="439"/>
                    <a:pt x="1750" y="455"/>
                    <a:pt x="1477" y="518"/>
                  </a:cubicBezTo>
                  <a:cubicBezTo>
                    <a:pt x="893" y="648"/>
                    <a:pt x="965" y="899"/>
                    <a:pt x="965" y="899"/>
                  </a:cubicBezTo>
                  <a:cubicBezTo>
                    <a:pt x="965" y="899"/>
                    <a:pt x="703" y="970"/>
                    <a:pt x="381" y="1672"/>
                  </a:cubicBezTo>
                  <a:cubicBezTo>
                    <a:pt x="60" y="2375"/>
                    <a:pt x="322" y="2625"/>
                    <a:pt x="250" y="3018"/>
                  </a:cubicBezTo>
                  <a:cubicBezTo>
                    <a:pt x="191" y="3399"/>
                    <a:pt x="381" y="3458"/>
                    <a:pt x="381" y="3458"/>
                  </a:cubicBezTo>
                  <a:lnTo>
                    <a:pt x="381" y="3720"/>
                  </a:lnTo>
                  <a:cubicBezTo>
                    <a:pt x="381" y="3970"/>
                    <a:pt x="512" y="4363"/>
                    <a:pt x="381" y="4673"/>
                  </a:cubicBezTo>
                  <a:cubicBezTo>
                    <a:pt x="250" y="4994"/>
                    <a:pt x="250" y="4935"/>
                    <a:pt x="322" y="5316"/>
                  </a:cubicBezTo>
                  <a:cubicBezTo>
                    <a:pt x="381" y="5697"/>
                    <a:pt x="250" y="5828"/>
                    <a:pt x="191" y="6090"/>
                  </a:cubicBezTo>
                  <a:cubicBezTo>
                    <a:pt x="131" y="6340"/>
                    <a:pt x="250" y="6661"/>
                    <a:pt x="250" y="6661"/>
                  </a:cubicBezTo>
                  <a:lnTo>
                    <a:pt x="131" y="7173"/>
                  </a:lnTo>
                  <a:cubicBezTo>
                    <a:pt x="0" y="7685"/>
                    <a:pt x="381" y="8066"/>
                    <a:pt x="381" y="8066"/>
                  </a:cubicBezTo>
                  <a:cubicBezTo>
                    <a:pt x="381" y="8066"/>
                    <a:pt x="453" y="8840"/>
                    <a:pt x="965" y="9221"/>
                  </a:cubicBezTo>
                  <a:cubicBezTo>
                    <a:pt x="1119" y="9336"/>
                    <a:pt x="1262" y="9376"/>
                    <a:pt x="1386" y="9376"/>
                  </a:cubicBezTo>
                  <a:cubicBezTo>
                    <a:pt x="1672" y="9376"/>
                    <a:pt x="1858" y="9161"/>
                    <a:pt x="1858" y="9161"/>
                  </a:cubicBezTo>
                  <a:cubicBezTo>
                    <a:pt x="1858" y="9161"/>
                    <a:pt x="1988" y="9673"/>
                    <a:pt x="2179" y="9995"/>
                  </a:cubicBezTo>
                  <a:cubicBezTo>
                    <a:pt x="2369" y="10316"/>
                    <a:pt x="2810" y="10697"/>
                    <a:pt x="2810" y="10697"/>
                  </a:cubicBezTo>
                  <a:cubicBezTo>
                    <a:pt x="3262" y="10697"/>
                    <a:pt x="3072" y="10566"/>
                    <a:pt x="3131" y="10316"/>
                  </a:cubicBezTo>
                  <a:cubicBezTo>
                    <a:pt x="3203" y="10054"/>
                    <a:pt x="2620" y="9864"/>
                    <a:pt x="2429" y="9673"/>
                  </a:cubicBezTo>
                  <a:cubicBezTo>
                    <a:pt x="2239" y="9483"/>
                    <a:pt x="2179" y="8971"/>
                    <a:pt x="2179" y="8971"/>
                  </a:cubicBezTo>
                  <a:cubicBezTo>
                    <a:pt x="2179" y="8971"/>
                    <a:pt x="2560" y="8578"/>
                    <a:pt x="2750" y="8197"/>
                  </a:cubicBezTo>
                  <a:cubicBezTo>
                    <a:pt x="2941" y="7816"/>
                    <a:pt x="2691" y="7495"/>
                    <a:pt x="2500" y="6983"/>
                  </a:cubicBezTo>
                  <a:cubicBezTo>
                    <a:pt x="2367" y="6644"/>
                    <a:pt x="2212" y="6587"/>
                    <a:pt x="2122" y="6587"/>
                  </a:cubicBezTo>
                  <a:cubicBezTo>
                    <a:pt x="2077" y="6587"/>
                    <a:pt x="2048" y="6602"/>
                    <a:pt x="2048" y="6602"/>
                  </a:cubicBezTo>
                  <a:cubicBezTo>
                    <a:pt x="2048" y="6602"/>
                    <a:pt x="2179" y="6090"/>
                    <a:pt x="2108" y="5697"/>
                  </a:cubicBezTo>
                  <a:cubicBezTo>
                    <a:pt x="2048" y="5316"/>
                    <a:pt x="1917" y="5316"/>
                    <a:pt x="1917" y="5316"/>
                  </a:cubicBezTo>
                  <a:cubicBezTo>
                    <a:pt x="1917" y="5316"/>
                    <a:pt x="2048" y="4744"/>
                    <a:pt x="2108" y="4482"/>
                  </a:cubicBezTo>
                  <a:cubicBezTo>
                    <a:pt x="2179" y="4232"/>
                    <a:pt x="1727" y="3649"/>
                    <a:pt x="1727" y="3649"/>
                  </a:cubicBezTo>
                  <a:cubicBezTo>
                    <a:pt x="1727" y="3649"/>
                    <a:pt x="1917" y="3208"/>
                    <a:pt x="2108" y="2946"/>
                  </a:cubicBezTo>
                  <a:cubicBezTo>
                    <a:pt x="2298" y="2696"/>
                    <a:pt x="2108" y="2375"/>
                    <a:pt x="2108" y="2375"/>
                  </a:cubicBezTo>
                  <a:lnTo>
                    <a:pt x="2108" y="2375"/>
                  </a:lnTo>
                  <a:lnTo>
                    <a:pt x="2620" y="2434"/>
                  </a:lnTo>
                  <a:cubicBezTo>
                    <a:pt x="2620" y="2434"/>
                    <a:pt x="2810" y="3018"/>
                    <a:pt x="3131" y="3137"/>
                  </a:cubicBezTo>
                  <a:cubicBezTo>
                    <a:pt x="3179" y="3156"/>
                    <a:pt x="3226" y="3164"/>
                    <a:pt x="3272" y="3164"/>
                  </a:cubicBezTo>
                  <a:cubicBezTo>
                    <a:pt x="3540" y="3164"/>
                    <a:pt x="3774" y="2887"/>
                    <a:pt x="3774" y="2887"/>
                  </a:cubicBezTo>
                  <a:cubicBezTo>
                    <a:pt x="3774" y="2887"/>
                    <a:pt x="4096" y="3339"/>
                    <a:pt x="4608" y="3339"/>
                  </a:cubicBezTo>
                  <a:cubicBezTo>
                    <a:pt x="5120" y="3339"/>
                    <a:pt x="5572" y="3137"/>
                    <a:pt x="5572" y="3137"/>
                  </a:cubicBezTo>
                  <a:cubicBezTo>
                    <a:pt x="5572" y="3137"/>
                    <a:pt x="6084" y="3458"/>
                    <a:pt x="6525" y="3458"/>
                  </a:cubicBezTo>
                  <a:cubicBezTo>
                    <a:pt x="6977" y="3458"/>
                    <a:pt x="7108" y="2946"/>
                    <a:pt x="7108" y="2946"/>
                  </a:cubicBezTo>
                  <a:cubicBezTo>
                    <a:pt x="7108" y="2946"/>
                    <a:pt x="7448" y="3033"/>
                    <a:pt x="7709" y="3033"/>
                  </a:cubicBezTo>
                  <a:cubicBezTo>
                    <a:pt x="7769" y="3033"/>
                    <a:pt x="7824" y="3029"/>
                    <a:pt x="7870" y="3018"/>
                  </a:cubicBezTo>
                  <a:cubicBezTo>
                    <a:pt x="8132" y="2946"/>
                    <a:pt x="8382" y="2625"/>
                    <a:pt x="8382" y="2625"/>
                  </a:cubicBezTo>
                  <a:cubicBezTo>
                    <a:pt x="8382" y="2625"/>
                    <a:pt x="8470" y="2669"/>
                    <a:pt x="8629" y="2669"/>
                  </a:cubicBezTo>
                  <a:cubicBezTo>
                    <a:pt x="8745" y="2669"/>
                    <a:pt x="8899" y="2646"/>
                    <a:pt x="9085" y="2565"/>
                  </a:cubicBezTo>
                  <a:cubicBezTo>
                    <a:pt x="9537" y="2375"/>
                    <a:pt x="9858" y="2113"/>
                    <a:pt x="9859" y="2113"/>
                  </a:cubicBezTo>
                  <a:lnTo>
                    <a:pt x="9859" y="2113"/>
                  </a:lnTo>
                  <a:cubicBezTo>
                    <a:pt x="9858" y="2113"/>
                    <a:pt x="9668" y="3077"/>
                    <a:pt x="9787" y="3458"/>
                  </a:cubicBezTo>
                  <a:cubicBezTo>
                    <a:pt x="9918" y="3851"/>
                    <a:pt x="9989" y="4292"/>
                    <a:pt x="9989" y="4292"/>
                  </a:cubicBezTo>
                  <a:cubicBezTo>
                    <a:pt x="9989" y="4292"/>
                    <a:pt x="9668" y="4673"/>
                    <a:pt x="9597" y="5125"/>
                  </a:cubicBezTo>
                  <a:cubicBezTo>
                    <a:pt x="9537" y="5578"/>
                    <a:pt x="9859" y="6149"/>
                    <a:pt x="9859" y="6149"/>
                  </a:cubicBezTo>
                  <a:lnTo>
                    <a:pt x="9728" y="6661"/>
                  </a:lnTo>
                  <a:cubicBezTo>
                    <a:pt x="9597" y="7173"/>
                    <a:pt x="9859" y="7495"/>
                    <a:pt x="9859" y="7495"/>
                  </a:cubicBezTo>
                  <a:lnTo>
                    <a:pt x="9668" y="7947"/>
                  </a:lnTo>
                  <a:cubicBezTo>
                    <a:pt x="9478" y="8388"/>
                    <a:pt x="9668" y="8519"/>
                    <a:pt x="9668" y="8519"/>
                  </a:cubicBezTo>
                  <a:lnTo>
                    <a:pt x="9406" y="8769"/>
                  </a:lnTo>
                  <a:cubicBezTo>
                    <a:pt x="9156" y="9030"/>
                    <a:pt x="9347" y="9161"/>
                    <a:pt x="9347" y="9161"/>
                  </a:cubicBezTo>
                  <a:lnTo>
                    <a:pt x="8835" y="9673"/>
                  </a:lnTo>
                  <a:cubicBezTo>
                    <a:pt x="8835" y="9673"/>
                    <a:pt x="8573" y="9352"/>
                    <a:pt x="8251" y="9352"/>
                  </a:cubicBezTo>
                  <a:cubicBezTo>
                    <a:pt x="7942" y="9352"/>
                    <a:pt x="7680" y="9542"/>
                    <a:pt x="7680" y="9542"/>
                  </a:cubicBezTo>
                  <a:cubicBezTo>
                    <a:pt x="7680" y="9542"/>
                    <a:pt x="7168" y="9221"/>
                    <a:pt x="6787" y="9030"/>
                  </a:cubicBezTo>
                  <a:cubicBezTo>
                    <a:pt x="6643" y="8959"/>
                    <a:pt x="6489" y="8922"/>
                    <a:pt x="6321" y="8922"/>
                  </a:cubicBezTo>
                  <a:cubicBezTo>
                    <a:pt x="6045" y="8922"/>
                    <a:pt x="5733" y="9021"/>
                    <a:pt x="5370" y="9221"/>
                  </a:cubicBezTo>
                  <a:cubicBezTo>
                    <a:pt x="4798" y="9542"/>
                    <a:pt x="4739" y="9923"/>
                    <a:pt x="4667" y="10566"/>
                  </a:cubicBezTo>
                  <a:cubicBezTo>
                    <a:pt x="4608" y="11209"/>
                    <a:pt x="5060" y="11971"/>
                    <a:pt x="5179" y="12233"/>
                  </a:cubicBezTo>
                  <a:cubicBezTo>
                    <a:pt x="5310" y="12483"/>
                    <a:pt x="5120" y="12745"/>
                    <a:pt x="5310" y="13067"/>
                  </a:cubicBezTo>
                  <a:cubicBezTo>
                    <a:pt x="5360" y="13151"/>
                    <a:pt x="5432" y="13182"/>
                    <a:pt x="5511" y="13182"/>
                  </a:cubicBezTo>
                  <a:cubicBezTo>
                    <a:pt x="5734" y="13182"/>
                    <a:pt x="6013" y="12936"/>
                    <a:pt x="6013" y="12936"/>
                  </a:cubicBezTo>
                  <a:cubicBezTo>
                    <a:pt x="6013" y="12936"/>
                    <a:pt x="6191" y="13041"/>
                    <a:pt x="6390" y="13041"/>
                  </a:cubicBezTo>
                  <a:cubicBezTo>
                    <a:pt x="6458" y="13041"/>
                    <a:pt x="6529" y="13029"/>
                    <a:pt x="6596" y="12995"/>
                  </a:cubicBezTo>
                  <a:cubicBezTo>
                    <a:pt x="6846" y="12876"/>
                    <a:pt x="6715" y="12364"/>
                    <a:pt x="6977" y="11912"/>
                  </a:cubicBezTo>
                  <a:cubicBezTo>
                    <a:pt x="7227" y="11459"/>
                    <a:pt x="7108" y="11138"/>
                    <a:pt x="7299" y="10828"/>
                  </a:cubicBezTo>
                  <a:cubicBezTo>
                    <a:pt x="7346" y="10748"/>
                    <a:pt x="7390" y="10715"/>
                    <a:pt x="7430" y="10715"/>
                  </a:cubicBezTo>
                  <a:cubicBezTo>
                    <a:pt x="7550" y="10715"/>
                    <a:pt x="7635" y="11013"/>
                    <a:pt x="7680" y="11209"/>
                  </a:cubicBezTo>
                  <a:cubicBezTo>
                    <a:pt x="7720" y="11377"/>
                    <a:pt x="7962" y="11491"/>
                    <a:pt x="8236" y="11491"/>
                  </a:cubicBezTo>
                  <a:cubicBezTo>
                    <a:pt x="8371" y="11491"/>
                    <a:pt x="8514" y="11463"/>
                    <a:pt x="8644" y="11400"/>
                  </a:cubicBezTo>
                  <a:cubicBezTo>
                    <a:pt x="8771" y="11336"/>
                    <a:pt x="8906" y="11315"/>
                    <a:pt x="9048" y="11315"/>
                  </a:cubicBezTo>
                  <a:cubicBezTo>
                    <a:pt x="9333" y="11315"/>
                    <a:pt x="9648" y="11400"/>
                    <a:pt x="9989" y="11400"/>
                  </a:cubicBezTo>
                  <a:cubicBezTo>
                    <a:pt x="10501" y="11400"/>
                    <a:pt x="10430" y="11400"/>
                    <a:pt x="10823" y="10757"/>
                  </a:cubicBezTo>
                  <a:cubicBezTo>
                    <a:pt x="11204" y="10114"/>
                    <a:pt x="11013" y="9804"/>
                    <a:pt x="11204" y="9411"/>
                  </a:cubicBezTo>
                  <a:cubicBezTo>
                    <a:pt x="11394" y="9030"/>
                    <a:pt x="11644" y="8519"/>
                    <a:pt x="11585" y="7947"/>
                  </a:cubicBezTo>
                  <a:cubicBezTo>
                    <a:pt x="11525" y="7364"/>
                    <a:pt x="11525" y="7233"/>
                    <a:pt x="11454" y="6923"/>
                  </a:cubicBezTo>
                  <a:cubicBezTo>
                    <a:pt x="11394" y="6602"/>
                    <a:pt x="11644" y="6471"/>
                    <a:pt x="11585" y="6018"/>
                  </a:cubicBezTo>
                  <a:cubicBezTo>
                    <a:pt x="11525" y="5578"/>
                    <a:pt x="11454" y="5578"/>
                    <a:pt x="11644" y="5256"/>
                  </a:cubicBezTo>
                  <a:cubicBezTo>
                    <a:pt x="11847" y="4935"/>
                    <a:pt x="11525" y="4804"/>
                    <a:pt x="11525" y="4804"/>
                  </a:cubicBezTo>
                  <a:cubicBezTo>
                    <a:pt x="11525" y="4804"/>
                    <a:pt x="11585" y="4554"/>
                    <a:pt x="11716" y="4292"/>
                  </a:cubicBezTo>
                  <a:cubicBezTo>
                    <a:pt x="11847" y="4042"/>
                    <a:pt x="11585" y="3720"/>
                    <a:pt x="11585" y="3720"/>
                  </a:cubicBezTo>
                  <a:lnTo>
                    <a:pt x="11716" y="3399"/>
                  </a:lnTo>
                  <a:cubicBezTo>
                    <a:pt x="11847" y="3077"/>
                    <a:pt x="11335" y="2887"/>
                    <a:pt x="11335" y="2887"/>
                  </a:cubicBezTo>
                  <a:cubicBezTo>
                    <a:pt x="11335" y="2887"/>
                    <a:pt x="11585" y="2565"/>
                    <a:pt x="11585" y="2184"/>
                  </a:cubicBezTo>
                  <a:cubicBezTo>
                    <a:pt x="11585" y="1803"/>
                    <a:pt x="11204" y="1601"/>
                    <a:pt x="11204" y="1601"/>
                  </a:cubicBezTo>
                  <a:cubicBezTo>
                    <a:pt x="11204" y="1601"/>
                    <a:pt x="11394" y="1220"/>
                    <a:pt x="11394" y="839"/>
                  </a:cubicBezTo>
                  <a:cubicBezTo>
                    <a:pt x="11394" y="458"/>
                    <a:pt x="10942" y="65"/>
                    <a:pt x="10430" y="6"/>
                  </a:cubicBezTo>
                  <a:cubicBezTo>
                    <a:pt x="10398" y="2"/>
                    <a:pt x="10367" y="0"/>
                    <a:pt x="10337" y="0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3374300" y="4092519"/>
              <a:ext cx="465657" cy="466000"/>
            </a:xfrm>
            <a:custGeom>
              <a:avLst/>
              <a:gdLst/>
              <a:ahLst/>
              <a:cxnLst/>
              <a:rect l="l" t="t" r="r" b="b"/>
              <a:pathLst>
                <a:path w="14729" h="14741" extrusionOk="0">
                  <a:moveTo>
                    <a:pt x="7358" y="1"/>
                  </a:moveTo>
                  <a:cubicBezTo>
                    <a:pt x="3298" y="1"/>
                    <a:pt x="0" y="3299"/>
                    <a:pt x="0" y="7371"/>
                  </a:cubicBezTo>
                  <a:cubicBezTo>
                    <a:pt x="0" y="11443"/>
                    <a:pt x="3298" y="14741"/>
                    <a:pt x="7358" y="14741"/>
                  </a:cubicBezTo>
                  <a:cubicBezTo>
                    <a:pt x="11430" y="14741"/>
                    <a:pt x="14728" y="11443"/>
                    <a:pt x="14728" y="7371"/>
                  </a:cubicBezTo>
                  <a:cubicBezTo>
                    <a:pt x="14728" y="3299"/>
                    <a:pt x="11430" y="1"/>
                    <a:pt x="7358" y="1"/>
                  </a:cubicBez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3682567" y="2878833"/>
              <a:ext cx="884967" cy="1286502"/>
            </a:xfrm>
            <a:custGeom>
              <a:avLst/>
              <a:gdLst/>
              <a:ahLst/>
              <a:cxnLst/>
              <a:rect l="l" t="t" r="r" b="b"/>
              <a:pathLst>
                <a:path w="27992" h="40696" fill="none" extrusionOk="0">
                  <a:moveTo>
                    <a:pt x="27992" y="0"/>
                  </a:moveTo>
                  <a:lnTo>
                    <a:pt x="0" y="40696"/>
                  </a:lnTo>
                </a:path>
              </a:pathLst>
            </a:custGeom>
            <a:noFill/>
            <a:ln w="13700" cap="flat" cmpd="sng">
              <a:solidFill>
                <a:srgbClr val="576F7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 txBox="1"/>
            <p:nvPr/>
          </p:nvSpPr>
          <p:spPr>
            <a:xfrm>
              <a:off x="1319875" y="4058068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6" name="Google Shape;796;p30"/>
          <p:cNvGrpSpPr/>
          <p:nvPr/>
        </p:nvGrpSpPr>
        <p:grpSpPr>
          <a:xfrm>
            <a:off x="4370644" y="2762495"/>
            <a:ext cx="3458156" cy="1830474"/>
            <a:chOff x="4370644" y="2762495"/>
            <a:chExt cx="3458156" cy="1830474"/>
          </a:xfrm>
        </p:grpSpPr>
        <p:sp>
          <p:nvSpPr>
            <p:cNvPr id="797" name="Google Shape;797;p30"/>
            <p:cNvSpPr/>
            <p:nvPr/>
          </p:nvSpPr>
          <p:spPr>
            <a:xfrm>
              <a:off x="4585176" y="2989102"/>
              <a:ext cx="896285" cy="1187903"/>
            </a:xfrm>
            <a:custGeom>
              <a:avLst/>
              <a:gdLst/>
              <a:ahLst/>
              <a:cxnLst/>
              <a:rect l="l" t="t" r="r" b="b"/>
              <a:pathLst>
                <a:path w="28350" h="37577" fill="none" extrusionOk="0">
                  <a:moveTo>
                    <a:pt x="1" y="1"/>
                  </a:moveTo>
                  <a:lnTo>
                    <a:pt x="28349" y="37577"/>
                  </a:lnTo>
                </a:path>
              </a:pathLst>
            </a:custGeom>
            <a:noFill/>
            <a:ln w="13700" cap="flat" cmpd="sng">
              <a:solidFill>
                <a:srgbClr val="C6282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5302607" y="4092708"/>
              <a:ext cx="465657" cy="465621"/>
            </a:xfrm>
            <a:custGeom>
              <a:avLst/>
              <a:gdLst/>
              <a:ahLst/>
              <a:cxnLst/>
              <a:rect l="l" t="t" r="r" b="b"/>
              <a:pathLst>
                <a:path w="14729" h="14729" extrusionOk="0">
                  <a:moveTo>
                    <a:pt x="7370" y="0"/>
                  </a:moveTo>
                  <a:cubicBezTo>
                    <a:pt x="3298" y="0"/>
                    <a:pt x="0" y="3298"/>
                    <a:pt x="0" y="7370"/>
                  </a:cubicBezTo>
                  <a:cubicBezTo>
                    <a:pt x="0" y="11430"/>
                    <a:pt x="3298" y="14728"/>
                    <a:pt x="7370" y="14728"/>
                  </a:cubicBezTo>
                  <a:cubicBezTo>
                    <a:pt x="11430" y="14728"/>
                    <a:pt x="14728" y="11430"/>
                    <a:pt x="14728" y="7370"/>
                  </a:cubicBezTo>
                  <a:cubicBezTo>
                    <a:pt x="14728" y="3298"/>
                    <a:pt x="11430" y="0"/>
                    <a:pt x="7370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4370644" y="2762495"/>
              <a:ext cx="405051" cy="257104"/>
            </a:xfrm>
            <a:custGeom>
              <a:avLst/>
              <a:gdLst/>
              <a:ahLst/>
              <a:cxnLst/>
              <a:rect l="l" t="t" r="r" b="b"/>
              <a:pathLst>
                <a:path w="12812" h="8133" extrusionOk="0">
                  <a:moveTo>
                    <a:pt x="1619" y="0"/>
                  </a:moveTo>
                  <a:cubicBezTo>
                    <a:pt x="1428" y="0"/>
                    <a:pt x="1235" y="26"/>
                    <a:pt x="1048" y="84"/>
                  </a:cubicBezTo>
                  <a:cubicBezTo>
                    <a:pt x="202" y="346"/>
                    <a:pt x="0" y="1037"/>
                    <a:pt x="12" y="1704"/>
                  </a:cubicBezTo>
                  <a:cubicBezTo>
                    <a:pt x="36" y="2608"/>
                    <a:pt x="488" y="2894"/>
                    <a:pt x="738" y="3180"/>
                  </a:cubicBezTo>
                  <a:cubicBezTo>
                    <a:pt x="857" y="3311"/>
                    <a:pt x="1036" y="3406"/>
                    <a:pt x="1048" y="3621"/>
                  </a:cubicBezTo>
                  <a:cubicBezTo>
                    <a:pt x="1048" y="3728"/>
                    <a:pt x="1072" y="3799"/>
                    <a:pt x="1095" y="3859"/>
                  </a:cubicBezTo>
                  <a:cubicBezTo>
                    <a:pt x="1167" y="4252"/>
                    <a:pt x="1595" y="4537"/>
                    <a:pt x="2203" y="4549"/>
                  </a:cubicBezTo>
                  <a:cubicBezTo>
                    <a:pt x="2212" y="4549"/>
                    <a:pt x="2222" y="4549"/>
                    <a:pt x="2232" y="4549"/>
                  </a:cubicBezTo>
                  <a:cubicBezTo>
                    <a:pt x="2838" y="4549"/>
                    <a:pt x="3345" y="4185"/>
                    <a:pt x="3334" y="3728"/>
                  </a:cubicBezTo>
                  <a:cubicBezTo>
                    <a:pt x="3310" y="3251"/>
                    <a:pt x="2858" y="2978"/>
                    <a:pt x="2274" y="2954"/>
                  </a:cubicBezTo>
                  <a:cubicBezTo>
                    <a:pt x="2215" y="2918"/>
                    <a:pt x="2131" y="2870"/>
                    <a:pt x="2024" y="2835"/>
                  </a:cubicBezTo>
                  <a:cubicBezTo>
                    <a:pt x="1488" y="2680"/>
                    <a:pt x="1357" y="2728"/>
                    <a:pt x="953" y="2370"/>
                  </a:cubicBezTo>
                  <a:cubicBezTo>
                    <a:pt x="655" y="2097"/>
                    <a:pt x="536" y="1454"/>
                    <a:pt x="643" y="1120"/>
                  </a:cubicBezTo>
                  <a:cubicBezTo>
                    <a:pt x="747" y="786"/>
                    <a:pt x="1074" y="429"/>
                    <a:pt x="1788" y="429"/>
                  </a:cubicBezTo>
                  <a:cubicBezTo>
                    <a:pt x="1811" y="429"/>
                    <a:pt x="1834" y="429"/>
                    <a:pt x="1857" y="430"/>
                  </a:cubicBezTo>
                  <a:cubicBezTo>
                    <a:pt x="2631" y="453"/>
                    <a:pt x="3798" y="1346"/>
                    <a:pt x="4298" y="1620"/>
                  </a:cubicBezTo>
                  <a:cubicBezTo>
                    <a:pt x="4322" y="1632"/>
                    <a:pt x="4346" y="1644"/>
                    <a:pt x="4370" y="1656"/>
                  </a:cubicBezTo>
                  <a:cubicBezTo>
                    <a:pt x="4286" y="2013"/>
                    <a:pt x="4298" y="2478"/>
                    <a:pt x="4417" y="2989"/>
                  </a:cubicBezTo>
                  <a:cubicBezTo>
                    <a:pt x="4643" y="3871"/>
                    <a:pt x="5120" y="4764"/>
                    <a:pt x="5155" y="5466"/>
                  </a:cubicBezTo>
                  <a:cubicBezTo>
                    <a:pt x="5203" y="6168"/>
                    <a:pt x="5239" y="7573"/>
                    <a:pt x="5310" y="7859"/>
                  </a:cubicBezTo>
                  <a:cubicBezTo>
                    <a:pt x="5362" y="8076"/>
                    <a:pt x="5414" y="8097"/>
                    <a:pt x="5563" y="8097"/>
                  </a:cubicBezTo>
                  <a:cubicBezTo>
                    <a:pt x="5599" y="8097"/>
                    <a:pt x="5640" y="8096"/>
                    <a:pt x="5688" y="8096"/>
                  </a:cubicBezTo>
                  <a:cubicBezTo>
                    <a:pt x="5715" y="8096"/>
                    <a:pt x="5743" y="8096"/>
                    <a:pt x="5775" y="8097"/>
                  </a:cubicBezTo>
                  <a:lnTo>
                    <a:pt x="6394" y="8133"/>
                  </a:lnTo>
                  <a:lnTo>
                    <a:pt x="7037" y="8097"/>
                  </a:lnTo>
                  <a:cubicBezTo>
                    <a:pt x="7465" y="8002"/>
                    <a:pt x="7346" y="7978"/>
                    <a:pt x="7418" y="7681"/>
                  </a:cubicBezTo>
                  <a:cubicBezTo>
                    <a:pt x="7489" y="7383"/>
                    <a:pt x="7453" y="6538"/>
                    <a:pt x="7453" y="5799"/>
                  </a:cubicBezTo>
                  <a:cubicBezTo>
                    <a:pt x="7453" y="5061"/>
                    <a:pt x="7668" y="4311"/>
                    <a:pt x="7965" y="3466"/>
                  </a:cubicBezTo>
                  <a:cubicBezTo>
                    <a:pt x="8192" y="2835"/>
                    <a:pt x="8346" y="2168"/>
                    <a:pt x="8322" y="1716"/>
                  </a:cubicBezTo>
                  <a:cubicBezTo>
                    <a:pt x="8382" y="1680"/>
                    <a:pt x="8442" y="1656"/>
                    <a:pt x="8513" y="1620"/>
                  </a:cubicBezTo>
                  <a:cubicBezTo>
                    <a:pt x="9013" y="1346"/>
                    <a:pt x="10180" y="453"/>
                    <a:pt x="10954" y="430"/>
                  </a:cubicBezTo>
                  <a:cubicBezTo>
                    <a:pt x="10977" y="429"/>
                    <a:pt x="11000" y="429"/>
                    <a:pt x="11023" y="429"/>
                  </a:cubicBezTo>
                  <a:cubicBezTo>
                    <a:pt x="11737" y="429"/>
                    <a:pt x="12064" y="786"/>
                    <a:pt x="12168" y="1120"/>
                  </a:cubicBezTo>
                  <a:cubicBezTo>
                    <a:pt x="12275" y="1466"/>
                    <a:pt x="12168" y="2097"/>
                    <a:pt x="11859" y="2370"/>
                  </a:cubicBezTo>
                  <a:cubicBezTo>
                    <a:pt x="11299" y="2859"/>
                    <a:pt x="11204" y="2620"/>
                    <a:pt x="10728" y="2882"/>
                  </a:cubicBezTo>
                  <a:cubicBezTo>
                    <a:pt x="10680" y="2906"/>
                    <a:pt x="10644" y="2930"/>
                    <a:pt x="10620" y="2954"/>
                  </a:cubicBezTo>
                  <a:cubicBezTo>
                    <a:pt x="10013" y="2954"/>
                    <a:pt x="9513" y="3323"/>
                    <a:pt x="9525" y="3775"/>
                  </a:cubicBezTo>
                  <a:cubicBezTo>
                    <a:pt x="9537" y="4275"/>
                    <a:pt x="10037" y="4549"/>
                    <a:pt x="10656" y="4549"/>
                  </a:cubicBezTo>
                  <a:cubicBezTo>
                    <a:pt x="11275" y="4549"/>
                    <a:pt x="11775" y="4192"/>
                    <a:pt x="11775" y="3751"/>
                  </a:cubicBezTo>
                  <a:cubicBezTo>
                    <a:pt x="11775" y="3716"/>
                    <a:pt x="11775" y="3680"/>
                    <a:pt x="11763" y="3644"/>
                  </a:cubicBezTo>
                  <a:cubicBezTo>
                    <a:pt x="11763" y="3632"/>
                    <a:pt x="11763" y="3632"/>
                    <a:pt x="11763" y="3621"/>
                  </a:cubicBezTo>
                  <a:cubicBezTo>
                    <a:pt x="11775" y="3406"/>
                    <a:pt x="11954" y="3311"/>
                    <a:pt x="12073" y="3180"/>
                  </a:cubicBezTo>
                  <a:cubicBezTo>
                    <a:pt x="12323" y="2894"/>
                    <a:pt x="12775" y="2608"/>
                    <a:pt x="12799" y="1704"/>
                  </a:cubicBezTo>
                  <a:cubicBezTo>
                    <a:pt x="12811" y="1037"/>
                    <a:pt x="12609" y="346"/>
                    <a:pt x="11763" y="84"/>
                  </a:cubicBezTo>
                  <a:cubicBezTo>
                    <a:pt x="11573" y="26"/>
                    <a:pt x="11379" y="0"/>
                    <a:pt x="11187" y="0"/>
                  </a:cubicBezTo>
                  <a:cubicBezTo>
                    <a:pt x="10561" y="0"/>
                    <a:pt x="9950" y="267"/>
                    <a:pt x="9513" y="513"/>
                  </a:cubicBezTo>
                  <a:cubicBezTo>
                    <a:pt x="9061" y="763"/>
                    <a:pt x="8692" y="954"/>
                    <a:pt x="8144" y="1215"/>
                  </a:cubicBezTo>
                  <a:cubicBezTo>
                    <a:pt x="7846" y="882"/>
                    <a:pt x="7096" y="727"/>
                    <a:pt x="6453" y="692"/>
                  </a:cubicBezTo>
                  <a:cubicBezTo>
                    <a:pt x="6403" y="689"/>
                    <a:pt x="6354" y="688"/>
                    <a:pt x="6304" y="688"/>
                  </a:cubicBezTo>
                  <a:cubicBezTo>
                    <a:pt x="5648" y="688"/>
                    <a:pt x="4989" y="897"/>
                    <a:pt x="4679" y="1096"/>
                  </a:cubicBezTo>
                  <a:cubicBezTo>
                    <a:pt x="4643" y="1120"/>
                    <a:pt x="4620" y="1156"/>
                    <a:pt x="4584" y="1180"/>
                  </a:cubicBezTo>
                  <a:cubicBezTo>
                    <a:pt x="4084" y="930"/>
                    <a:pt x="3727" y="751"/>
                    <a:pt x="3298" y="513"/>
                  </a:cubicBezTo>
                  <a:cubicBezTo>
                    <a:pt x="2861" y="267"/>
                    <a:pt x="2243" y="0"/>
                    <a:pt x="1619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 txBox="1"/>
            <p:nvPr/>
          </p:nvSpPr>
          <p:spPr>
            <a:xfrm>
              <a:off x="5944200" y="4058068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01" name="Google Shape;801;p30"/>
          <p:cNvSpPr/>
          <p:nvPr/>
        </p:nvSpPr>
        <p:spPr>
          <a:xfrm>
            <a:off x="3450713" y="1279609"/>
            <a:ext cx="312830" cy="303006"/>
          </a:xfrm>
          <a:custGeom>
            <a:avLst/>
            <a:gdLst/>
            <a:ahLst/>
            <a:cxnLst/>
            <a:rect l="l" t="t" r="r" b="b"/>
            <a:pathLst>
              <a:path w="9895" h="9585" extrusionOk="0">
                <a:moveTo>
                  <a:pt x="4946" y="0"/>
                </a:moveTo>
                <a:cubicBezTo>
                  <a:pt x="4885" y="0"/>
                  <a:pt x="4823" y="15"/>
                  <a:pt x="4763" y="45"/>
                </a:cubicBezTo>
                <a:cubicBezTo>
                  <a:pt x="4692" y="81"/>
                  <a:pt x="4644" y="164"/>
                  <a:pt x="4644" y="259"/>
                </a:cubicBezTo>
                <a:lnTo>
                  <a:pt x="4692" y="3021"/>
                </a:lnTo>
                <a:cubicBezTo>
                  <a:pt x="4692" y="3021"/>
                  <a:pt x="4607" y="3185"/>
                  <a:pt x="4533" y="3185"/>
                </a:cubicBezTo>
                <a:cubicBezTo>
                  <a:pt x="4496" y="3185"/>
                  <a:pt x="4461" y="3144"/>
                  <a:pt x="4442" y="3021"/>
                </a:cubicBezTo>
                <a:cubicBezTo>
                  <a:pt x="4394" y="2652"/>
                  <a:pt x="4394" y="1164"/>
                  <a:pt x="4251" y="795"/>
                </a:cubicBezTo>
                <a:cubicBezTo>
                  <a:pt x="4157" y="570"/>
                  <a:pt x="3917" y="403"/>
                  <a:pt x="3621" y="403"/>
                </a:cubicBezTo>
                <a:cubicBezTo>
                  <a:pt x="3430" y="403"/>
                  <a:pt x="3215" y="472"/>
                  <a:pt x="3001" y="640"/>
                </a:cubicBezTo>
                <a:cubicBezTo>
                  <a:pt x="2453" y="1057"/>
                  <a:pt x="905" y="3545"/>
                  <a:pt x="548" y="4867"/>
                </a:cubicBezTo>
                <a:cubicBezTo>
                  <a:pt x="203" y="6188"/>
                  <a:pt x="1" y="7832"/>
                  <a:pt x="48" y="8474"/>
                </a:cubicBezTo>
                <a:cubicBezTo>
                  <a:pt x="94" y="9079"/>
                  <a:pt x="281" y="9585"/>
                  <a:pt x="830" y="9585"/>
                </a:cubicBezTo>
                <a:cubicBezTo>
                  <a:pt x="855" y="9585"/>
                  <a:pt x="880" y="9584"/>
                  <a:pt x="905" y="9582"/>
                </a:cubicBezTo>
                <a:cubicBezTo>
                  <a:pt x="1501" y="9522"/>
                  <a:pt x="2144" y="9153"/>
                  <a:pt x="2298" y="8998"/>
                </a:cubicBezTo>
                <a:cubicBezTo>
                  <a:pt x="2453" y="8844"/>
                  <a:pt x="2501" y="8629"/>
                  <a:pt x="3001" y="8629"/>
                </a:cubicBezTo>
                <a:cubicBezTo>
                  <a:pt x="3501" y="8629"/>
                  <a:pt x="4144" y="8522"/>
                  <a:pt x="4299" y="8046"/>
                </a:cubicBezTo>
                <a:cubicBezTo>
                  <a:pt x="4442" y="7570"/>
                  <a:pt x="4644" y="6296"/>
                  <a:pt x="4692" y="5772"/>
                </a:cubicBezTo>
                <a:cubicBezTo>
                  <a:pt x="4751" y="5236"/>
                  <a:pt x="4644" y="4926"/>
                  <a:pt x="4692" y="4498"/>
                </a:cubicBezTo>
                <a:cubicBezTo>
                  <a:pt x="4751" y="4081"/>
                  <a:pt x="4751" y="3712"/>
                  <a:pt x="4751" y="3712"/>
                </a:cubicBezTo>
                <a:cubicBezTo>
                  <a:pt x="4751" y="3712"/>
                  <a:pt x="4835" y="3772"/>
                  <a:pt x="4942" y="3772"/>
                </a:cubicBezTo>
                <a:cubicBezTo>
                  <a:pt x="5061" y="3772"/>
                  <a:pt x="5156" y="3712"/>
                  <a:pt x="5156" y="3712"/>
                </a:cubicBezTo>
                <a:cubicBezTo>
                  <a:pt x="5156" y="3712"/>
                  <a:pt x="5156" y="4081"/>
                  <a:pt x="5204" y="4498"/>
                </a:cubicBezTo>
                <a:cubicBezTo>
                  <a:pt x="5251" y="4926"/>
                  <a:pt x="5156" y="5236"/>
                  <a:pt x="5204" y="5772"/>
                </a:cubicBezTo>
                <a:cubicBezTo>
                  <a:pt x="5251" y="6296"/>
                  <a:pt x="5454" y="7570"/>
                  <a:pt x="5608" y="8046"/>
                </a:cubicBezTo>
                <a:cubicBezTo>
                  <a:pt x="5751" y="8522"/>
                  <a:pt x="6406" y="8629"/>
                  <a:pt x="6906" y="8629"/>
                </a:cubicBezTo>
                <a:cubicBezTo>
                  <a:pt x="7406" y="8629"/>
                  <a:pt x="7454" y="8844"/>
                  <a:pt x="7597" y="8998"/>
                </a:cubicBezTo>
                <a:cubicBezTo>
                  <a:pt x="7752" y="9153"/>
                  <a:pt x="8394" y="9522"/>
                  <a:pt x="9002" y="9582"/>
                </a:cubicBezTo>
                <a:cubicBezTo>
                  <a:pt x="9027" y="9584"/>
                  <a:pt x="9051" y="9585"/>
                  <a:pt x="9075" y="9585"/>
                </a:cubicBezTo>
                <a:cubicBezTo>
                  <a:pt x="9614" y="9585"/>
                  <a:pt x="9801" y="9079"/>
                  <a:pt x="9847" y="8474"/>
                </a:cubicBezTo>
                <a:cubicBezTo>
                  <a:pt x="9895" y="7832"/>
                  <a:pt x="9704" y="6188"/>
                  <a:pt x="9347" y="4867"/>
                </a:cubicBezTo>
                <a:cubicBezTo>
                  <a:pt x="9002" y="3545"/>
                  <a:pt x="7454" y="1057"/>
                  <a:pt x="6906" y="640"/>
                </a:cubicBezTo>
                <a:cubicBezTo>
                  <a:pt x="6692" y="472"/>
                  <a:pt x="6476" y="403"/>
                  <a:pt x="6283" y="403"/>
                </a:cubicBezTo>
                <a:cubicBezTo>
                  <a:pt x="5984" y="403"/>
                  <a:pt x="5743" y="570"/>
                  <a:pt x="5656" y="795"/>
                </a:cubicBezTo>
                <a:cubicBezTo>
                  <a:pt x="5501" y="1164"/>
                  <a:pt x="5501" y="2652"/>
                  <a:pt x="5454" y="3021"/>
                </a:cubicBezTo>
                <a:cubicBezTo>
                  <a:pt x="5438" y="3144"/>
                  <a:pt x="5405" y="3185"/>
                  <a:pt x="5368" y="3185"/>
                </a:cubicBezTo>
                <a:cubicBezTo>
                  <a:pt x="5294" y="3185"/>
                  <a:pt x="5204" y="3021"/>
                  <a:pt x="5204" y="3021"/>
                </a:cubicBezTo>
                <a:lnTo>
                  <a:pt x="5251" y="259"/>
                </a:lnTo>
                <a:cubicBezTo>
                  <a:pt x="5251" y="164"/>
                  <a:pt x="5204" y="81"/>
                  <a:pt x="5132" y="45"/>
                </a:cubicBezTo>
                <a:lnTo>
                  <a:pt x="5120" y="45"/>
                </a:lnTo>
                <a:cubicBezTo>
                  <a:pt x="5067" y="15"/>
                  <a:pt x="5007" y="0"/>
                  <a:pt x="49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3434527" y="2310155"/>
            <a:ext cx="345204" cy="235703"/>
          </a:xfrm>
          <a:custGeom>
            <a:avLst/>
            <a:gdLst/>
            <a:ahLst/>
            <a:cxnLst/>
            <a:rect l="l" t="t" r="r" b="b"/>
            <a:pathLst>
              <a:path w="10919" h="7456" extrusionOk="0">
                <a:moveTo>
                  <a:pt x="3175" y="1"/>
                </a:moveTo>
                <a:cubicBezTo>
                  <a:pt x="3004" y="1"/>
                  <a:pt x="2836" y="17"/>
                  <a:pt x="2668" y="49"/>
                </a:cubicBezTo>
                <a:cubicBezTo>
                  <a:pt x="1787" y="227"/>
                  <a:pt x="1060" y="465"/>
                  <a:pt x="644" y="894"/>
                </a:cubicBezTo>
                <a:cubicBezTo>
                  <a:pt x="1" y="1537"/>
                  <a:pt x="227" y="1870"/>
                  <a:pt x="298" y="2704"/>
                </a:cubicBezTo>
                <a:cubicBezTo>
                  <a:pt x="370" y="3549"/>
                  <a:pt x="501" y="4597"/>
                  <a:pt x="501" y="5502"/>
                </a:cubicBezTo>
                <a:cubicBezTo>
                  <a:pt x="501" y="6406"/>
                  <a:pt x="441" y="6835"/>
                  <a:pt x="715" y="7180"/>
                </a:cubicBezTo>
                <a:cubicBezTo>
                  <a:pt x="869" y="7375"/>
                  <a:pt x="993" y="7456"/>
                  <a:pt x="1190" y="7456"/>
                </a:cubicBezTo>
                <a:cubicBezTo>
                  <a:pt x="1344" y="7456"/>
                  <a:pt x="1542" y="7407"/>
                  <a:pt x="1834" y="7323"/>
                </a:cubicBezTo>
                <a:cubicBezTo>
                  <a:pt x="2811" y="7037"/>
                  <a:pt x="2465" y="6549"/>
                  <a:pt x="3156" y="6347"/>
                </a:cubicBezTo>
                <a:cubicBezTo>
                  <a:pt x="3858" y="6133"/>
                  <a:pt x="4489" y="5990"/>
                  <a:pt x="4489" y="5990"/>
                </a:cubicBezTo>
                <a:cubicBezTo>
                  <a:pt x="5049" y="5859"/>
                  <a:pt x="5537" y="5013"/>
                  <a:pt x="5537" y="5013"/>
                </a:cubicBezTo>
                <a:cubicBezTo>
                  <a:pt x="5537" y="5013"/>
                  <a:pt x="5680" y="5299"/>
                  <a:pt x="5823" y="5502"/>
                </a:cubicBezTo>
                <a:cubicBezTo>
                  <a:pt x="5954" y="5716"/>
                  <a:pt x="6025" y="6204"/>
                  <a:pt x="6025" y="6204"/>
                </a:cubicBezTo>
                <a:lnTo>
                  <a:pt x="6311" y="6133"/>
                </a:lnTo>
                <a:cubicBezTo>
                  <a:pt x="6311" y="6133"/>
                  <a:pt x="6240" y="5859"/>
                  <a:pt x="6311" y="5430"/>
                </a:cubicBezTo>
                <a:cubicBezTo>
                  <a:pt x="6370" y="5013"/>
                  <a:pt x="6168" y="4942"/>
                  <a:pt x="6930" y="4871"/>
                </a:cubicBezTo>
                <a:cubicBezTo>
                  <a:pt x="7704" y="4799"/>
                  <a:pt x="8192" y="4525"/>
                  <a:pt x="8752" y="3620"/>
                </a:cubicBezTo>
                <a:cubicBezTo>
                  <a:pt x="9311" y="2704"/>
                  <a:pt x="9454" y="2215"/>
                  <a:pt x="9799" y="1942"/>
                </a:cubicBezTo>
                <a:cubicBezTo>
                  <a:pt x="10157" y="1656"/>
                  <a:pt x="10359" y="1656"/>
                  <a:pt x="10704" y="1311"/>
                </a:cubicBezTo>
                <a:cubicBezTo>
                  <a:pt x="10704" y="1311"/>
                  <a:pt x="10919" y="1168"/>
                  <a:pt x="10085" y="822"/>
                </a:cubicBezTo>
                <a:cubicBezTo>
                  <a:pt x="9567" y="604"/>
                  <a:pt x="9237" y="519"/>
                  <a:pt x="8818" y="519"/>
                </a:cubicBezTo>
                <a:cubicBezTo>
                  <a:pt x="8553" y="519"/>
                  <a:pt x="8253" y="553"/>
                  <a:pt x="7847" y="608"/>
                </a:cubicBezTo>
                <a:cubicBezTo>
                  <a:pt x="7247" y="690"/>
                  <a:pt x="6690" y="815"/>
                  <a:pt x="6153" y="815"/>
                </a:cubicBezTo>
                <a:cubicBezTo>
                  <a:pt x="5753" y="815"/>
                  <a:pt x="5364" y="745"/>
                  <a:pt x="4977" y="537"/>
                </a:cubicBezTo>
                <a:cubicBezTo>
                  <a:pt x="4289" y="165"/>
                  <a:pt x="3718" y="1"/>
                  <a:pt x="31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5367165" y="1291658"/>
            <a:ext cx="336542" cy="308159"/>
          </a:xfrm>
          <a:custGeom>
            <a:avLst/>
            <a:gdLst/>
            <a:ahLst/>
            <a:cxnLst/>
            <a:rect l="l" t="t" r="r" b="b"/>
            <a:pathLst>
              <a:path w="10645" h="9748" extrusionOk="0">
                <a:moveTo>
                  <a:pt x="3860" y="0"/>
                </a:moveTo>
                <a:cubicBezTo>
                  <a:pt x="3140" y="0"/>
                  <a:pt x="2287" y="158"/>
                  <a:pt x="1560" y="1175"/>
                </a:cubicBezTo>
                <a:cubicBezTo>
                  <a:pt x="584" y="2544"/>
                  <a:pt x="0" y="3556"/>
                  <a:pt x="369" y="5116"/>
                </a:cubicBezTo>
                <a:cubicBezTo>
                  <a:pt x="607" y="6116"/>
                  <a:pt x="1036" y="6533"/>
                  <a:pt x="1655" y="6771"/>
                </a:cubicBezTo>
                <a:cubicBezTo>
                  <a:pt x="2120" y="6961"/>
                  <a:pt x="2548" y="7080"/>
                  <a:pt x="2548" y="7080"/>
                </a:cubicBezTo>
                <a:cubicBezTo>
                  <a:pt x="2548" y="7080"/>
                  <a:pt x="2786" y="7890"/>
                  <a:pt x="3608" y="8045"/>
                </a:cubicBezTo>
                <a:cubicBezTo>
                  <a:pt x="4203" y="8152"/>
                  <a:pt x="4846" y="8307"/>
                  <a:pt x="4846" y="8307"/>
                </a:cubicBezTo>
                <a:lnTo>
                  <a:pt x="4941" y="9450"/>
                </a:lnTo>
                <a:cubicBezTo>
                  <a:pt x="4953" y="9569"/>
                  <a:pt x="5049" y="9676"/>
                  <a:pt x="5168" y="9712"/>
                </a:cubicBezTo>
                <a:lnTo>
                  <a:pt x="5310" y="9747"/>
                </a:lnTo>
                <a:lnTo>
                  <a:pt x="5477" y="9712"/>
                </a:lnTo>
                <a:cubicBezTo>
                  <a:pt x="5596" y="9676"/>
                  <a:pt x="5691" y="9569"/>
                  <a:pt x="5703" y="9450"/>
                </a:cubicBezTo>
                <a:lnTo>
                  <a:pt x="5799" y="8307"/>
                </a:lnTo>
                <a:cubicBezTo>
                  <a:pt x="5799" y="8307"/>
                  <a:pt x="6442" y="8152"/>
                  <a:pt x="7037" y="8045"/>
                </a:cubicBezTo>
                <a:cubicBezTo>
                  <a:pt x="7858" y="7890"/>
                  <a:pt x="8097" y="7080"/>
                  <a:pt x="8097" y="7080"/>
                </a:cubicBezTo>
                <a:cubicBezTo>
                  <a:pt x="8097" y="7080"/>
                  <a:pt x="8525" y="6961"/>
                  <a:pt x="8989" y="6771"/>
                </a:cubicBezTo>
                <a:cubicBezTo>
                  <a:pt x="9597" y="6533"/>
                  <a:pt x="10037" y="6116"/>
                  <a:pt x="10275" y="5116"/>
                </a:cubicBezTo>
                <a:cubicBezTo>
                  <a:pt x="10644" y="3556"/>
                  <a:pt x="10049" y="2544"/>
                  <a:pt x="9085" y="1175"/>
                </a:cubicBezTo>
                <a:cubicBezTo>
                  <a:pt x="8358" y="158"/>
                  <a:pt x="7505" y="0"/>
                  <a:pt x="6785" y="0"/>
                </a:cubicBezTo>
                <a:cubicBezTo>
                  <a:pt x="6679" y="0"/>
                  <a:pt x="6576" y="3"/>
                  <a:pt x="6477" y="8"/>
                </a:cubicBezTo>
                <a:cubicBezTo>
                  <a:pt x="5322" y="56"/>
                  <a:pt x="5310" y="1020"/>
                  <a:pt x="5310" y="1020"/>
                </a:cubicBezTo>
                <a:cubicBezTo>
                  <a:pt x="5310" y="1020"/>
                  <a:pt x="5322" y="56"/>
                  <a:pt x="4167" y="8"/>
                </a:cubicBezTo>
                <a:cubicBezTo>
                  <a:pt x="4068" y="3"/>
                  <a:pt x="3965" y="0"/>
                  <a:pt x="38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5425700" y="2280012"/>
            <a:ext cx="216468" cy="295988"/>
          </a:xfrm>
          <a:custGeom>
            <a:avLst/>
            <a:gdLst/>
            <a:ahLst/>
            <a:cxnLst/>
            <a:rect l="l" t="t" r="r" b="b"/>
            <a:pathLst>
              <a:path w="6847" h="9363" extrusionOk="0">
                <a:moveTo>
                  <a:pt x="2664" y="1"/>
                </a:moveTo>
                <a:cubicBezTo>
                  <a:pt x="2657" y="1"/>
                  <a:pt x="2650" y="1"/>
                  <a:pt x="2643" y="2"/>
                </a:cubicBezTo>
                <a:cubicBezTo>
                  <a:pt x="2417" y="14"/>
                  <a:pt x="2119" y="323"/>
                  <a:pt x="2167" y="538"/>
                </a:cubicBezTo>
                <a:cubicBezTo>
                  <a:pt x="1909" y="366"/>
                  <a:pt x="1913" y="223"/>
                  <a:pt x="1794" y="223"/>
                </a:cubicBezTo>
                <a:cubicBezTo>
                  <a:pt x="1781" y="223"/>
                  <a:pt x="1767" y="224"/>
                  <a:pt x="1750" y="228"/>
                </a:cubicBezTo>
                <a:cubicBezTo>
                  <a:pt x="1524" y="288"/>
                  <a:pt x="1226" y="657"/>
                  <a:pt x="1226" y="657"/>
                </a:cubicBezTo>
                <a:cubicBezTo>
                  <a:pt x="1226" y="657"/>
                  <a:pt x="1500" y="776"/>
                  <a:pt x="1536" y="1133"/>
                </a:cubicBezTo>
                <a:cubicBezTo>
                  <a:pt x="1560" y="1466"/>
                  <a:pt x="1655" y="1442"/>
                  <a:pt x="1500" y="1716"/>
                </a:cubicBezTo>
                <a:cubicBezTo>
                  <a:pt x="1265" y="1662"/>
                  <a:pt x="1174" y="1601"/>
                  <a:pt x="982" y="1601"/>
                </a:cubicBezTo>
                <a:cubicBezTo>
                  <a:pt x="921" y="1601"/>
                  <a:pt x="850" y="1607"/>
                  <a:pt x="762" y="1621"/>
                </a:cubicBezTo>
                <a:cubicBezTo>
                  <a:pt x="667" y="2395"/>
                  <a:pt x="584" y="3181"/>
                  <a:pt x="714" y="3943"/>
                </a:cubicBezTo>
                <a:lnTo>
                  <a:pt x="655" y="4169"/>
                </a:lnTo>
                <a:cubicBezTo>
                  <a:pt x="0" y="5586"/>
                  <a:pt x="595" y="7419"/>
                  <a:pt x="1857" y="8360"/>
                </a:cubicBezTo>
                <a:cubicBezTo>
                  <a:pt x="2929" y="9170"/>
                  <a:pt x="4346" y="9277"/>
                  <a:pt x="5691" y="9360"/>
                </a:cubicBezTo>
                <a:cubicBezTo>
                  <a:pt x="5711" y="9361"/>
                  <a:pt x="5735" y="9362"/>
                  <a:pt x="5762" y="9362"/>
                </a:cubicBezTo>
                <a:cubicBezTo>
                  <a:pt x="5963" y="9362"/>
                  <a:pt x="6335" y="9321"/>
                  <a:pt x="6429" y="9205"/>
                </a:cubicBezTo>
                <a:cubicBezTo>
                  <a:pt x="6763" y="8753"/>
                  <a:pt x="6537" y="8384"/>
                  <a:pt x="6560" y="8241"/>
                </a:cubicBezTo>
                <a:cubicBezTo>
                  <a:pt x="6846" y="6610"/>
                  <a:pt x="6477" y="5324"/>
                  <a:pt x="5370" y="4097"/>
                </a:cubicBezTo>
                <a:cubicBezTo>
                  <a:pt x="4965" y="3645"/>
                  <a:pt x="4608" y="3312"/>
                  <a:pt x="4608" y="3312"/>
                </a:cubicBezTo>
                <a:cubicBezTo>
                  <a:pt x="4608" y="3312"/>
                  <a:pt x="4786" y="3097"/>
                  <a:pt x="4679" y="2859"/>
                </a:cubicBezTo>
                <a:cubicBezTo>
                  <a:pt x="4727" y="2645"/>
                  <a:pt x="4953" y="2383"/>
                  <a:pt x="4953" y="2085"/>
                </a:cubicBezTo>
                <a:cubicBezTo>
                  <a:pt x="4973" y="1379"/>
                  <a:pt x="4569" y="1321"/>
                  <a:pt x="4436" y="1321"/>
                </a:cubicBezTo>
                <a:cubicBezTo>
                  <a:pt x="4409" y="1321"/>
                  <a:pt x="4394" y="1323"/>
                  <a:pt x="4394" y="1323"/>
                </a:cubicBezTo>
                <a:cubicBezTo>
                  <a:pt x="4394" y="1323"/>
                  <a:pt x="3848" y="555"/>
                  <a:pt x="3315" y="555"/>
                </a:cubicBezTo>
                <a:cubicBezTo>
                  <a:pt x="3270" y="555"/>
                  <a:pt x="3224" y="561"/>
                  <a:pt x="3179" y="573"/>
                </a:cubicBezTo>
                <a:cubicBezTo>
                  <a:pt x="3191" y="354"/>
                  <a:pt x="2878" y="1"/>
                  <a:pt x="266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5383905" y="3207965"/>
            <a:ext cx="303061" cy="322195"/>
          </a:xfrm>
          <a:custGeom>
            <a:avLst/>
            <a:gdLst/>
            <a:ahLst/>
            <a:cxnLst/>
            <a:rect l="l" t="t" r="r" b="b"/>
            <a:pathLst>
              <a:path w="9586" h="10192" extrusionOk="0">
                <a:moveTo>
                  <a:pt x="3537" y="0"/>
                </a:moveTo>
                <a:cubicBezTo>
                  <a:pt x="3537" y="0"/>
                  <a:pt x="3156" y="1215"/>
                  <a:pt x="4013" y="2465"/>
                </a:cubicBezTo>
                <a:cubicBezTo>
                  <a:pt x="4442" y="3108"/>
                  <a:pt x="5180" y="3239"/>
                  <a:pt x="5180" y="3239"/>
                </a:cubicBezTo>
                <a:cubicBezTo>
                  <a:pt x="5180" y="3239"/>
                  <a:pt x="5108" y="3632"/>
                  <a:pt x="5311" y="3953"/>
                </a:cubicBezTo>
                <a:cubicBezTo>
                  <a:pt x="5501" y="4287"/>
                  <a:pt x="5692" y="4537"/>
                  <a:pt x="5692" y="4537"/>
                </a:cubicBezTo>
                <a:cubicBezTo>
                  <a:pt x="5692" y="4537"/>
                  <a:pt x="5561" y="4668"/>
                  <a:pt x="5442" y="5060"/>
                </a:cubicBezTo>
                <a:cubicBezTo>
                  <a:pt x="5311" y="5453"/>
                  <a:pt x="5311" y="5906"/>
                  <a:pt x="5311" y="5906"/>
                </a:cubicBezTo>
                <a:cubicBezTo>
                  <a:pt x="5311" y="5906"/>
                  <a:pt x="5108" y="5965"/>
                  <a:pt x="4787" y="6227"/>
                </a:cubicBezTo>
                <a:cubicBezTo>
                  <a:pt x="4465" y="6489"/>
                  <a:pt x="4132" y="7132"/>
                  <a:pt x="4132" y="7132"/>
                </a:cubicBezTo>
                <a:cubicBezTo>
                  <a:pt x="4132" y="7132"/>
                  <a:pt x="3932" y="6932"/>
                  <a:pt x="3567" y="6932"/>
                </a:cubicBezTo>
                <a:cubicBezTo>
                  <a:pt x="3524" y="6932"/>
                  <a:pt x="3478" y="6935"/>
                  <a:pt x="3430" y="6942"/>
                </a:cubicBezTo>
                <a:cubicBezTo>
                  <a:pt x="2965" y="7013"/>
                  <a:pt x="2715" y="7204"/>
                  <a:pt x="2513" y="7204"/>
                </a:cubicBezTo>
                <a:cubicBezTo>
                  <a:pt x="2322" y="7204"/>
                  <a:pt x="2132" y="6787"/>
                  <a:pt x="1477" y="6680"/>
                </a:cubicBezTo>
                <a:cubicBezTo>
                  <a:pt x="1382" y="6664"/>
                  <a:pt x="1293" y="6655"/>
                  <a:pt x="1210" y="6655"/>
                </a:cubicBezTo>
                <a:cubicBezTo>
                  <a:pt x="623" y="6655"/>
                  <a:pt x="346" y="7069"/>
                  <a:pt x="179" y="7977"/>
                </a:cubicBezTo>
                <a:cubicBezTo>
                  <a:pt x="1" y="8906"/>
                  <a:pt x="203" y="10192"/>
                  <a:pt x="203" y="10192"/>
                </a:cubicBezTo>
                <a:lnTo>
                  <a:pt x="941" y="10073"/>
                </a:lnTo>
                <a:cubicBezTo>
                  <a:pt x="941" y="10073"/>
                  <a:pt x="822" y="8692"/>
                  <a:pt x="953" y="8370"/>
                </a:cubicBezTo>
                <a:cubicBezTo>
                  <a:pt x="1056" y="8117"/>
                  <a:pt x="1160" y="7937"/>
                  <a:pt x="1328" y="7937"/>
                </a:cubicBezTo>
                <a:cubicBezTo>
                  <a:pt x="1372" y="7937"/>
                  <a:pt x="1422" y="7950"/>
                  <a:pt x="1477" y="7977"/>
                </a:cubicBezTo>
                <a:cubicBezTo>
                  <a:pt x="1701" y="8090"/>
                  <a:pt x="1830" y="8254"/>
                  <a:pt x="2019" y="8254"/>
                </a:cubicBezTo>
                <a:cubicBezTo>
                  <a:pt x="2051" y="8254"/>
                  <a:pt x="2084" y="8250"/>
                  <a:pt x="2120" y="8239"/>
                </a:cubicBezTo>
                <a:cubicBezTo>
                  <a:pt x="2300" y="8198"/>
                  <a:pt x="2176" y="8124"/>
                  <a:pt x="2205" y="8124"/>
                </a:cubicBezTo>
                <a:cubicBezTo>
                  <a:pt x="2218" y="8124"/>
                  <a:pt x="2263" y="8139"/>
                  <a:pt x="2382" y="8180"/>
                </a:cubicBezTo>
                <a:cubicBezTo>
                  <a:pt x="2775" y="8311"/>
                  <a:pt x="3037" y="8823"/>
                  <a:pt x="4013" y="9085"/>
                </a:cubicBezTo>
                <a:cubicBezTo>
                  <a:pt x="4306" y="9164"/>
                  <a:pt x="4685" y="9220"/>
                  <a:pt x="5102" y="9220"/>
                </a:cubicBezTo>
                <a:cubicBezTo>
                  <a:pt x="6057" y="9220"/>
                  <a:pt x="7217" y="8930"/>
                  <a:pt x="8037" y="7977"/>
                </a:cubicBezTo>
                <a:cubicBezTo>
                  <a:pt x="9204" y="6620"/>
                  <a:pt x="9585" y="4798"/>
                  <a:pt x="8811" y="3108"/>
                </a:cubicBezTo>
                <a:cubicBezTo>
                  <a:pt x="8180" y="1740"/>
                  <a:pt x="7676" y="1613"/>
                  <a:pt x="7157" y="1613"/>
                </a:cubicBezTo>
                <a:cubicBezTo>
                  <a:pt x="7039" y="1613"/>
                  <a:pt x="6920" y="1620"/>
                  <a:pt x="6799" y="1620"/>
                </a:cubicBezTo>
                <a:cubicBezTo>
                  <a:pt x="6144" y="1620"/>
                  <a:pt x="5894" y="2274"/>
                  <a:pt x="5311" y="2274"/>
                </a:cubicBezTo>
                <a:cubicBezTo>
                  <a:pt x="4727" y="2274"/>
                  <a:pt x="4751" y="2132"/>
                  <a:pt x="4525" y="1560"/>
                </a:cubicBezTo>
                <a:cubicBezTo>
                  <a:pt x="4394" y="1227"/>
                  <a:pt x="4334" y="167"/>
                  <a:pt x="4334" y="167"/>
                </a:cubicBezTo>
                <a:lnTo>
                  <a:pt x="35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>
            <a:off x="3432270" y="3273400"/>
            <a:ext cx="349718" cy="212025"/>
            <a:chOff x="3432248" y="3273400"/>
            <a:chExt cx="349718" cy="212025"/>
          </a:xfrm>
        </p:grpSpPr>
        <p:sp>
          <p:nvSpPr>
            <p:cNvPr id="808" name="Google Shape;808;p30"/>
            <p:cNvSpPr/>
            <p:nvPr/>
          </p:nvSpPr>
          <p:spPr>
            <a:xfrm>
              <a:off x="3636632" y="3273400"/>
              <a:ext cx="145334" cy="212025"/>
            </a:xfrm>
            <a:custGeom>
              <a:avLst/>
              <a:gdLst/>
              <a:ahLst/>
              <a:cxnLst/>
              <a:rect l="l" t="t" r="r" b="b"/>
              <a:pathLst>
                <a:path w="4597" h="6707" extrusionOk="0">
                  <a:moveTo>
                    <a:pt x="1889" y="0"/>
                  </a:moveTo>
                  <a:cubicBezTo>
                    <a:pt x="1274" y="0"/>
                    <a:pt x="709" y="561"/>
                    <a:pt x="513" y="1063"/>
                  </a:cubicBezTo>
                  <a:cubicBezTo>
                    <a:pt x="1" y="2408"/>
                    <a:pt x="1311" y="2730"/>
                    <a:pt x="1311" y="2730"/>
                  </a:cubicBezTo>
                  <a:lnTo>
                    <a:pt x="501" y="2742"/>
                  </a:lnTo>
                  <a:cubicBezTo>
                    <a:pt x="501" y="2742"/>
                    <a:pt x="298" y="2908"/>
                    <a:pt x="251" y="3039"/>
                  </a:cubicBezTo>
                  <a:cubicBezTo>
                    <a:pt x="108" y="3385"/>
                    <a:pt x="203" y="3635"/>
                    <a:pt x="203" y="3635"/>
                  </a:cubicBezTo>
                  <a:cubicBezTo>
                    <a:pt x="203" y="3635"/>
                    <a:pt x="394" y="3730"/>
                    <a:pt x="620" y="3777"/>
                  </a:cubicBezTo>
                  <a:cubicBezTo>
                    <a:pt x="930" y="3837"/>
                    <a:pt x="1191" y="3908"/>
                    <a:pt x="1191" y="3908"/>
                  </a:cubicBezTo>
                  <a:cubicBezTo>
                    <a:pt x="1191" y="3908"/>
                    <a:pt x="1108" y="4206"/>
                    <a:pt x="1072" y="4587"/>
                  </a:cubicBezTo>
                  <a:cubicBezTo>
                    <a:pt x="930" y="5980"/>
                    <a:pt x="787" y="6706"/>
                    <a:pt x="787" y="6706"/>
                  </a:cubicBezTo>
                  <a:lnTo>
                    <a:pt x="1072" y="6683"/>
                  </a:lnTo>
                  <a:cubicBezTo>
                    <a:pt x="1072" y="6683"/>
                    <a:pt x="1406" y="5694"/>
                    <a:pt x="1453" y="5325"/>
                  </a:cubicBezTo>
                  <a:cubicBezTo>
                    <a:pt x="1501" y="4932"/>
                    <a:pt x="1561" y="4516"/>
                    <a:pt x="1561" y="4516"/>
                  </a:cubicBezTo>
                  <a:cubicBezTo>
                    <a:pt x="1561" y="4516"/>
                    <a:pt x="1775" y="5075"/>
                    <a:pt x="2299" y="5504"/>
                  </a:cubicBezTo>
                  <a:cubicBezTo>
                    <a:pt x="2450" y="5627"/>
                    <a:pt x="2624" y="5682"/>
                    <a:pt x="2808" y="5682"/>
                  </a:cubicBezTo>
                  <a:cubicBezTo>
                    <a:pt x="3249" y="5682"/>
                    <a:pt x="3744" y="5363"/>
                    <a:pt x="4097" y="4885"/>
                  </a:cubicBezTo>
                  <a:cubicBezTo>
                    <a:pt x="4585" y="4206"/>
                    <a:pt x="4597" y="3492"/>
                    <a:pt x="4156" y="2111"/>
                  </a:cubicBezTo>
                  <a:cubicBezTo>
                    <a:pt x="3656" y="575"/>
                    <a:pt x="2739" y="134"/>
                    <a:pt x="2061" y="15"/>
                  </a:cubicBezTo>
                  <a:cubicBezTo>
                    <a:pt x="2003" y="5"/>
                    <a:pt x="1946" y="0"/>
                    <a:pt x="1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3432248" y="3273400"/>
              <a:ext cx="145334" cy="212025"/>
            </a:xfrm>
            <a:custGeom>
              <a:avLst/>
              <a:gdLst/>
              <a:ahLst/>
              <a:cxnLst/>
              <a:rect l="l" t="t" r="r" b="b"/>
              <a:pathLst>
                <a:path w="4597" h="6707" extrusionOk="0">
                  <a:moveTo>
                    <a:pt x="2708" y="0"/>
                  </a:moveTo>
                  <a:cubicBezTo>
                    <a:pt x="2651" y="0"/>
                    <a:pt x="2594" y="5"/>
                    <a:pt x="2537" y="15"/>
                  </a:cubicBezTo>
                  <a:cubicBezTo>
                    <a:pt x="1858" y="134"/>
                    <a:pt x="929" y="575"/>
                    <a:pt x="441" y="2111"/>
                  </a:cubicBezTo>
                  <a:cubicBezTo>
                    <a:pt x="1" y="3492"/>
                    <a:pt x="1" y="4206"/>
                    <a:pt x="501" y="4885"/>
                  </a:cubicBezTo>
                  <a:cubicBezTo>
                    <a:pt x="845" y="5363"/>
                    <a:pt x="1344" y="5682"/>
                    <a:pt x="1783" y="5682"/>
                  </a:cubicBezTo>
                  <a:cubicBezTo>
                    <a:pt x="1966" y="5682"/>
                    <a:pt x="2139" y="5627"/>
                    <a:pt x="2287" y="5504"/>
                  </a:cubicBezTo>
                  <a:cubicBezTo>
                    <a:pt x="2811" y="5075"/>
                    <a:pt x="3025" y="4516"/>
                    <a:pt x="3025" y="4516"/>
                  </a:cubicBezTo>
                  <a:cubicBezTo>
                    <a:pt x="3025" y="4516"/>
                    <a:pt x="3096" y="4932"/>
                    <a:pt x="3144" y="5325"/>
                  </a:cubicBezTo>
                  <a:cubicBezTo>
                    <a:pt x="3180" y="5694"/>
                    <a:pt x="3525" y="6683"/>
                    <a:pt x="3525" y="6683"/>
                  </a:cubicBezTo>
                  <a:lnTo>
                    <a:pt x="3799" y="6706"/>
                  </a:lnTo>
                  <a:cubicBezTo>
                    <a:pt x="3799" y="6706"/>
                    <a:pt x="3668" y="5980"/>
                    <a:pt x="3525" y="4587"/>
                  </a:cubicBezTo>
                  <a:cubicBezTo>
                    <a:pt x="3489" y="4206"/>
                    <a:pt x="3406" y="3908"/>
                    <a:pt x="3406" y="3908"/>
                  </a:cubicBezTo>
                  <a:cubicBezTo>
                    <a:pt x="3406" y="3908"/>
                    <a:pt x="3668" y="3837"/>
                    <a:pt x="3977" y="3777"/>
                  </a:cubicBezTo>
                  <a:cubicBezTo>
                    <a:pt x="4204" y="3730"/>
                    <a:pt x="4394" y="3635"/>
                    <a:pt x="4394" y="3635"/>
                  </a:cubicBezTo>
                  <a:cubicBezTo>
                    <a:pt x="4394" y="3635"/>
                    <a:pt x="4477" y="3385"/>
                    <a:pt x="4347" y="3039"/>
                  </a:cubicBezTo>
                  <a:cubicBezTo>
                    <a:pt x="4287" y="2908"/>
                    <a:pt x="4085" y="2742"/>
                    <a:pt x="4085" y="2742"/>
                  </a:cubicBezTo>
                  <a:lnTo>
                    <a:pt x="3275" y="2730"/>
                  </a:lnTo>
                  <a:cubicBezTo>
                    <a:pt x="3275" y="2730"/>
                    <a:pt x="4597" y="2408"/>
                    <a:pt x="4085" y="1063"/>
                  </a:cubicBezTo>
                  <a:cubicBezTo>
                    <a:pt x="3888" y="561"/>
                    <a:pt x="3323" y="0"/>
                    <a:pt x="2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0"/>
          <p:cNvSpPr/>
          <p:nvPr/>
        </p:nvSpPr>
        <p:spPr>
          <a:xfrm>
            <a:off x="3452215" y="4152883"/>
            <a:ext cx="309827" cy="345272"/>
          </a:xfrm>
          <a:custGeom>
            <a:avLst/>
            <a:gdLst/>
            <a:ahLst/>
            <a:cxnLst/>
            <a:rect l="l" t="t" r="r" b="b"/>
            <a:pathLst>
              <a:path w="9800" h="10922" extrusionOk="0">
                <a:moveTo>
                  <a:pt x="8570" y="1"/>
                </a:moveTo>
                <a:cubicBezTo>
                  <a:pt x="8204" y="1"/>
                  <a:pt x="8109" y="327"/>
                  <a:pt x="8109" y="327"/>
                </a:cubicBezTo>
                <a:cubicBezTo>
                  <a:pt x="8109" y="327"/>
                  <a:pt x="7970" y="118"/>
                  <a:pt x="7779" y="118"/>
                </a:cubicBezTo>
                <a:cubicBezTo>
                  <a:pt x="7733" y="118"/>
                  <a:pt x="7684" y="130"/>
                  <a:pt x="7633" y="160"/>
                </a:cubicBezTo>
                <a:cubicBezTo>
                  <a:pt x="7371" y="327"/>
                  <a:pt x="7311" y="541"/>
                  <a:pt x="7311" y="541"/>
                </a:cubicBezTo>
                <a:cubicBezTo>
                  <a:pt x="7311" y="541"/>
                  <a:pt x="7244" y="489"/>
                  <a:pt x="7149" y="489"/>
                </a:cubicBezTo>
                <a:cubicBezTo>
                  <a:pt x="7075" y="489"/>
                  <a:pt x="6984" y="521"/>
                  <a:pt x="6895" y="636"/>
                </a:cubicBezTo>
                <a:cubicBezTo>
                  <a:pt x="6680" y="910"/>
                  <a:pt x="6359" y="958"/>
                  <a:pt x="6359" y="958"/>
                </a:cubicBezTo>
                <a:lnTo>
                  <a:pt x="6037" y="1124"/>
                </a:lnTo>
                <a:cubicBezTo>
                  <a:pt x="5728" y="1279"/>
                  <a:pt x="5561" y="1541"/>
                  <a:pt x="5561" y="1541"/>
                </a:cubicBezTo>
                <a:cubicBezTo>
                  <a:pt x="5561" y="1541"/>
                  <a:pt x="5299" y="1493"/>
                  <a:pt x="5037" y="1493"/>
                </a:cubicBezTo>
                <a:cubicBezTo>
                  <a:pt x="4763" y="1493"/>
                  <a:pt x="4561" y="1648"/>
                  <a:pt x="4561" y="1648"/>
                </a:cubicBezTo>
                <a:cubicBezTo>
                  <a:pt x="4561" y="1648"/>
                  <a:pt x="4347" y="1541"/>
                  <a:pt x="4132" y="1541"/>
                </a:cubicBezTo>
                <a:cubicBezTo>
                  <a:pt x="3918" y="1541"/>
                  <a:pt x="3597" y="1493"/>
                  <a:pt x="3597" y="1493"/>
                </a:cubicBezTo>
                <a:cubicBezTo>
                  <a:pt x="3597" y="1493"/>
                  <a:pt x="3549" y="1220"/>
                  <a:pt x="3287" y="1124"/>
                </a:cubicBezTo>
                <a:cubicBezTo>
                  <a:pt x="3196" y="1089"/>
                  <a:pt x="3118" y="1077"/>
                  <a:pt x="3054" y="1077"/>
                </a:cubicBezTo>
                <a:cubicBezTo>
                  <a:pt x="2927" y="1077"/>
                  <a:pt x="2858" y="1124"/>
                  <a:pt x="2858" y="1124"/>
                </a:cubicBezTo>
                <a:cubicBezTo>
                  <a:pt x="2858" y="1124"/>
                  <a:pt x="2811" y="851"/>
                  <a:pt x="2596" y="696"/>
                </a:cubicBezTo>
                <a:cubicBezTo>
                  <a:pt x="2464" y="600"/>
                  <a:pt x="2354" y="582"/>
                  <a:pt x="2289" y="582"/>
                </a:cubicBezTo>
                <a:cubicBezTo>
                  <a:pt x="2250" y="582"/>
                  <a:pt x="2227" y="589"/>
                  <a:pt x="2227" y="589"/>
                </a:cubicBezTo>
                <a:lnTo>
                  <a:pt x="2061" y="374"/>
                </a:lnTo>
                <a:cubicBezTo>
                  <a:pt x="2061" y="374"/>
                  <a:pt x="1979" y="364"/>
                  <a:pt x="1843" y="364"/>
                </a:cubicBezTo>
                <a:cubicBezTo>
                  <a:pt x="1689" y="364"/>
                  <a:pt x="1467" y="377"/>
                  <a:pt x="1215" y="434"/>
                </a:cubicBezTo>
                <a:cubicBezTo>
                  <a:pt x="739" y="541"/>
                  <a:pt x="787" y="743"/>
                  <a:pt x="787" y="743"/>
                </a:cubicBezTo>
                <a:cubicBezTo>
                  <a:pt x="787" y="743"/>
                  <a:pt x="584" y="803"/>
                  <a:pt x="310" y="1386"/>
                </a:cubicBezTo>
                <a:cubicBezTo>
                  <a:pt x="48" y="1970"/>
                  <a:pt x="263" y="2184"/>
                  <a:pt x="203" y="2494"/>
                </a:cubicBezTo>
                <a:cubicBezTo>
                  <a:pt x="156" y="2815"/>
                  <a:pt x="310" y="2875"/>
                  <a:pt x="310" y="2875"/>
                </a:cubicBezTo>
                <a:lnTo>
                  <a:pt x="310" y="3077"/>
                </a:lnTo>
                <a:cubicBezTo>
                  <a:pt x="310" y="3291"/>
                  <a:pt x="418" y="3613"/>
                  <a:pt x="310" y="3875"/>
                </a:cubicBezTo>
                <a:cubicBezTo>
                  <a:pt x="203" y="4137"/>
                  <a:pt x="203" y="4089"/>
                  <a:pt x="263" y="4411"/>
                </a:cubicBezTo>
                <a:cubicBezTo>
                  <a:pt x="310" y="4720"/>
                  <a:pt x="203" y="4827"/>
                  <a:pt x="156" y="5042"/>
                </a:cubicBezTo>
                <a:cubicBezTo>
                  <a:pt x="96" y="5256"/>
                  <a:pt x="203" y="5518"/>
                  <a:pt x="203" y="5518"/>
                </a:cubicBezTo>
                <a:lnTo>
                  <a:pt x="96" y="5946"/>
                </a:lnTo>
                <a:cubicBezTo>
                  <a:pt x="1" y="6363"/>
                  <a:pt x="310" y="6685"/>
                  <a:pt x="310" y="6685"/>
                </a:cubicBezTo>
                <a:cubicBezTo>
                  <a:pt x="310" y="6685"/>
                  <a:pt x="370" y="7328"/>
                  <a:pt x="787" y="7637"/>
                </a:cubicBezTo>
                <a:cubicBezTo>
                  <a:pt x="917" y="7735"/>
                  <a:pt x="1037" y="7769"/>
                  <a:pt x="1141" y="7769"/>
                </a:cubicBezTo>
                <a:cubicBezTo>
                  <a:pt x="1381" y="7769"/>
                  <a:pt x="1537" y="7589"/>
                  <a:pt x="1537" y="7589"/>
                </a:cubicBezTo>
                <a:cubicBezTo>
                  <a:pt x="1537" y="7589"/>
                  <a:pt x="1644" y="8018"/>
                  <a:pt x="1799" y="8280"/>
                </a:cubicBezTo>
                <a:cubicBezTo>
                  <a:pt x="1953" y="8542"/>
                  <a:pt x="2334" y="8863"/>
                  <a:pt x="2334" y="8863"/>
                </a:cubicBezTo>
                <a:cubicBezTo>
                  <a:pt x="2704" y="8863"/>
                  <a:pt x="2537" y="8756"/>
                  <a:pt x="2596" y="8542"/>
                </a:cubicBezTo>
                <a:cubicBezTo>
                  <a:pt x="2644" y="8328"/>
                  <a:pt x="2168" y="8173"/>
                  <a:pt x="2013" y="8018"/>
                </a:cubicBezTo>
                <a:cubicBezTo>
                  <a:pt x="1846" y="7851"/>
                  <a:pt x="1799" y="7435"/>
                  <a:pt x="1799" y="7435"/>
                </a:cubicBezTo>
                <a:cubicBezTo>
                  <a:pt x="1799" y="7435"/>
                  <a:pt x="2120" y="7113"/>
                  <a:pt x="2275" y="6792"/>
                </a:cubicBezTo>
                <a:cubicBezTo>
                  <a:pt x="2430" y="6470"/>
                  <a:pt x="2227" y="6208"/>
                  <a:pt x="2061" y="5780"/>
                </a:cubicBezTo>
                <a:cubicBezTo>
                  <a:pt x="1958" y="5505"/>
                  <a:pt x="1830" y="5458"/>
                  <a:pt x="1755" y="5458"/>
                </a:cubicBezTo>
                <a:cubicBezTo>
                  <a:pt x="1716" y="5458"/>
                  <a:pt x="1692" y="5470"/>
                  <a:pt x="1692" y="5470"/>
                </a:cubicBezTo>
                <a:cubicBezTo>
                  <a:pt x="1692" y="5470"/>
                  <a:pt x="1799" y="5042"/>
                  <a:pt x="1751" y="4720"/>
                </a:cubicBezTo>
                <a:cubicBezTo>
                  <a:pt x="1692" y="4411"/>
                  <a:pt x="1584" y="4411"/>
                  <a:pt x="1584" y="4411"/>
                </a:cubicBezTo>
                <a:cubicBezTo>
                  <a:pt x="1584" y="4411"/>
                  <a:pt x="1692" y="3934"/>
                  <a:pt x="1751" y="3720"/>
                </a:cubicBezTo>
                <a:cubicBezTo>
                  <a:pt x="1799" y="3506"/>
                  <a:pt x="1430" y="3029"/>
                  <a:pt x="1430" y="3029"/>
                </a:cubicBezTo>
                <a:cubicBezTo>
                  <a:pt x="1430" y="3029"/>
                  <a:pt x="1584" y="2660"/>
                  <a:pt x="1751" y="2446"/>
                </a:cubicBezTo>
                <a:cubicBezTo>
                  <a:pt x="1906" y="2232"/>
                  <a:pt x="1751" y="1970"/>
                  <a:pt x="1751" y="1970"/>
                </a:cubicBezTo>
                <a:lnTo>
                  <a:pt x="1751" y="1970"/>
                </a:lnTo>
                <a:lnTo>
                  <a:pt x="2168" y="2017"/>
                </a:lnTo>
                <a:cubicBezTo>
                  <a:pt x="2168" y="2017"/>
                  <a:pt x="2334" y="2494"/>
                  <a:pt x="2596" y="2601"/>
                </a:cubicBezTo>
                <a:cubicBezTo>
                  <a:pt x="2634" y="2616"/>
                  <a:pt x="2671" y="2623"/>
                  <a:pt x="2708" y="2623"/>
                </a:cubicBezTo>
                <a:cubicBezTo>
                  <a:pt x="2928" y="2623"/>
                  <a:pt x="3120" y="2386"/>
                  <a:pt x="3120" y="2386"/>
                </a:cubicBezTo>
                <a:cubicBezTo>
                  <a:pt x="3120" y="2386"/>
                  <a:pt x="3394" y="2767"/>
                  <a:pt x="3811" y="2767"/>
                </a:cubicBezTo>
                <a:cubicBezTo>
                  <a:pt x="4239" y="2767"/>
                  <a:pt x="4609" y="2601"/>
                  <a:pt x="4609" y="2601"/>
                </a:cubicBezTo>
                <a:cubicBezTo>
                  <a:pt x="4609" y="2601"/>
                  <a:pt x="5037" y="2875"/>
                  <a:pt x="5406" y="2875"/>
                </a:cubicBezTo>
                <a:cubicBezTo>
                  <a:pt x="5775" y="2875"/>
                  <a:pt x="5883" y="2446"/>
                  <a:pt x="5883" y="2446"/>
                </a:cubicBezTo>
                <a:cubicBezTo>
                  <a:pt x="5883" y="2446"/>
                  <a:pt x="6145" y="2512"/>
                  <a:pt x="6356" y="2512"/>
                </a:cubicBezTo>
                <a:cubicBezTo>
                  <a:pt x="6415" y="2512"/>
                  <a:pt x="6470" y="2507"/>
                  <a:pt x="6514" y="2494"/>
                </a:cubicBezTo>
                <a:cubicBezTo>
                  <a:pt x="6728" y="2446"/>
                  <a:pt x="6942" y="2184"/>
                  <a:pt x="6942" y="2184"/>
                </a:cubicBezTo>
                <a:cubicBezTo>
                  <a:pt x="6942" y="2184"/>
                  <a:pt x="7010" y="2218"/>
                  <a:pt x="7135" y="2218"/>
                </a:cubicBezTo>
                <a:cubicBezTo>
                  <a:pt x="7232" y="2218"/>
                  <a:pt x="7364" y="2197"/>
                  <a:pt x="7526" y="2125"/>
                </a:cubicBezTo>
                <a:cubicBezTo>
                  <a:pt x="7895" y="1970"/>
                  <a:pt x="8156" y="1756"/>
                  <a:pt x="8157" y="1755"/>
                </a:cubicBezTo>
                <a:lnTo>
                  <a:pt x="8157" y="1755"/>
                </a:lnTo>
                <a:cubicBezTo>
                  <a:pt x="8157" y="1756"/>
                  <a:pt x="8002" y="2553"/>
                  <a:pt x="8109" y="2875"/>
                </a:cubicBezTo>
                <a:cubicBezTo>
                  <a:pt x="8216" y="3184"/>
                  <a:pt x="8264" y="3553"/>
                  <a:pt x="8264" y="3553"/>
                </a:cubicBezTo>
                <a:cubicBezTo>
                  <a:pt x="8264" y="3553"/>
                  <a:pt x="8002" y="3875"/>
                  <a:pt x="7954" y="4244"/>
                </a:cubicBezTo>
                <a:cubicBezTo>
                  <a:pt x="7895" y="4613"/>
                  <a:pt x="8157" y="5101"/>
                  <a:pt x="8157" y="5101"/>
                </a:cubicBezTo>
                <a:lnTo>
                  <a:pt x="8061" y="5518"/>
                </a:lnTo>
                <a:cubicBezTo>
                  <a:pt x="7954" y="5946"/>
                  <a:pt x="8157" y="6208"/>
                  <a:pt x="8157" y="6208"/>
                </a:cubicBezTo>
                <a:lnTo>
                  <a:pt x="8002" y="6577"/>
                </a:lnTo>
                <a:cubicBezTo>
                  <a:pt x="7847" y="6947"/>
                  <a:pt x="8002" y="7054"/>
                  <a:pt x="8002" y="7054"/>
                </a:cubicBezTo>
                <a:lnTo>
                  <a:pt x="7788" y="7268"/>
                </a:lnTo>
                <a:cubicBezTo>
                  <a:pt x="7573" y="7482"/>
                  <a:pt x="7740" y="7589"/>
                  <a:pt x="7740" y="7589"/>
                </a:cubicBezTo>
                <a:lnTo>
                  <a:pt x="7311" y="8018"/>
                </a:lnTo>
                <a:cubicBezTo>
                  <a:pt x="7311" y="8018"/>
                  <a:pt x="7097" y="7744"/>
                  <a:pt x="6835" y="7744"/>
                </a:cubicBezTo>
                <a:cubicBezTo>
                  <a:pt x="6573" y="7744"/>
                  <a:pt x="6359" y="7911"/>
                  <a:pt x="6359" y="7911"/>
                </a:cubicBezTo>
                <a:cubicBezTo>
                  <a:pt x="6359" y="7911"/>
                  <a:pt x="5930" y="7637"/>
                  <a:pt x="5621" y="7482"/>
                </a:cubicBezTo>
                <a:cubicBezTo>
                  <a:pt x="5499" y="7424"/>
                  <a:pt x="5371" y="7394"/>
                  <a:pt x="5232" y="7394"/>
                </a:cubicBezTo>
                <a:cubicBezTo>
                  <a:pt x="5005" y="7394"/>
                  <a:pt x="4750" y="7474"/>
                  <a:pt x="4454" y="7637"/>
                </a:cubicBezTo>
                <a:cubicBezTo>
                  <a:pt x="3978" y="7911"/>
                  <a:pt x="3918" y="8221"/>
                  <a:pt x="3870" y="8756"/>
                </a:cubicBezTo>
                <a:cubicBezTo>
                  <a:pt x="3811" y="9280"/>
                  <a:pt x="4180" y="9923"/>
                  <a:pt x="4287" y="10137"/>
                </a:cubicBezTo>
                <a:cubicBezTo>
                  <a:pt x="4394" y="10340"/>
                  <a:pt x="4239" y="10554"/>
                  <a:pt x="4394" y="10828"/>
                </a:cubicBezTo>
                <a:cubicBezTo>
                  <a:pt x="4438" y="10897"/>
                  <a:pt x="4499" y="10922"/>
                  <a:pt x="4565" y="10922"/>
                </a:cubicBezTo>
                <a:cubicBezTo>
                  <a:pt x="4751" y="10922"/>
                  <a:pt x="4978" y="10721"/>
                  <a:pt x="4978" y="10721"/>
                </a:cubicBezTo>
                <a:cubicBezTo>
                  <a:pt x="4978" y="10721"/>
                  <a:pt x="5122" y="10806"/>
                  <a:pt x="5284" y="10806"/>
                </a:cubicBezTo>
                <a:cubicBezTo>
                  <a:pt x="5341" y="10806"/>
                  <a:pt x="5399" y="10796"/>
                  <a:pt x="5454" y="10768"/>
                </a:cubicBezTo>
                <a:cubicBezTo>
                  <a:pt x="5668" y="10661"/>
                  <a:pt x="5561" y="10245"/>
                  <a:pt x="5775" y="9864"/>
                </a:cubicBezTo>
                <a:cubicBezTo>
                  <a:pt x="5990" y="9494"/>
                  <a:pt x="5883" y="9233"/>
                  <a:pt x="6037" y="8971"/>
                </a:cubicBezTo>
                <a:cubicBezTo>
                  <a:pt x="6079" y="8903"/>
                  <a:pt x="6116" y="8875"/>
                  <a:pt x="6150" y="8875"/>
                </a:cubicBezTo>
                <a:cubicBezTo>
                  <a:pt x="6254" y="8875"/>
                  <a:pt x="6323" y="9128"/>
                  <a:pt x="6359" y="9280"/>
                </a:cubicBezTo>
                <a:cubicBezTo>
                  <a:pt x="6391" y="9424"/>
                  <a:pt x="6595" y="9520"/>
                  <a:pt x="6824" y="9520"/>
                </a:cubicBezTo>
                <a:cubicBezTo>
                  <a:pt x="6935" y="9520"/>
                  <a:pt x="7051" y="9497"/>
                  <a:pt x="7156" y="9447"/>
                </a:cubicBezTo>
                <a:cubicBezTo>
                  <a:pt x="7264" y="9391"/>
                  <a:pt x="7376" y="9373"/>
                  <a:pt x="7494" y="9373"/>
                </a:cubicBezTo>
                <a:cubicBezTo>
                  <a:pt x="7729" y="9373"/>
                  <a:pt x="7986" y="9447"/>
                  <a:pt x="8264" y="9447"/>
                </a:cubicBezTo>
                <a:cubicBezTo>
                  <a:pt x="8692" y="9447"/>
                  <a:pt x="8645" y="9447"/>
                  <a:pt x="8954" y="8911"/>
                </a:cubicBezTo>
                <a:cubicBezTo>
                  <a:pt x="9276" y="8387"/>
                  <a:pt x="9121" y="8113"/>
                  <a:pt x="9276" y="7804"/>
                </a:cubicBezTo>
                <a:cubicBezTo>
                  <a:pt x="9431" y="7482"/>
                  <a:pt x="9645" y="7054"/>
                  <a:pt x="9597" y="6577"/>
                </a:cubicBezTo>
                <a:cubicBezTo>
                  <a:pt x="9538" y="6101"/>
                  <a:pt x="9538" y="5994"/>
                  <a:pt x="9490" y="5732"/>
                </a:cubicBezTo>
                <a:cubicBezTo>
                  <a:pt x="9431" y="5470"/>
                  <a:pt x="9645" y="5363"/>
                  <a:pt x="9597" y="4994"/>
                </a:cubicBezTo>
                <a:cubicBezTo>
                  <a:pt x="9538" y="4625"/>
                  <a:pt x="9490" y="4625"/>
                  <a:pt x="9645" y="4351"/>
                </a:cubicBezTo>
                <a:cubicBezTo>
                  <a:pt x="9800" y="4089"/>
                  <a:pt x="9538" y="3982"/>
                  <a:pt x="9538" y="3982"/>
                </a:cubicBezTo>
                <a:cubicBezTo>
                  <a:pt x="9538" y="3982"/>
                  <a:pt x="9597" y="3768"/>
                  <a:pt x="9704" y="3553"/>
                </a:cubicBezTo>
                <a:cubicBezTo>
                  <a:pt x="9800" y="3351"/>
                  <a:pt x="9597" y="3077"/>
                  <a:pt x="9597" y="3077"/>
                </a:cubicBezTo>
                <a:lnTo>
                  <a:pt x="9704" y="2815"/>
                </a:lnTo>
                <a:cubicBezTo>
                  <a:pt x="9800" y="2553"/>
                  <a:pt x="9383" y="2386"/>
                  <a:pt x="9383" y="2386"/>
                </a:cubicBezTo>
                <a:cubicBezTo>
                  <a:pt x="9383" y="2386"/>
                  <a:pt x="9597" y="2125"/>
                  <a:pt x="9597" y="1803"/>
                </a:cubicBezTo>
                <a:cubicBezTo>
                  <a:pt x="9597" y="1493"/>
                  <a:pt x="9276" y="1327"/>
                  <a:pt x="9276" y="1327"/>
                </a:cubicBezTo>
                <a:cubicBezTo>
                  <a:pt x="9276" y="1327"/>
                  <a:pt x="9431" y="1017"/>
                  <a:pt x="9431" y="696"/>
                </a:cubicBezTo>
                <a:cubicBezTo>
                  <a:pt x="9431" y="374"/>
                  <a:pt x="9061" y="53"/>
                  <a:pt x="8645" y="5"/>
                </a:cubicBezTo>
                <a:cubicBezTo>
                  <a:pt x="8619" y="2"/>
                  <a:pt x="8594" y="1"/>
                  <a:pt x="85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5363023" y="4215665"/>
            <a:ext cx="344825" cy="219707"/>
          </a:xfrm>
          <a:custGeom>
            <a:avLst/>
            <a:gdLst/>
            <a:ahLst/>
            <a:cxnLst/>
            <a:rect l="l" t="t" r="r" b="b"/>
            <a:pathLst>
              <a:path w="10907" h="6950" extrusionOk="0">
                <a:moveTo>
                  <a:pt x="1374" y="1"/>
                </a:moveTo>
                <a:cubicBezTo>
                  <a:pt x="1214" y="1"/>
                  <a:pt x="1052" y="21"/>
                  <a:pt x="893" y="68"/>
                </a:cubicBezTo>
                <a:cubicBezTo>
                  <a:pt x="179" y="294"/>
                  <a:pt x="0" y="889"/>
                  <a:pt x="12" y="1449"/>
                </a:cubicBezTo>
                <a:cubicBezTo>
                  <a:pt x="36" y="2223"/>
                  <a:pt x="417" y="2473"/>
                  <a:pt x="631" y="2711"/>
                </a:cubicBezTo>
                <a:cubicBezTo>
                  <a:pt x="727" y="2818"/>
                  <a:pt x="881" y="2901"/>
                  <a:pt x="893" y="3080"/>
                </a:cubicBezTo>
                <a:cubicBezTo>
                  <a:pt x="893" y="3175"/>
                  <a:pt x="917" y="3235"/>
                  <a:pt x="929" y="3294"/>
                </a:cubicBezTo>
                <a:cubicBezTo>
                  <a:pt x="989" y="3616"/>
                  <a:pt x="1370" y="3866"/>
                  <a:pt x="1870" y="3878"/>
                </a:cubicBezTo>
                <a:cubicBezTo>
                  <a:pt x="1879" y="3878"/>
                  <a:pt x="1889" y="3878"/>
                  <a:pt x="1898" y="3878"/>
                </a:cubicBezTo>
                <a:cubicBezTo>
                  <a:pt x="2421" y="3878"/>
                  <a:pt x="2846" y="3561"/>
                  <a:pt x="2834" y="3175"/>
                </a:cubicBezTo>
                <a:cubicBezTo>
                  <a:pt x="2822" y="2770"/>
                  <a:pt x="2429" y="2532"/>
                  <a:pt x="1941" y="2508"/>
                </a:cubicBezTo>
                <a:cubicBezTo>
                  <a:pt x="1893" y="2484"/>
                  <a:pt x="1822" y="2449"/>
                  <a:pt x="1727" y="2413"/>
                </a:cubicBezTo>
                <a:cubicBezTo>
                  <a:pt x="1262" y="2282"/>
                  <a:pt x="1155" y="2330"/>
                  <a:pt x="822" y="2020"/>
                </a:cubicBezTo>
                <a:cubicBezTo>
                  <a:pt x="560" y="1782"/>
                  <a:pt x="465" y="1246"/>
                  <a:pt x="548" y="960"/>
                </a:cubicBezTo>
                <a:cubicBezTo>
                  <a:pt x="640" y="673"/>
                  <a:pt x="920" y="364"/>
                  <a:pt x="1517" y="364"/>
                </a:cubicBezTo>
                <a:cubicBezTo>
                  <a:pt x="1539" y="364"/>
                  <a:pt x="1561" y="364"/>
                  <a:pt x="1584" y="365"/>
                </a:cubicBezTo>
                <a:cubicBezTo>
                  <a:pt x="2239" y="389"/>
                  <a:pt x="3239" y="1139"/>
                  <a:pt x="3656" y="1377"/>
                </a:cubicBezTo>
                <a:cubicBezTo>
                  <a:pt x="3679" y="1389"/>
                  <a:pt x="3703" y="1401"/>
                  <a:pt x="3727" y="1413"/>
                </a:cubicBezTo>
                <a:cubicBezTo>
                  <a:pt x="3656" y="1711"/>
                  <a:pt x="3656" y="2115"/>
                  <a:pt x="3763" y="2544"/>
                </a:cubicBezTo>
                <a:cubicBezTo>
                  <a:pt x="3953" y="3294"/>
                  <a:pt x="4358" y="4056"/>
                  <a:pt x="4394" y="4651"/>
                </a:cubicBezTo>
                <a:cubicBezTo>
                  <a:pt x="4429" y="5247"/>
                  <a:pt x="4453" y="6437"/>
                  <a:pt x="4525" y="6699"/>
                </a:cubicBezTo>
                <a:cubicBezTo>
                  <a:pt x="4584" y="6949"/>
                  <a:pt x="4644" y="6878"/>
                  <a:pt x="4918" y="6902"/>
                </a:cubicBezTo>
                <a:lnTo>
                  <a:pt x="5441" y="6926"/>
                </a:lnTo>
                <a:lnTo>
                  <a:pt x="5989" y="6902"/>
                </a:lnTo>
                <a:cubicBezTo>
                  <a:pt x="6358" y="6818"/>
                  <a:pt x="6251" y="6795"/>
                  <a:pt x="6311" y="6533"/>
                </a:cubicBezTo>
                <a:cubicBezTo>
                  <a:pt x="6370" y="6283"/>
                  <a:pt x="6346" y="5568"/>
                  <a:pt x="6346" y="4937"/>
                </a:cubicBezTo>
                <a:cubicBezTo>
                  <a:pt x="6346" y="4306"/>
                  <a:pt x="6537" y="3675"/>
                  <a:pt x="6787" y="2949"/>
                </a:cubicBezTo>
                <a:cubicBezTo>
                  <a:pt x="6977" y="2413"/>
                  <a:pt x="7108" y="1853"/>
                  <a:pt x="7085" y="1461"/>
                </a:cubicBezTo>
                <a:cubicBezTo>
                  <a:pt x="7132" y="1437"/>
                  <a:pt x="7192" y="1413"/>
                  <a:pt x="7251" y="1377"/>
                </a:cubicBezTo>
                <a:cubicBezTo>
                  <a:pt x="7668" y="1139"/>
                  <a:pt x="8668" y="389"/>
                  <a:pt x="9323" y="365"/>
                </a:cubicBezTo>
                <a:cubicBezTo>
                  <a:pt x="9346" y="364"/>
                  <a:pt x="9368" y="364"/>
                  <a:pt x="9391" y="364"/>
                </a:cubicBezTo>
                <a:cubicBezTo>
                  <a:pt x="9998" y="364"/>
                  <a:pt x="10267" y="673"/>
                  <a:pt x="10359" y="960"/>
                </a:cubicBezTo>
                <a:cubicBezTo>
                  <a:pt x="10442" y="1246"/>
                  <a:pt x="10359" y="1782"/>
                  <a:pt x="10097" y="2020"/>
                </a:cubicBezTo>
                <a:cubicBezTo>
                  <a:pt x="9621" y="2437"/>
                  <a:pt x="9537" y="2234"/>
                  <a:pt x="9132" y="2461"/>
                </a:cubicBezTo>
                <a:cubicBezTo>
                  <a:pt x="9097" y="2484"/>
                  <a:pt x="9061" y="2496"/>
                  <a:pt x="9037" y="2508"/>
                </a:cubicBezTo>
                <a:cubicBezTo>
                  <a:pt x="8525" y="2508"/>
                  <a:pt x="8097" y="2830"/>
                  <a:pt x="8108" y="3211"/>
                </a:cubicBezTo>
                <a:cubicBezTo>
                  <a:pt x="8120" y="3639"/>
                  <a:pt x="8549" y="3878"/>
                  <a:pt x="9073" y="3878"/>
                </a:cubicBezTo>
                <a:cubicBezTo>
                  <a:pt x="9597" y="3878"/>
                  <a:pt x="10025" y="3568"/>
                  <a:pt x="10025" y="3199"/>
                </a:cubicBezTo>
                <a:cubicBezTo>
                  <a:pt x="10025" y="3163"/>
                  <a:pt x="10025" y="3127"/>
                  <a:pt x="10013" y="3104"/>
                </a:cubicBezTo>
                <a:cubicBezTo>
                  <a:pt x="10013" y="3092"/>
                  <a:pt x="10013" y="3092"/>
                  <a:pt x="10013" y="3080"/>
                </a:cubicBezTo>
                <a:cubicBezTo>
                  <a:pt x="10025" y="2901"/>
                  <a:pt x="10180" y="2818"/>
                  <a:pt x="10275" y="2711"/>
                </a:cubicBezTo>
                <a:cubicBezTo>
                  <a:pt x="10490" y="2473"/>
                  <a:pt x="10871" y="2223"/>
                  <a:pt x="10895" y="1449"/>
                </a:cubicBezTo>
                <a:cubicBezTo>
                  <a:pt x="10906" y="889"/>
                  <a:pt x="10728" y="294"/>
                  <a:pt x="10013" y="68"/>
                </a:cubicBezTo>
                <a:cubicBezTo>
                  <a:pt x="9857" y="21"/>
                  <a:pt x="9697" y="1"/>
                  <a:pt x="9538" y="1"/>
                </a:cubicBezTo>
                <a:cubicBezTo>
                  <a:pt x="9003" y="1"/>
                  <a:pt x="8472" y="226"/>
                  <a:pt x="8097" y="437"/>
                </a:cubicBezTo>
                <a:cubicBezTo>
                  <a:pt x="7716" y="651"/>
                  <a:pt x="7406" y="806"/>
                  <a:pt x="6942" y="1044"/>
                </a:cubicBezTo>
                <a:cubicBezTo>
                  <a:pt x="6680" y="758"/>
                  <a:pt x="6037" y="627"/>
                  <a:pt x="5489" y="591"/>
                </a:cubicBezTo>
                <a:cubicBezTo>
                  <a:pt x="5453" y="590"/>
                  <a:pt x="5417" y="589"/>
                  <a:pt x="5381" y="589"/>
                </a:cubicBezTo>
                <a:cubicBezTo>
                  <a:pt x="4819" y="589"/>
                  <a:pt x="4246" y="758"/>
                  <a:pt x="3989" y="937"/>
                </a:cubicBezTo>
                <a:cubicBezTo>
                  <a:pt x="3953" y="960"/>
                  <a:pt x="3929" y="984"/>
                  <a:pt x="3906" y="1008"/>
                </a:cubicBezTo>
                <a:cubicBezTo>
                  <a:pt x="3477" y="794"/>
                  <a:pt x="3179" y="639"/>
                  <a:pt x="2810" y="437"/>
                </a:cubicBezTo>
                <a:cubicBezTo>
                  <a:pt x="2434" y="226"/>
                  <a:pt x="1910" y="1"/>
                  <a:pt x="13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1"/>
          <p:cNvGrpSpPr/>
          <p:nvPr/>
        </p:nvGrpSpPr>
        <p:grpSpPr>
          <a:xfrm>
            <a:off x="1016713" y="2447550"/>
            <a:ext cx="7110575" cy="918300"/>
            <a:chOff x="1016713" y="2447550"/>
            <a:chExt cx="7110575" cy="918300"/>
          </a:xfrm>
        </p:grpSpPr>
        <p:sp>
          <p:nvSpPr>
            <p:cNvPr id="817" name="Google Shape;817;p31"/>
            <p:cNvSpPr/>
            <p:nvPr/>
          </p:nvSpPr>
          <p:spPr>
            <a:xfrm>
              <a:off x="7495788" y="2814300"/>
              <a:ext cx="631500" cy="184800"/>
            </a:xfrm>
            <a:prstGeom prst="roundRect">
              <a:avLst>
                <a:gd name="adj" fmla="val 50000"/>
              </a:avLst>
            </a:pr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016713" y="2447550"/>
              <a:ext cx="6805200" cy="918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sp>
        <p:nvSpPr>
          <p:cNvPr id="820" name="Google Shape;820;p31"/>
          <p:cNvSpPr/>
          <p:nvPr/>
        </p:nvSpPr>
        <p:spPr>
          <a:xfrm rot="-5400000">
            <a:off x="2353613" y="1570650"/>
            <a:ext cx="431400" cy="2672100"/>
          </a:xfrm>
          <a:prstGeom prst="round2SameRect">
            <a:avLst>
              <a:gd name="adj1" fmla="val 38624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1"/>
          <p:cNvSpPr/>
          <p:nvPr/>
        </p:nvSpPr>
        <p:spPr>
          <a:xfrm rot="-5400000">
            <a:off x="3750963" y="2021250"/>
            <a:ext cx="431400" cy="1770900"/>
          </a:xfrm>
          <a:prstGeom prst="round2SameRect">
            <a:avLst>
              <a:gd name="adj1" fmla="val 38624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1"/>
          <p:cNvSpPr/>
          <p:nvPr/>
        </p:nvSpPr>
        <p:spPr>
          <a:xfrm rot="-5400000">
            <a:off x="5188263" y="1810800"/>
            <a:ext cx="431400" cy="2191800"/>
          </a:xfrm>
          <a:prstGeom prst="round2SameRect">
            <a:avLst>
              <a:gd name="adj1" fmla="val 38624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1"/>
          <p:cNvSpPr/>
          <p:nvPr/>
        </p:nvSpPr>
        <p:spPr>
          <a:xfrm rot="-5400000">
            <a:off x="6559688" y="2287350"/>
            <a:ext cx="431400" cy="1238700"/>
          </a:xfrm>
          <a:prstGeom prst="round2SameRect">
            <a:avLst>
              <a:gd name="adj1" fmla="val 38624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31"/>
          <p:cNvGrpSpPr/>
          <p:nvPr/>
        </p:nvGrpSpPr>
        <p:grpSpPr>
          <a:xfrm>
            <a:off x="1234065" y="2576100"/>
            <a:ext cx="6475248" cy="661200"/>
            <a:chOff x="1386777" y="2423700"/>
            <a:chExt cx="6475248" cy="661200"/>
          </a:xfrm>
        </p:grpSpPr>
        <p:sp>
          <p:nvSpPr>
            <p:cNvPr id="825" name="Google Shape;825;p31"/>
            <p:cNvSpPr/>
            <p:nvPr/>
          </p:nvSpPr>
          <p:spPr>
            <a:xfrm>
              <a:off x="7200825" y="2423700"/>
              <a:ext cx="661200" cy="661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7316625" y="2539350"/>
              <a:ext cx="429600" cy="429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7" name="Google Shape;827;p31"/>
            <p:cNvGrpSpPr/>
            <p:nvPr/>
          </p:nvGrpSpPr>
          <p:grpSpPr>
            <a:xfrm>
              <a:off x="1386777" y="2449096"/>
              <a:ext cx="5533656" cy="610409"/>
              <a:chOff x="1580919" y="3399252"/>
              <a:chExt cx="5533657" cy="701700"/>
            </a:xfrm>
          </p:grpSpPr>
          <p:cxnSp>
            <p:nvCxnSpPr>
              <p:cNvPr id="828" name="Google Shape;828;p31"/>
              <p:cNvCxnSpPr/>
              <p:nvPr/>
            </p:nvCxnSpPr>
            <p:spPr>
              <a:xfrm rot="10800000">
                <a:off x="7114575" y="3399252"/>
                <a:ext cx="0" cy="701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31"/>
              <p:cNvCxnSpPr/>
              <p:nvPr/>
            </p:nvCxnSpPr>
            <p:spPr>
              <a:xfrm rot="10800000">
                <a:off x="6499724" y="3399252"/>
                <a:ext cx="0" cy="701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31"/>
              <p:cNvCxnSpPr/>
              <p:nvPr/>
            </p:nvCxnSpPr>
            <p:spPr>
              <a:xfrm rot="10800000">
                <a:off x="5884874" y="3399252"/>
                <a:ext cx="0" cy="701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31"/>
              <p:cNvCxnSpPr/>
              <p:nvPr/>
            </p:nvCxnSpPr>
            <p:spPr>
              <a:xfrm rot="10800000">
                <a:off x="5270023" y="3399252"/>
                <a:ext cx="0" cy="701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31"/>
              <p:cNvCxnSpPr/>
              <p:nvPr/>
            </p:nvCxnSpPr>
            <p:spPr>
              <a:xfrm rot="10800000">
                <a:off x="4655172" y="3399252"/>
                <a:ext cx="0" cy="701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31"/>
              <p:cNvCxnSpPr/>
              <p:nvPr/>
            </p:nvCxnSpPr>
            <p:spPr>
              <a:xfrm rot="10800000">
                <a:off x="4040322" y="3399252"/>
                <a:ext cx="0" cy="701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31"/>
              <p:cNvCxnSpPr/>
              <p:nvPr/>
            </p:nvCxnSpPr>
            <p:spPr>
              <a:xfrm rot="10800000">
                <a:off x="3425471" y="3399252"/>
                <a:ext cx="0" cy="701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31"/>
              <p:cNvCxnSpPr/>
              <p:nvPr/>
            </p:nvCxnSpPr>
            <p:spPr>
              <a:xfrm rot="10800000">
                <a:off x="2810620" y="3399252"/>
                <a:ext cx="0" cy="701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31"/>
              <p:cNvCxnSpPr/>
              <p:nvPr/>
            </p:nvCxnSpPr>
            <p:spPr>
              <a:xfrm rot="10800000">
                <a:off x="2195769" y="3399252"/>
                <a:ext cx="0" cy="701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31"/>
              <p:cNvCxnSpPr/>
              <p:nvPr/>
            </p:nvCxnSpPr>
            <p:spPr>
              <a:xfrm rot="10800000">
                <a:off x="1580919" y="3399252"/>
                <a:ext cx="0" cy="701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38" name="Google Shape;838;p31"/>
          <p:cNvGrpSpPr/>
          <p:nvPr/>
        </p:nvGrpSpPr>
        <p:grpSpPr>
          <a:xfrm>
            <a:off x="4308063" y="1261000"/>
            <a:ext cx="1884600" cy="1114515"/>
            <a:chOff x="4460775" y="1261000"/>
            <a:chExt cx="1884600" cy="1114515"/>
          </a:xfrm>
        </p:grpSpPr>
        <p:sp>
          <p:nvSpPr>
            <p:cNvPr id="839" name="Google Shape;839;p31"/>
            <p:cNvSpPr txBox="1"/>
            <p:nvPr/>
          </p:nvSpPr>
          <p:spPr>
            <a:xfrm>
              <a:off x="4460775" y="12610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0" name="Google Shape;840;p31"/>
            <p:cNvSpPr txBox="1"/>
            <p:nvPr/>
          </p:nvSpPr>
          <p:spPr>
            <a:xfrm>
              <a:off x="4460775" y="16078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4571998" y="2190936"/>
              <a:ext cx="294564" cy="184580"/>
            </a:xfrm>
            <a:custGeom>
              <a:avLst/>
              <a:gdLst/>
              <a:ahLst/>
              <a:cxnLst/>
              <a:rect l="l" t="t" r="r" b="b"/>
              <a:pathLst>
                <a:path w="13967" h="8752" extrusionOk="0">
                  <a:moveTo>
                    <a:pt x="12168" y="548"/>
                  </a:moveTo>
                  <a:cubicBezTo>
                    <a:pt x="12479" y="548"/>
                    <a:pt x="12791" y="658"/>
                    <a:pt x="13026" y="882"/>
                  </a:cubicBezTo>
                  <a:cubicBezTo>
                    <a:pt x="13276" y="1108"/>
                    <a:pt x="13419" y="1417"/>
                    <a:pt x="13419" y="1751"/>
                  </a:cubicBezTo>
                  <a:cubicBezTo>
                    <a:pt x="13431" y="2084"/>
                    <a:pt x="13311" y="2406"/>
                    <a:pt x="13085" y="2644"/>
                  </a:cubicBezTo>
                  <a:lnTo>
                    <a:pt x="8204" y="7823"/>
                  </a:lnTo>
                  <a:cubicBezTo>
                    <a:pt x="7977" y="8073"/>
                    <a:pt x="7668" y="8204"/>
                    <a:pt x="7311" y="8216"/>
                  </a:cubicBezTo>
                  <a:cubicBezTo>
                    <a:pt x="7281" y="8220"/>
                    <a:pt x="7251" y="8221"/>
                    <a:pt x="7221" y="8221"/>
                  </a:cubicBezTo>
                  <a:cubicBezTo>
                    <a:pt x="6955" y="8221"/>
                    <a:pt x="6654" y="8086"/>
                    <a:pt x="6430" y="7883"/>
                  </a:cubicBezTo>
                  <a:lnTo>
                    <a:pt x="1108" y="2858"/>
                  </a:lnTo>
                  <a:cubicBezTo>
                    <a:pt x="607" y="2382"/>
                    <a:pt x="584" y="1584"/>
                    <a:pt x="1060" y="1084"/>
                  </a:cubicBezTo>
                  <a:cubicBezTo>
                    <a:pt x="1310" y="822"/>
                    <a:pt x="1631" y="691"/>
                    <a:pt x="1977" y="691"/>
                  </a:cubicBezTo>
                  <a:cubicBezTo>
                    <a:pt x="2274" y="691"/>
                    <a:pt x="2584" y="798"/>
                    <a:pt x="2834" y="1025"/>
                  </a:cubicBezTo>
                  <a:lnTo>
                    <a:pt x="7239" y="5192"/>
                  </a:lnTo>
                  <a:lnTo>
                    <a:pt x="11264" y="929"/>
                  </a:lnTo>
                  <a:cubicBezTo>
                    <a:pt x="11498" y="676"/>
                    <a:pt x="11832" y="548"/>
                    <a:pt x="12168" y="548"/>
                  </a:cubicBezTo>
                  <a:close/>
                  <a:moveTo>
                    <a:pt x="12168" y="1"/>
                  </a:moveTo>
                  <a:cubicBezTo>
                    <a:pt x="11680" y="1"/>
                    <a:pt x="11204" y="203"/>
                    <a:pt x="10871" y="560"/>
                  </a:cubicBezTo>
                  <a:lnTo>
                    <a:pt x="7215" y="4442"/>
                  </a:lnTo>
                  <a:lnTo>
                    <a:pt x="3191" y="644"/>
                  </a:lnTo>
                  <a:cubicBezTo>
                    <a:pt x="2848" y="317"/>
                    <a:pt x="2408" y="156"/>
                    <a:pt x="1968" y="156"/>
                  </a:cubicBezTo>
                  <a:cubicBezTo>
                    <a:pt x="1494" y="156"/>
                    <a:pt x="1019" y="344"/>
                    <a:pt x="667" y="715"/>
                  </a:cubicBezTo>
                  <a:cubicBezTo>
                    <a:pt x="0" y="1429"/>
                    <a:pt x="24" y="2560"/>
                    <a:pt x="738" y="3239"/>
                  </a:cubicBezTo>
                  <a:lnTo>
                    <a:pt x="6072" y="8264"/>
                  </a:lnTo>
                  <a:cubicBezTo>
                    <a:pt x="6394" y="8573"/>
                    <a:pt x="6834" y="8752"/>
                    <a:pt x="7239" y="8752"/>
                  </a:cubicBezTo>
                  <a:lnTo>
                    <a:pt x="7346" y="8752"/>
                  </a:lnTo>
                  <a:cubicBezTo>
                    <a:pt x="7823" y="8740"/>
                    <a:pt x="8263" y="8537"/>
                    <a:pt x="8597" y="8192"/>
                  </a:cubicBezTo>
                  <a:lnTo>
                    <a:pt x="13466" y="3013"/>
                  </a:lnTo>
                  <a:cubicBezTo>
                    <a:pt x="13800" y="2668"/>
                    <a:pt x="13966" y="2215"/>
                    <a:pt x="13954" y="1739"/>
                  </a:cubicBezTo>
                  <a:cubicBezTo>
                    <a:pt x="13942" y="1263"/>
                    <a:pt x="13740" y="810"/>
                    <a:pt x="13395" y="489"/>
                  </a:cubicBezTo>
                  <a:cubicBezTo>
                    <a:pt x="13061" y="179"/>
                    <a:pt x="12633" y="1"/>
                    <a:pt x="1216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31"/>
          <p:cNvGrpSpPr/>
          <p:nvPr/>
        </p:nvGrpSpPr>
        <p:grpSpPr>
          <a:xfrm>
            <a:off x="1233263" y="1261000"/>
            <a:ext cx="1884600" cy="1114515"/>
            <a:chOff x="1385975" y="1261000"/>
            <a:chExt cx="1884600" cy="1114515"/>
          </a:xfrm>
        </p:grpSpPr>
        <p:sp>
          <p:nvSpPr>
            <p:cNvPr id="843" name="Google Shape;843;p31"/>
            <p:cNvSpPr txBox="1"/>
            <p:nvPr/>
          </p:nvSpPr>
          <p:spPr>
            <a:xfrm>
              <a:off x="1385975" y="12610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25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4" name="Google Shape;844;p31"/>
            <p:cNvSpPr txBox="1"/>
            <p:nvPr/>
          </p:nvSpPr>
          <p:spPr>
            <a:xfrm>
              <a:off x="1385975" y="16078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486923" y="2190936"/>
              <a:ext cx="294564" cy="184580"/>
            </a:xfrm>
            <a:custGeom>
              <a:avLst/>
              <a:gdLst/>
              <a:ahLst/>
              <a:cxnLst/>
              <a:rect l="l" t="t" r="r" b="b"/>
              <a:pathLst>
                <a:path w="13967" h="8752" extrusionOk="0">
                  <a:moveTo>
                    <a:pt x="12168" y="548"/>
                  </a:moveTo>
                  <a:cubicBezTo>
                    <a:pt x="12479" y="548"/>
                    <a:pt x="12791" y="658"/>
                    <a:pt x="13026" y="882"/>
                  </a:cubicBezTo>
                  <a:cubicBezTo>
                    <a:pt x="13276" y="1108"/>
                    <a:pt x="13419" y="1417"/>
                    <a:pt x="13419" y="1751"/>
                  </a:cubicBezTo>
                  <a:cubicBezTo>
                    <a:pt x="13431" y="2084"/>
                    <a:pt x="13311" y="2406"/>
                    <a:pt x="13085" y="2644"/>
                  </a:cubicBezTo>
                  <a:lnTo>
                    <a:pt x="8204" y="7823"/>
                  </a:lnTo>
                  <a:cubicBezTo>
                    <a:pt x="7977" y="8073"/>
                    <a:pt x="7668" y="8204"/>
                    <a:pt x="7311" y="8216"/>
                  </a:cubicBezTo>
                  <a:cubicBezTo>
                    <a:pt x="7281" y="8220"/>
                    <a:pt x="7251" y="8221"/>
                    <a:pt x="7221" y="8221"/>
                  </a:cubicBezTo>
                  <a:cubicBezTo>
                    <a:pt x="6955" y="8221"/>
                    <a:pt x="6654" y="8086"/>
                    <a:pt x="6430" y="7883"/>
                  </a:cubicBezTo>
                  <a:lnTo>
                    <a:pt x="1108" y="2858"/>
                  </a:lnTo>
                  <a:cubicBezTo>
                    <a:pt x="607" y="2382"/>
                    <a:pt x="584" y="1584"/>
                    <a:pt x="1060" y="1084"/>
                  </a:cubicBezTo>
                  <a:cubicBezTo>
                    <a:pt x="1310" y="822"/>
                    <a:pt x="1631" y="691"/>
                    <a:pt x="1977" y="691"/>
                  </a:cubicBezTo>
                  <a:cubicBezTo>
                    <a:pt x="2274" y="691"/>
                    <a:pt x="2584" y="798"/>
                    <a:pt x="2834" y="1025"/>
                  </a:cubicBezTo>
                  <a:lnTo>
                    <a:pt x="7239" y="5192"/>
                  </a:lnTo>
                  <a:lnTo>
                    <a:pt x="11264" y="929"/>
                  </a:lnTo>
                  <a:cubicBezTo>
                    <a:pt x="11498" y="676"/>
                    <a:pt x="11832" y="548"/>
                    <a:pt x="12168" y="548"/>
                  </a:cubicBezTo>
                  <a:close/>
                  <a:moveTo>
                    <a:pt x="12168" y="1"/>
                  </a:moveTo>
                  <a:cubicBezTo>
                    <a:pt x="11680" y="1"/>
                    <a:pt x="11204" y="203"/>
                    <a:pt x="10871" y="560"/>
                  </a:cubicBezTo>
                  <a:lnTo>
                    <a:pt x="7215" y="4442"/>
                  </a:lnTo>
                  <a:lnTo>
                    <a:pt x="3191" y="644"/>
                  </a:lnTo>
                  <a:cubicBezTo>
                    <a:pt x="2848" y="317"/>
                    <a:pt x="2408" y="156"/>
                    <a:pt x="1968" y="156"/>
                  </a:cubicBezTo>
                  <a:cubicBezTo>
                    <a:pt x="1494" y="156"/>
                    <a:pt x="1019" y="344"/>
                    <a:pt x="667" y="715"/>
                  </a:cubicBezTo>
                  <a:cubicBezTo>
                    <a:pt x="0" y="1429"/>
                    <a:pt x="24" y="2560"/>
                    <a:pt x="738" y="3239"/>
                  </a:cubicBezTo>
                  <a:lnTo>
                    <a:pt x="6072" y="8264"/>
                  </a:lnTo>
                  <a:cubicBezTo>
                    <a:pt x="6394" y="8573"/>
                    <a:pt x="6834" y="8752"/>
                    <a:pt x="7239" y="8752"/>
                  </a:cubicBezTo>
                  <a:lnTo>
                    <a:pt x="7346" y="8752"/>
                  </a:lnTo>
                  <a:cubicBezTo>
                    <a:pt x="7823" y="8740"/>
                    <a:pt x="8263" y="8537"/>
                    <a:pt x="8597" y="8192"/>
                  </a:cubicBezTo>
                  <a:lnTo>
                    <a:pt x="13466" y="3013"/>
                  </a:lnTo>
                  <a:cubicBezTo>
                    <a:pt x="13800" y="2668"/>
                    <a:pt x="13966" y="2215"/>
                    <a:pt x="13954" y="1739"/>
                  </a:cubicBezTo>
                  <a:cubicBezTo>
                    <a:pt x="13942" y="1263"/>
                    <a:pt x="13740" y="810"/>
                    <a:pt x="13395" y="489"/>
                  </a:cubicBezTo>
                  <a:cubicBezTo>
                    <a:pt x="13061" y="179"/>
                    <a:pt x="12633" y="1"/>
                    <a:pt x="12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31"/>
          <p:cNvGrpSpPr/>
          <p:nvPr/>
        </p:nvGrpSpPr>
        <p:grpSpPr>
          <a:xfrm>
            <a:off x="3081213" y="3442061"/>
            <a:ext cx="1884600" cy="1110339"/>
            <a:chOff x="3233925" y="3442061"/>
            <a:chExt cx="1884600" cy="1110339"/>
          </a:xfrm>
        </p:grpSpPr>
        <p:sp>
          <p:nvSpPr>
            <p:cNvPr id="847" name="Google Shape;847;p31"/>
            <p:cNvSpPr txBox="1"/>
            <p:nvPr/>
          </p:nvSpPr>
          <p:spPr>
            <a:xfrm>
              <a:off x="3233925" y="36706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8" name="Google Shape;848;p31"/>
            <p:cNvSpPr txBox="1"/>
            <p:nvPr/>
          </p:nvSpPr>
          <p:spPr>
            <a:xfrm>
              <a:off x="3233925" y="40175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9" name="Google Shape;849;p31"/>
            <p:cNvSpPr/>
            <p:nvPr/>
          </p:nvSpPr>
          <p:spPr>
            <a:xfrm rot="10800000">
              <a:off x="3329748" y="3442061"/>
              <a:ext cx="294564" cy="184580"/>
            </a:xfrm>
            <a:custGeom>
              <a:avLst/>
              <a:gdLst/>
              <a:ahLst/>
              <a:cxnLst/>
              <a:rect l="l" t="t" r="r" b="b"/>
              <a:pathLst>
                <a:path w="13967" h="8752" extrusionOk="0">
                  <a:moveTo>
                    <a:pt x="12168" y="548"/>
                  </a:moveTo>
                  <a:cubicBezTo>
                    <a:pt x="12479" y="548"/>
                    <a:pt x="12791" y="658"/>
                    <a:pt x="13026" y="882"/>
                  </a:cubicBezTo>
                  <a:cubicBezTo>
                    <a:pt x="13276" y="1108"/>
                    <a:pt x="13419" y="1417"/>
                    <a:pt x="13419" y="1751"/>
                  </a:cubicBezTo>
                  <a:cubicBezTo>
                    <a:pt x="13431" y="2084"/>
                    <a:pt x="13311" y="2406"/>
                    <a:pt x="13085" y="2644"/>
                  </a:cubicBezTo>
                  <a:lnTo>
                    <a:pt x="8204" y="7823"/>
                  </a:lnTo>
                  <a:cubicBezTo>
                    <a:pt x="7977" y="8073"/>
                    <a:pt x="7668" y="8204"/>
                    <a:pt x="7311" y="8216"/>
                  </a:cubicBezTo>
                  <a:cubicBezTo>
                    <a:pt x="7281" y="8220"/>
                    <a:pt x="7251" y="8221"/>
                    <a:pt x="7221" y="8221"/>
                  </a:cubicBezTo>
                  <a:cubicBezTo>
                    <a:pt x="6955" y="8221"/>
                    <a:pt x="6654" y="8086"/>
                    <a:pt x="6430" y="7883"/>
                  </a:cubicBezTo>
                  <a:lnTo>
                    <a:pt x="1108" y="2858"/>
                  </a:lnTo>
                  <a:cubicBezTo>
                    <a:pt x="607" y="2382"/>
                    <a:pt x="584" y="1584"/>
                    <a:pt x="1060" y="1084"/>
                  </a:cubicBezTo>
                  <a:cubicBezTo>
                    <a:pt x="1310" y="822"/>
                    <a:pt x="1631" y="691"/>
                    <a:pt x="1977" y="691"/>
                  </a:cubicBezTo>
                  <a:cubicBezTo>
                    <a:pt x="2274" y="691"/>
                    <a:pt x="2584" y="798"/>
                    <a:pt x="2834" y="1025"/>
                  </a:cubicBezTo>
                  <a:lnTo>
                    <a:pt x="7239" y="5192"/>
                  </a:lnTo>
                  <a:lnTo>
                    <a:pt x="11264" y="929"/>
                  </a:lnTo>
                  <a:cubicBezTo>
                    <a:pt x="11498" y="676"/>
                    <a:pt x="11832" y="548"/>
                    <a:pt x="12168" y="548"/>
                  </a:cubicBezTo>
                  <a:close/>
                  <a:moveTo>
                    <a:pt x="12168" y="1"/>
                  </a:moveTo>
                  <a:cubicBezTo>
                    <a:pt x="11680" y="1"/>
                    <a:pt x="11204" y="203"/>
                    <a:pt x="10871" y="560"/>
                  </a:cubicBezTo>
                  <a:lnTo>
                    <a:pt x="7215" y="4442"/>
                  </a:lnTo>
                  <a:lnTo>
                    <a:pt x="3191" y="644"/>
                  </a:lnTo>
                  <a:cubicBezTo>
                    <a:pt x="2848" y="317"/>
                    <a:pt x="2408" y="156"/>
                    <a:pt x="1968" y="156"/>
                  </a:cubicBezTo>
                  <a:cubicBezTo>
                    <a:pt x="1494" y="156"/>
                    <a:pt x="1019" y="344"/>
                    <a:pt x="667" y="715"/>
                  </a:cubicBezTo>
                  <a:cubicBezTo>
                    <a:pt x="0" y="1429"/>
                    <a:pt x="24" y="2560"/>
                    <a:pt x="738" y="3239"/>
                  </a:cubicBezTo>
                  <a:lnTo>
                    <a:pt x="6072" y="8264"/>
                  </a:lnTo>
                  <a:cubicBezTo>
                    <a:pt x="6394" y="8573"/>
                    <a:pt x="6834" y="8752"/>
                    <a:pt x="7239" y="8752"/>
                  </a:cubicBezTo>
                  <a:lnTo>
                    <a:pt x="7346" y="8752"/>
                  </a:lnTo>
                  <a:cubicBezTo>
                    <a:pt x="7823" y="8740"/>
                    <a:pt x="8263" y="8537"/>
                    <a:pt x="8597" y="8192"/>
                  </a:cubicBezTo>
                  <a:lnTo>
                    <a:pt x="13466" y="3013"/>
                  </a:lnTo>
                  <a:cubicBezTo>
                    <a:pt x="13800" y="2668"/>
                    <a:pt x="13966" y="2215"/>
                    <a:pt x="13954" y="1739"/>
                  </a:cubicBezTo>
                  <a:cubicBezTo>
                    <a:pt x="13942" y="1263"/>
                    <a:pt x="13740" y="810"/>
                    <a:pt x="13395" y="489"/>
                  </a:cubicBezTo>
                  <a:cubicBezTo>
                    <a:pt x="13061" y="179"/>
                    <a:pt x="12633" y="1"/>
                    <a:pt x="1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1"/>
          <p:cNvGrpSpPr/>
          <p:nvPr/>
        </p:nvGrpSpPr>
        <p:grpSpPr>
          <a:xfrm>
            <a:off x="6156038" y="3442061"/>
            <a:ext cx="1884600" cy="1110339"/>
            <a:chOff x="6308750" y="3442061"/>
            <a:chExt cx="1884600" cy="1110339"/>
          </a:xfrm>
        </p:grpSpPr>
        <p:sp>
          <p:nvSpPr>
            <p:cNvPr id="851" name="Google Shape;851;p31"/>
            <p:cNvSpPr txBox="1"/>
            <p:nvPr/>
          </p:nvSpPr>
          <p:spPr>
            <a:xfrm>
              <a:off x="6308750" y="36706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2" name="Google Shape;852;p31"/>
            <p:cNvSpPr txBox="1"/>
            <p:nvPr/>
          </p:nvSpPr>
          <p:spPr>
            <a:xfrm>
              <a:off x="6308750" y="40175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3" name="Google Shape;853;p31"/>
            <p:cNvSpPr/>
            <p:nvPr/>
          </p:nvSpPr>
          <p:spPr>
            <a:xfrm rot="10800000">
              <a:off x="6409698" y="3442061"/>
              <a:ext cx="294564" cy="184580"/>
            </a:xfrm>
            <a:custGeom>
              <a:avLst/>
              <a:gdLst/>
              <a:ahLst/>
              <a:cxnLst/>
              <a:rect l="l" t="t" r="r" b="b"/>
              <a:pathLst>
                <a:path w="13967" h="8752" extrusionOk="0">
                  <a:moveTo>
                    <a:pt x="12168" y="548"/>
                  </a:moveTo>
                  <a:cubicBezTo>
                    <a:pt x="12479" y="548"/>
                    <a:pt x="12791" y="658"/>
                    <a:pt x="13026" y="882"/>
                  </a:cubicBezTo>
                  <a:cubicBezTo>
                    <a:pt x="13276" y="1108"/>
                    <a:pt x="13419" y="1417"/>
                    <a:pt x="13419" y="1751"/>
                  </a:cubicBezTo>
                  <a:cubicBezTo>
                    <a:pt x="13431" y="2084"/>
                    <a:pt x="13311" y="2406"/>
                    <a:pt x="13085" y="2644"/>
                  </a:cubicBezTo>
                  <a:lnTo>
                    <a:pt x="8204" y="7823"/>
                  </a:lnTo>
                  <a:cubicBezTo>
                    <a:pt x="7977" y="8073"/>
                    <a:pt x="7668" y="8204"/>
                    <a:pt x="7311" y="8216"/>
                  </a:cubicBezTo>
                  <a:cubicBezTo>
                    <a:pt x="7281" y="8220"/>
                    <a:pt x="7251" y="8221"/>
                    <a:pt x="7221" y="8221"/>
                  </a:cubicBezTo>
                  <a:cubicBezTo>
                    <a:pt x="6955" y="8221"/>
                    <a:pt x="6654" y="8086"/>
                    <a:pt x="6430" y="7883"/>
                  </a:cubicBezTo>
                  <a:lnTo>
                    <a:pt x="1108" y="2858"/>
                  </a:lnTo>
                  <a:cubicBezTo>
                    <a:pt x="607" y="2382"/>
                    <a:pt x="584" y="1584"/>
                    <a:pt x="1060" y="1084"/>
                  </a:cubicBezTo>
                  <a:cubicBezTo>
                    <a:pt x="1310" y="822"/>
                    <a:pt x="1631" y="691"/>
                    <a:pt x="1977" y="691"/>
                  </a:cubicBezTo>
                  <a:cubicBezTo>
                    <a:pt x="2274" y="691"/>
                    <a:pt x="2584" y="798"/>
                    <a:pt x="2834" y="1025"/>
                  </a:cubicBezTo>
                  <a:lnTo>
                    <a:pt x="7239" y="5192"/>
                  </a:lnTo>
                  <a:lnTo>
                    <a:pt x="11264" y="929"/>
                  </a:lnTo>
                  <a:cubicBezTo>
                    <a:pt x="11498" y="676"/>
                    <a:pt x="11832" y="548"/>
                    <a:pt x="12168" y="548"/>
                  </a:cubicBezTo>
                  <a:close/>
                  <a:moveTo>
                    <a:pt x="12168" y="1"/>
                  </a:moveTo>
                  <a:cubicBezTo>
                    <a:pt x="11680" y="1"/>
                    <a:pt x="11204" y="203"/>
                    <a:pt x="10871" y="560"/>
                  </a:cubicBezTo>
                  <a:lnTo>
                    <a:pt x="7215" y="4442"/>
                  </a:lnTo>
                  <a:lnTo>
                    <a:pt x="3191" y="644"/>
                  </a:lnTo>
                  <a:cubicBezTo>
                    <a:pt x="2848" y="317"/>
                    <a:pt x="2408" y="156"/>
                    <a:pt x="1968" y="156"/>
                  </a:cubicBezTo>
                  <a:cubicBezTo>
                    <a:pt x="1494" y="156"/>
                    <a:pt x="1019" y="344"/>
                    <a:pt x="667" y="715"/>
                  </a:cubicBezTo>
                  <a:cubicBezTo>
                    <a:pt x="0" y="1429"/>
                    <a:pt x="24" y="2560"/>
                    <a:pt x="738" y="3239"/>
                  </a:cubicBezTo>
                  <a:lnTo>
                    <a:pt x="6072" y="8264"/>
                  </a:lnTo>
                  <a:cubicBezTo>
                    <a:pt x="6394" y="8573"/>
                    <a:pt x="6834" y="8752"/>
                    <a:pt x="7239" y="8752"/>
                  </a:cubicBezTo>
                  <a:lnTo>
                    <a:pt x="7346" y="8752"/>
                  </a:lnTo>
                  <a:cubicBezTo>
                    <a:pt x="7823" y="8740"/>
                    <a:pt x="8263" y="8537"/>
                    <a:pt x="8597" y="8192"/>
                  </a:cubicBezTo>
                  <a:lnTo>
                    <a:pt x="13466" y="3013"/>
                  </a:lnTo>
                  <a:cubicBezTo>
                    <a:pt x="13800" y="2668"/>
                    <a:pt x="13966" y="2215"/>
                    <a:pt x="13954" y="1739"/>
                  </a:cubicBezTo>
                  <a:cubicBezTo>
                    <a:pt x="13942" y="1263"/>
                    <a:pt x="13740" y="810"/>
                    <a:pt x="13395" y="489"/>
                  </a:cubicBezTo>
                  <a:cubicBezTo>
                    <a:pt x="13061" y="179"/>
                    <a:pt x="12633" y="1"/>
                    <a:pt x="12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859" name="Google Shape;859;p32"/>
          <p:cNvGrpSpPr/>
          <p:nvPr/>
        </p:nvGrpSpPr>
        <p:grpSpPr>
          <a:xfrm>
            <a:off x="5999625" y="1417950"/>
            <a:ext cx="1884600" cy="3137750"/>
            <a:chOff x="5999625" y="1417950"/>
            <a:chExt cx="1884600" cy="3137750"/>
          </a:xfrm>
        </p:grpSpPr>
        <p:sp>
          <p:nvSpPr>
            <p:cNvPr id="860" name="Google Shape;860;p32"/>
            <p:cNvSpPr/>
            <p:nvPr/>
          </p:nvSpPr>
          <p:spPr>
            <a:xfrm>
              <a:off x="6389425" y="1417950"/>
              <a:ext cx="1104600" cy="22560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6461575" y="1499250"/>
              <a:ext cx="960300" cy="20934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6461575" y="1499250"/>
              <a:ext cx="960300" cy="2093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6471425" y="2624000"/>
              <a:ext cx="940500" cy="960300"/>
            </a:xfrm>
            <a:prstGeom prst="chord">
              <a:avLst>
                <a:gd name="adj1" fmla="val 21593020"/>
                <a:gd name="adj2" fmla="val 1081114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6471275" y="2733375"/>
              <a:ext cx="940500" cy="375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6461575" y="2659275"/>
              <a:ext cx="960300" cy="74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 txBox="1"/>
            <p:nvPr/>
          </p:nvSpPr>
          <p:spPr>
            <a:xfrm>
              <a:off x="5999625" y="36739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7" name="Google Shape;867;p32"/>
            <p:cNvSpPr txBox="1"/>
            <p:nvPr/>
          </p:nvSpPr>
          <p:spPr>
            <a:xfrm>
              <a:off x="5999625" y="40208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8" name="Google Shape;868;p32"/>
          <p:cNvGrpSpPr/>
          <p:nvPr/>
        </p:nvGrpSpPr>
        <p:grpSpPr>
          <a:xfrm>
            <a:off x="6828573" y="1611738"/>
            <a:ext cx="226707" cy="227906"/>
            <a:chOff x="-27351575" y="3915650"/>
            <a:chExt cx="297750" cy="299325"/>
          </a:xfrm>
        </p:grpSpPr>
        <p:sp>
          <p:nvSpPr>
            <p:cNvPr id="869" name="Google Shape;869;p32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32"/>
          <p:cNvGrpSpPr/>
          <p:nvPr/>
        </p:nvGrpSpPr>
        <p:grpSpPr>
          <a:xfrm>
            <a:off x="3629700" y="1417950"/>
            <a:ext cx="1884600" cy="3137750"/>
            <a:chOff x="3629700" y="1417950"/>
            <a:chExt cx="1884600" cy="3137750"/>
          </a:xfrm>
        </p:grpSpPr>
        <p:sp>
          <p:nvSpPr>
            <p:cNvPr id="872" name="Google Shape;872;p32"/>
            <p:cNvSpPr/>
            <p:nvPr/>
          </p:nvSpPr>
          <p:spPr>
            <a:xfrm>
              <a:off x="4019700" y="1417950"/>
              <a:ext cx="1104600" cy="22560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4091850" y="1499250"/>
              <a:ext cx="960300" cy="20934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4091850" y="1499250"/>
              <a:ext cx="960300" cy="2093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4101700" y="2624000"/>
              <a:ext cx="940500" cy="960300"/>
            </a:xfrm>
            <a:prstGeom prst="chord">
              <a:avLst>
                <a:gd name="adj1" fmla="val 21593020"/>
                <a:gd name="adj2" fmla="val 1081114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4101550" y="2433525"/>
              <a:ext cx="940500" cy="67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4091850" y="2359425"/>
              <a:ext cx="960300" cy="74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 txBox="1"/>
            <p:nvPr/>
          </p:nvSpPr>
          <p:spPr>
            <a:xfrm>
              <a:off x="3629700" y="36739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9" name="Google Shape;879;p32"/>
            <p:cNvSpPr txBox="1"/>
            <p:nvPr/>
          </p:nvSpPr>
          <p:spPr>
            <a:xfrm>
              <a:off x="3629700" y="40208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0" name="Google Shape;880;p32"/>
          <p:cNvGrpSpPr/>
          <p:nvPr/>
        </p:nvGrpSpPr>
        <p:grpSpPr>
          <a:xfrm>
            <a:off x="4458062" y="1613432"/>
            <a:ext cx="227887" cy="224518"/>
            <a:chOff x="-25465200" y="3916150"/>
            <a:chExt cx="299300" cy="294875"/>
          </a:xfrm>
        </p:grpSpPr>
        <p:sp>
          <p:nvSpPr>
            <p:cNvPr id="881" name="Google Shape;881;p32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2"/>
          <p:cNvGrpSpPr/>
          <p:nvPr/>
        </p:nvGrpSpPr>
        <p:grpSpPr>
          <a:xfrm>
            <a:off x="1259775" y="1417950"/>
            <a:ext cx="1884600" cy="3137750"/>
            <a:chOff x="1259775" y="1417950"/>
            <a:chExt cx="1884600" cy="3137750"/>
          </a:xfrm>
        </p:grpSpPr>
        <p:sp>
          <p:nvSpPr>
            <p:cNvPr id="884" name="Google Shape;884;p32"/>
            <p:cNvSpPr/>
            <p:nvPr/>
          </p:nvSpPr>
          <p:spPr>
            <a:xfrm>
              <a:off x="1649975" y="1417950"/>
              <a:ext cx="1104600" cy="22560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1722125" y="1499250"/>
              <a:ext cx="960300" cy="2093400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1722125" y="1499250"/>
              <a:ext cx="960300" cy="2093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1731975" y="2624000"/>
              <a:ext cx="940500" cy="960300"/>
            </a:xfrm>
            <a:prstGeom prst="chord">
              <a:avLst>
                <a:gd name="adj1" fmla="val 21593020"/>
                <a:gd name="adj2" fmla="val 1081114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1731825" y="1942612"/>
              <a:ext cx="940500" cy="116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100%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1722125" y="1902575"/>
              <a:ext cx="956100" cy="74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 txBox="1"/>
            <p:nvPr/>
          </p:nvSpPr>
          <p:spPr>
            <a:xfrm>
              <a:off x="1259775" y="36739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1" name="Google Shape;891;p32"/>
            <p:cNvSpPr txBox="1"/>
            <p:nvPr/>
          </p:nvSpPr>
          <p:spPr>
            <a:xfrm>
              <a:off x="1259775" y="40208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2" name="Google Shape;892;p32"/>
          <p:cNvGrpSpPr/>
          <p:nvPr/>
        </p:nvGrpSpPr>
        <p:grpSpPr>
          <a:xfrm>
            <a:off x="2089316" y="1613023"/>
            <a:ext cx="226098" cy="225336"/>
            <a:chOff x="-26980600" y="3175500"/>
            <a:chExt cx="296950" cy="295950"/>
          </a:xfrm>
        </p:grpSpPr>
        <p:sp>
          <p:nvSpPr>
            <p:cNvPr id="893" name="Google Shape;893;p32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3"/>
          <p:cNvSpPr/>
          <p:nvPr/>
        </p:nvSpPr>
        <p:spPr>
          <a:xfrm>
            <a:off x="2646299" y="603562"/>
            <a:ext cx="712100" cy="3936386"/>
          </a:xfrm>
          <a:custGeom>
            <a:avLst/>
            <a:gdLst/>
            <a:ahLst/>
            <a:cxnLst/>
            <a:rect l="l" t="t" r="r" b="b"/>
            <a:pathLst>
              <a:path w="23908" h="132160" extrusionOk="0">
                <a:moveTo>
                  <a:pt x="11954" y="127076"/>
                </a:moveTo>
                <a:cubicBezTo>
                  <a:pt x="12930" y="127076"/>
                  <a:pt x="13716" y="127862"/>
                  <a:pt x="13716" y="128838"/>
                </a:cubicBezTo>
                <a:cubicBezTo>
                  <a:pt x="13716" y="129803"/>
                  <a:pt x="12930" y="130600"/>
                  <a:pt x="11954" y="130600"/>
                </a:cubicBezTo>
                <a:cubicBezTo>
                  <a:pt x="10990" y="130600"/>
                  <a:pt x="10192" y="129803"/>
                  <a:pt x="10192" y="128838"/>
                </a:cubicBezTo>
                <a:cubicBezTo>
                  <a:pt x="10192" y="127862"/>
                  <a:pt x="10990" y="127076"/>
                  <a:pt x="11954" y="127076"/>
                </a:cubicBezTo>
                <a:close/>
                <a:moveTo>
                  <a:pt x="5215" y="1"/>
                </a:moveTo>
                <a:cubicBezTo>
                  <a:pt x="4679" y="1"/>
                  <a:pt x="4215" y="322"/>
                  <a:pt x="4001" y="787"/>
                </a:cubicBezTo>
                <a:cubicBezTo>
                  <a:pt x="3893" y="703"/>
                  <a:pt x="3763" y="656"/>
                  <a:pt x="3608" y="656"/>
                </a:cubicBezTo>
                <a:cubicBezTo>
                  <a:pt x="3358" y="656"/>
                  <a:pt x="3155" y="787"/>
                  <a:pt x="3036" y="989"/>
                </a:cubicBezTo>
                <a:cubicBezTo>
                  <a:pt x="2584" y="1025"/>
                  <a:pt x="1691" y="1191"/>
                  <a:pt x="1000" y="1906"/>
                </a:cubicBezTo>
                <a:cubicBezTo>
                  <a:pt x="298" y="2644"/>
                  <a:pt x="0" y="3728"/>
                  <a:pt x="131" y="5144"/>
                </a:cubicBezTo>
                <a:cubicBezTo>
                  <a:pt x="322" y="7383"/>
                  <a:pt x="1715" y="12538"/>
                  <a:pt x="3072" y="17051"/>
                </a:cubicBezTo>
                <a:cubicBezTo>
                  <a:pt x="2870" y="17193"/>
                  <a:pt x="2774" y="17455"/>
                  <a:pt x="2846" y="17694"/>
                </a:cubicBezTo>
                <a:cubicBezTo>
                  <a:pt x="3798" y="20825"/>
                  <a:pt x="4965" y="24361"/>
                  <a:pt x="5417" y="25206"/>
                </a:cubicBezTo>
                <a:cubicBezTo>
                  <a:pt x="6465" y="27135"/>
                  <a:pt x="8323" y="27635"/>
                  <a:pt x="9573" y="27635"/>
                </a:cubicBezTo>
                <a:cubicBezTo>
                  <a:pt x="9608" y="27635"/>
                  <a:pt x="9644" y="27623"/>
                  <a:pt x="9680" y="27623"/>
                </a:cubicBezTo>
                <a:cubicBezTo>
                  <a:pt x="9942" y="27957"/>
                  <a:pt x="10347" y="28171"/>
                  <a:pt x="10799" y="28171"/>
                </a:cubicBezTo>
                <a:lnTo>
                  <a:pt x="11156" y="28171"/>
                </a:lnTo>
                <a:lnTo>
                  <a:pt x="11156" y="37732"/>
                </a:lnTo>
                <a:cubicBezTo>
                  <a:pt x="11156" y="39137"/>
                  <a:pt x="12299" y="40280"/>
                  <a:pt x="13704" y="40280"/>
                </a:cubicBezTo>
                <a:lnTo>
                  <a:pt x="15133" y="40280"/>
                </a:lnTo>
                <a:cubicBezTo>
                  <a:pt x="15681" y="40280"/>
                  <a:pt x="16121" y="40720"/>
                  <a:pt x="16121" y="41268"/>
                </a:cubicBezTo>
                <a:lnTo>
                  <a:pt x="16121" y="42697"/>
                </a:lnTo>
                <a:cubicBezTo>
                  <a:pt x="16121" y="43232"/>
                  <a:pt x="15681" y="43673"/>
                  <a:pt x="15133" y="43673"/>
                </a:cubicBezTo>
                <a:lnTo>
                  <a:pt x="13704" y="43685"/>
                </a:lnTo>
                <a:cubicBezTo>
                  <a:pt x="12299" y="43685"/>
                  <a:pt x="11156" y="44840"/>
                  <a:pt x="11156" y="46245"/>
                </a:cubicBezTo>
                <a:lnTo>
                  <a:pt x="11156" y="55258"/>
                </a:lnTo>
                <a:cubicBezTo>
                  <a:pt x="11156" y="55805"/>
                  <a:pt x="10716" y="56246"/>
                  <a:pt x="10168" y="56246"/>
                </a:cubicBezTo>
                <a:lnTo>
                  <a:pt x="8739" y="56246"/>
                </a:lnTo>
                <a:cubicBezTo>
                  <a:pt x="7334" y="56246"/>
                  <a:pt x="6191" y="57389"/>
                  <a:pt x="6191" y="58794"/>
                </a:cubicBezTo>
                <a:lnTo>
                  <a:pt x="6191" y="60223"/>
                </a:lnTo>
                <a:cubicBezTo>
                  <a:pt x="6191" y="61639"/>
                  <a:pt x="7334" y="62782"/>
                  <a:pt x="8739" y="62782"/>
                </a:cubicBezTo>
                <a:lnTo>
                  <a:pt x="10168" y="62782"/>
                </a:lnTo>
                <a:cubicBezTo>
                  <a:pt x="10716" y="62782"/>
                  <a:pt x="11156" y="63223"/>
                  <a:pt x="11156" y="63759"/>
                </a:cubicBezTo>
                <a:lnTo>
                  <a:pt x="11156" y="72796"/>
                </a:lnTo>
                <a:cubicBezTo>
                  <a:pt x="11156" y="74212"/>
                  <a:pt x="12299" y="75355"/>
                  <a:pt x="13704" y="75355"/>
                </a:cubicBezTo>
                <a:lnTo>
                  <a:pt x="15133" y="75355"/>
                </a:lnTo>
                <a:cubicBezTo>
                  <a:pt x="15681" y="75355"/>
                  <a:pt x="16121" y="75796"/>
                  <a:pt x="16121" y="76332"/>
                </a:cubicBezTo>
                <a:lnTo>
                  <a:pt x="16121" y="77772"/>
                </a:lnTo>
                <a:cubicBezTo>
                  <a:pt x="16121" y="78308"/>
                  <a:pt x="15681" y="78749"/>
                  <a:pt x="15133" y="78749"/>
                </a:cubicBezTo>
                <a:lnTo>
                  <a:pt x="13704" y="78749"/>
                </a:lnTo>
                <a:cubicBezTo>
                  <a:pt x="12299" y="78749"/>
                  <a:pt x="11156" y="79892"/>
                  <a:pt x="11156" y="81297"/>
                </a:cubicBezTo>
                <a:lnTo>
                  <a:pt x="11156" y="90333"/>
                </a:lnTo>
                <a:cubicBezTo>
                  <a:pt x="11156" y="90881"/>
                  <a:pt x="10716" y="91322"/>
                  <a:pt x="10168" y="91322"/>
                </a:cubicBezTo>
                <a:lnTo>
                  <a:pt x="8787" y="91322"/>
                </a:lnTo>
                <a:cubicBezTo>
                  <a:pt x="7382" y="91322"/>
                  <a:pt x="6239" y="92465"/>
                  <a:pt x="6239" y="93870"/>
                </a:cubicBezTo>
                <a:lnTo>
                  <a:pt x="6239" y="95298"/>
                </a:lnTo>
                <a:cubicBezTo>
                  <a:pt x="6239" y="96715"/>
                  <a:pt x="7382" y="97858"/>
                  <a:pt x="8787" y="97858"/>
                </a:cubicBezTo>
                <a:lnTo>
                  <a:pt x="10168" y="97858"/>
                </a:lnTo>
                <a:cubicBezTo>
                  <a:pt x="10716" y="97858"/>
                  <a:pt x="11156" y="98299"/>
                  <a:pt x="11156" y="98834"/>
                </a:cubicBezTo>
                <a:lnTo>
                  <a:pt x="11156" y="107871"/>
                </a:lnTo>
                <a:cubicBezTo>
                  <a:pt x="11156" y="109288"/>
                  <a:pt x="12299" y="110431"/>
                  <a:pt x="13704" y="110431"/>
                </a:cubicBezTo>
                <a:lnTo>
                  <a:pt x="15133" y="110431"/>
                </a:lnTo>
                <a:cubicBezTo>
                  <a:pt x="15681" y="110431"/>
                  <a:pt x="16121" y="110872"/>
                  <a:pt x="16121" y="111407"/>
                </a:cubicBezTo>
                <a:lnTo>
                  <a:pt x="16121" y="112836"/>
                </a:lnTo>
                <a:cubicBezTo>
                  <a:pt x="16121" y="113384"/>
                  <a:pt x="15681" y="113824"/>
                  <a:pt x="15133" y="113824"/>
                </a:cubicBezTo>
                <a:lnTo>
                  <a:pt x="13704" y="113824"/>
                </a:lnTo>
                <a:cubicBezTo>
                  <a:pt x="12299" y="113824"/>
                  <a:pt x="11156" y="114967"/>
                  <a:pt x="11156" y="116372"/>
                </a:cubicBezTo>
                <a:lnTo>
                  <a:pt x="11156" y="125600"/>
                </a:lnTo>
                <a:cubicBezTo>
                  <a:pt x="9704" y="125969"/>
                  <a:pt x="8620" y="127278"/>
                  <a:pt x="8620" y="128838"/>
                </a:cubicBezTo>
                <a:cubicBezTo>
                  <a:pt x="8620" y="130672"/>
                  <a:pt x="10120" y="132160"/>
                  <a:pt x="11954" y="132160"/>
                </a:cubicBezTo>
                <a:cubicBezTo>
                  <a:pt x="13788" y="132160"/>
                  <a:pt x="15288" y="130672"/>
                  <a:pt x="15288" y="128838"/>
                </a:cubicBezTo>
                <a:cubicBezTo>
                  <a:pt x="15288" y="127267"/>
                  <a:pt x="14192" y="125945"/>
                  <a:pt x="12728" y="125600"/>
                </a:cubicBezTo>
                <a:lnTo>
                  <a:pt x="12728" y="116372"/>
                </a:lnTo>
                <a:cubicBezTo>
                  <a:pt x="12728" y="115837"/>
                  <a:pt x="13168" y="115396"/>
                  <a:pt x="13704" y="115396"/>
                </a:cubicBezTo>
                <a:lnTo>
                  <a:pt x="15133" y="115396"/>
                </a:lnTo>
                <a:cubicBezTo>
                  <a:pt x="16550" y="115396"/>
                  <a:pt x="17693" y="114253"/>
                  <a:pt x="17693" y="112836"/>
                </a:cubicBezTo>
                <a:lnTo>
                  <a:pt x="17693" y="111407"/>
                </a:lnTo>
                <a:cubicBezTo>
                  <a:pt x="17693" y="110002"/>
                  <a:pt x="16550" y="108859"/>
                  <a:pt x="15133" y="108859"/>
                </a:cubicBezTo>
                <a:lnTo>
                  <a:pt x="13704" y="108859"/>
                </a:lnTo>
                <a:cubicBezTo>
                  <a:pt x="13168" y="108859"/>
                  <a:pt x="12728" y="108419"/>
                  <a:pt x="12728" y="107871"/>
                </a:cubicBezTo>
                <a:lnTo>
                  <a:pt x="12728" y="98834"/>
                </a:lnTo>
                <a:cubicBezTo>
                  <a:pt x="12728" y="97430"/>
                  <a:pt x="11585" y="96287"/>
                  <a:pt x="10168" y="96287"/>
                </a:cubicBezTo>
                <a:lnTo>
                  <a:pt x="8787" y="96287"/>
                </a:lnTo>
                <a:cubicBezTo>
                  <a:pt x="8239" y="96287"/>
                  <a:pt x="7811" y="95846"/>
                  <a:pt x="7811" y="95298"/>
                </a:cubicBezTo>
                <a:lnTo>
                  <a:pt x="7811" y="93870"/>
                </a:lnTo>
                <a:cubicBezTo>
                  <a:pt x="7811" y="93334"/>
                  <a:pt x="8239" y="92893"/>
                  <a:pt x="8787" y="92893"/>
                </a:cubicBezTo>
                <a:lnTo>
                  <a:pt x="10168" y="92893"/>
                </a:lnTo>
                <a:cubicBezTo>
                  <a:pt x="11585" y="92893"/>
                  <a:pt x="12728" y="91750"/>
                  <a:pt x="12728" y="90333"/>
                </a:cubicBezTo>
                <a:lnTo>
                  <a:pt x="12728" y="81297"/>
                </a:lnTo>
                <a:cubicBezTo>
                  <a:pt x="12728" y="80761"/>
                  <a:pt x="13168" y="80320"/>
                  <a:pt x="13704" y="80320"/>
                </a:cubicBezTo>
                <a:lnTo>
                  <a:pt x="15133" y="80320"/>
                </a:lnTo>
                <a:cubicBezTo>
                  <a:pt x="16550" y="80320"/>
                  <a:pt x="17693" y="79177"/>
                  <a:pt x="17693" y="77772"/>
                </a:cubicBezTo>
                <a:lnTo>
                  <a:pt x="17693" y="76332"/>
                </a:lnTo>
                <a:cubicBezTo>
                  <a:pt x="17693" y="74927"/>
                  <a:pt x="16550" y="73784"/>
                  <a:pt x="15133" y="73784"/>
                </a:cubicBezTo>
                <a:lnTo>
                  <a:pt x="13704" y="73784"/>
                </a:lnTo>
                <a:cubicBezTo>
                  <a:pt x="13168" y="73784"/>
                  <a:pt x="12728" y="73343"/>
                  <a:pt x="12728" y="72796"/>
                </a:cubicBezTo>
                <a:lnTo>
                  <a:pt x="12728" y="63759"/>
                </a:lnTo>
                <a:cubicBezTo>
                  <a:pt x="12728" y="62354"/>
                  <a:pt x="11585" y="61211"/>
                  <a:pt x="10168" y="61211"/>
                </a:cubicBezTo>
                <a:lnTo>
                  <a:pt x="8739" y="61211"/>
                </a:lnTo>
                <a:cubicBezTo>
                  <a:pt x="8204" y="61211"/>
                  <a:pt x="7763" y="60770"/>
                  <a:pt x="7763" y="60223"/>
                </a:cubicBezTo>
                <a:lnTo>
                  <a:pt x="7763" y="58794"/>
                </a:lnTo>
                <a:cubicBezTo>
                  <a:pt x="7763" y="58258"/>
                  <a:pt x="8204" y="57818"/>
                  <a:pt x="8739" y="57818"/>
                </a:cubicBezTo>
                <a:lnTo>
                  <a:pt x="10168" y="57818"/>
                </a:lnTo>
                <a:cubicBezTo>
                  <a:pt x="11585" y="57818"/>
                  <a:pt x="12728" y="56675"/>
                  <a:pt x="12728" y="55258"/>
                </a:cubicBezTo>
                <a:lnTo>
                  <a:pt x="12728" y="46245"/>
                </a:lnTo>
                <a:cubicBezTo>
                  <a:pt x="12728" y="45697"/>
                  <a:pt x="13168" y="45256"/>
                  <a:pt x="13704" y="45256"/>
                </a:cubicBezTo>
                <a:lnTo>
                  <a:pt x="15145" y="45245"/>
                </a:lnTo>
                <a:cubicBezTo>
                  <a:pt x="16550" y="45245"/>
                  <a:pt x="17693" y="44102"/>
                  <a:pt x="17693" y="42697"/>
                </a:cubicBezTo>
                <a:lnTo>
                  <a:pt x="17693" y="41268"/>
                </a:lnTo>
                <a:cubicBezTo>
                  <a:pt x="17693" y="39863"/>
                  <a:pt x="16550" y="38720"/>
                  <a:pt x="15133" y="38708"/>
                </a:cubicBezTo>
                <a:lnTo>
                  <a:pt x="13704" y="38708"/>
                </a:lnTo>
                <a:cubicBezTo>
                  <a:pt x="13168" y="38708"/>
                  <a:pt x="12728" y="38267"/>
                  <a:pt x="12728" y="37732"/>
                </a:cubicBezTo>
                <a:lnTo>
                  <a:pt x="12728" y="28171"/>
                </a:lnTo>
                <a:lnTo>
                  <a:pt x="13085" y="28171"/>
                </a:lnTo>
                <a:cubicBezTo>
                  <a:pt x="13538" y="28171"/>
                  <a:pt x="13942" y="27957"/>
                  <a:pt x="14192" y="27623"/>
                </a:cubicBezTo>
                <a:cubicBezTo>
                  <a:pt x="14240" y="27623"/>
                  <a:pt x="14288" y="27635"/>
                  <a:pt x="14335" y="27635"/>
                </a:cubicBezTo>
                <a:cubicBezTo>
                  <a:pt x="15597" y="27635"/>
                  <a:pt x="17443" y="27135"/>
                  <a:pt x="18491" y="25206"/>
                </a:cubicBezTo>
                <a:cubicBezTo>
                  <a:pt x="18943" y="24361"/>
                  <a:pt x="20110" y="20825"/>
                  <a:pt x="21062" y="17694"/>
                </a:cubicBezTo>
                <a:cubicBezTo>
                  <a:pt x="21134" y="17455"/>
                  <a:pt x="21038" y="17193"/>
                  <a:pt x="20836" y="17051"/>
                </a:cubicBezTo>
                <a:cubicBezTo>
                  <a:pt x="22205" y="12538"/>
                  <a:pt x="23586" y="7383"/>
                  <a:pt x="23789" y="5144"/>
                </a:cubicBezTo>
                <a:cubicBezTo>
                  <a:pt x="23908" y="3728"/>
                  <a:pt x="23610" y="2644"/>
                  <a:pt x="22908" y="1906"/>
                </a:cubicBezTo>
                <a:cubicBezTo>
                  <a:pt x="22217" y="1191"/>
                  <a:pt x="21324" y="1025"/>
                  <a:pt x="20884" y="989"/>
                </a:cubicBezTo>
                <a:cubicBezTo>
                  <a:pt x="20765" y="787"/>
                  <a:pt x="20550" y="656"/>
                  <a:pt x="20300" y="656"/>
                </a:cubicBezTo>
                <a:cubicBezTo>
                  <a:pt x="20157" y="656"/>
                  <a:pt x="20015" y="703"/>
                  <a:pt x="19907" y="787"/>
                </a:cubicBezTo>
                <a:cubicBezTo>
                  <a:pt x="19705" y="322"/>
                  <a:pt x="19241" y="1"/>
                  <a:pt x="18693" y="1"/>
                </a:cubicBezTo>
                <a:cubicBezTo>
                  <a:pt x="17967" y="1"/>
                  <a:pt x="17371" y="596"/>
                  <a:pt x="17371" y="1322"/>
                </a:cubicBezTo>
                <a:cubicBezTo>
                  <a:pt x="17371" y="2061"/>
                  <a:pt x="17967" y="2656"/>
                  <a:pt x="18693" y="2656"/>
                </a:cubicBezTo>
                <a:cubicBezTo>
                  <a:pt x="19241" y="2656"/>
                  <a:pt x="19705" y="2334"/>
                  <a:pt x="19907" y="1870"/>
                </a:cubicBezTo>
                <a:cubicBezTo>
                  <a:pt x="20015" y="1953"/>
                  <a:pt x="20157" y="2001"/>
                  <a:pt x="20300" y="2001"/>
                </a:cubicBezTo>
                <a:cubicBezTo>
                  <a:pt x="20503" y="2001"/>
                  <a:pt x="20669" y="1906"/>
                  <a:pt x="20800" y="1775"/>
                </a:cubicBezTo>
                <a:cubicBezTo>
                  <a:pt x="21110" y="1799"/>
                  <a:pt x="21824" y="1906"/>
                  <a:pt x="22348" y="2465"/>
                </a:cubicBezTo>
                <a:cubicBezTo>
                  <a:pt x="22884" y="3025"/>
                  <a:pt x="23110" y="3906"/>
                  <a:pt x="23003" y="5073"/>
                </a:cubicBezTo>
                <a:cubicBezTo>
                  <a:pt x="22801" y="7287"/>
                  <a:pt x="21443" y="12383"/>
                  <a:pt x="20098" y="16824"/>
                </a:cubicBezTo>
                <a:cubicBezTo>
                  <a:pt x="19860" y="16836"/>
                  <a:pt x="19634" y="17003"/>
                  <a:pt x="19562" y="17241"/>
                </a:cubicBezTo>
                <a:cubicBezTo>
                  <a:pt x="18383" y="21099"/>
                  <a:pt x="17407" y="23909"/>
                  <a:pt x="17109" y="24456"/>
                </a:cubicBezTo>
                <a:cubicBezTo>
                  <a:pt x="16359" y="25853"/>
                  <a:pt x="15049" y="26052"/>
                  <a:pt x="14362" y="26052"/>
                </a:cubicBezTo>
                <a:cubicBezTo>
                  <a:pt x="14341" y="26052"/>
                  <a:pt x="14320" y="26052"/>
                  <a:pt x="14300" y="26052"/>
                </a:cubicBezTo>
                <a:cubicBezTo>
                  <a:pt x="14050" y="25635"/>
                  <a:pt x="13597" y="25361"/>
                  <a:pt x="13085" y="25361"/>
                </a:cubicBezTo>
                <a:lnTo>
                  <a:pt x="10799" y="25361"/>
                </a:lnTo>
                <a:cubicBezTo>
                  <a:pt x="10275" y="25361"/>
                  <a:pt x="9823" y="25635"/>
                  <a:pt x="9585" y="26052"/>
                </a:cubicBezTo>
                <a:cubicBezTo>
                  <a:pt x="9566" y="26052"/>
                  <a:pt x="9547" y="26052"/>
                  <a:pt x="9527" y="26052"/>
                </a:cubicBezTo>
                <a:cubicBezTo>
                  <a:pt x="8832" y="26052"/>
                  <a:pt x="7540" y="25834"/>
                  <a:pt x="6811" y="24456"/>
                </a:cubicBezTo>
                <a:cubicBezTo>
                  <a:pt x="6513" y="23909"/>
                  <a:pt x="5525" y="21099"/>
                  <a:pt x="4358" y="17241"/>
                </a:cubicBezTo>
                <a:cubicBezTo>
                  <a:pt x="4274" y="17003"/>
                  <a:pt x="4060" y="16836"/>
                  <a:pt x="3822" y="16824"/>
                </a:cubicBezTo>
                <a:cubicBezTo>
                  <a:pt x="2477" y="12383"/>
                  <a:pt x="1107" y="7287"/>
                  <a:pt x="905" y="5073"/>
                </a:cubicBezTo>
                <a:cubicBezTo>
                  <a:pt x="810" y="3894"/>
                  <a:pt x="1024" y="3025"/>
                  <a:pt x="1560" y="2465"/>
                </a:cubicBezTo>
                <a:cubicBezTo>
                  <a:pt x="2084" y="1906"/>
                  <a:pt x="2798" y="1799"/>
                  <a:pt x="3120" y="1775"/>
                </a:cubicBezTo>
                <a:cubicBezTo>
                  <a:pt x="3239" y="1906"/>
                  <a:pt x="3417" y="2001"/>
                  <a:pt x="3608" y="2001"/>
                </a:cubicBezTo>
                <a:cubicBezTo>
                  <a:pt x="3763" y="2001"/>
                  <a:pt x="3893" y="1953"/>
                  <a:pt x="4001" y="1870"/>
                </a:cubicBezTo>
                <a:cubicBezTo>
                  <a:pt x="4215" y="2334"/>
                  <a:pt x="4679" y="2656"/>
                  <a:pt x="5215" y="2656"/>
                </a:cubicBezTo>
                <a:cubicBezTo>
                  <a:pt x="5941" y="2656"/>
                  <a:pt x="6537" y="2061"/>
                  <a:pt x="6537" y="1322"/>
                </a:cubicBezTo>
                <a:cubicBezTo>
                  <a:pt x="6537" y="596"/>
                  <a:pt x="5941" y="1"/>
                  <a:pt x="5215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3"/>
          <p:cNvSpPr txBox="1"/>
          <p:nvPr/>
        </p:nvSpPr>
        <p:spPr>
          <a:xfrm>
            <a:off x="5949425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Medical Infographics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2" name="Google Shape;902;p33"/>
          <p:cNvSpPr txBox="1"/>
          <p:nvPr/>
        </p:nvSpPr>
        <p:spPr>
          <a:xfrm>
            <a:off x="5802725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33"/>
          <p:cNvSpPr/>
          <p:nvPr/>
        </p:nvSpPr>
        <p:spPr>
          <a:xfrm>
            <a:off x="710275" y="2154784"/>
            <a:ext cx="1977784" cy="460000"/>
          </a:xfrm>
          <a:custGeom>
            <a:avLst/>
            <a:gdLst/>
            <a:ahLst/>
            <a:cxnLst/>
            <a:rect l="l" t="t" r="r" b="b"/>
            <a:pathLst>
              <a:path w="66402" h="15444" extrusionOk="0">
                <a:moveTo>
                  <a:pt x="1" y="1"/>
                </a:moveTo>
                <a:lnTo>
                  <a:pt x="1" y="15443"/>
                </a:lnTo>
                <a:lnTo>
                  <a:pt x="59889" y="15443"/>
                </a:lnTo>
                <a:lnTo>
                  <a:pt x="59889" y="7621"/>
                </a:lnTo>
                <a:lnTo>
                  <a:pt x="61973" y="7621"/>
                </a:lnTo>
                <a:cubicBezTo>
                  <a:pt x="62092" y="7906"/>
                  <a:pt x="62366" y="8097"/>
                  <a:pt x="62675" y="8097"/>
                </a:cubicBezTo>
                <a:cubicBezTo>
                  <a:pt x="62997" y="8097"/>
                  <a:pt x="63271" y="7906"/>
                  <a:pt x="63390" y="7621"/>
                </a:cubicBezTo>
                <a:lnTo>
                  <a:pt x="66402" y="7621"/>
                </a:lnTo>
                <a:lnTo>
                  <a:pt x="66402" y="7037"/>
                </a:lnTo>
                <a:lnTo>
                  <a:pt x="63390" y="7037"/>
                </a:lnTo>
                <a:cubicBezTo>
                  <a:pt x="63271" y="6752"/>
                  <a:pt x="62997" y="6561"/>
                  <a:pt x="62675" y="6561"/>
                </a:cubicBezTo>
                <a:cubicBezTo>
                  <a:pt x="62366" y="6561"/>
                  <a:pt x="62092" y="6752"/>
                  <a:pt x="61973" y="7037"/>
                </a:cubicBezTo>
                <a:lnTo>
                  <a:pt x="59889" y="7037"/>
                </a:lnTo>
                <a:lnTo>
                  <a:pt x="59889" y="1"/>
                </a:ln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3657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04" name="Google Shape;904;p33"/>
          <p:cNvGrpSpPr/>
          <p:nvPr/>
        </p:nvGrpSpPr>
        <p:grpSpPr>
          <a:xfrm>
            <a:off x="862676" y="2266745"/>
            <a:ext cx="236699" cy="236081"/>
            <a:chOff x="-28461325" y="3545475"/>
            <a:chExt cx="296950" cy="296175"/>
          </a:xfrm>
        </p:grpSpPr>
        <p:sp>
          <p:nvSpPr>
            <p:cNvPr id="905" name="Google Shape;905;p33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3"/>
          <p:cNvSpPr/>
          <p:nvPr/>
        </p:nvSpPr>
        <p:spPr>
          <a:xfrm>
            <a:off x="3311965" y="3725515"/>
            <a:ext cx="1977784" cy="459970"/>
          </a:xfrm>
          <a:custGeom>
            <a:avLst/>
            <a:gdLst/>
            <a:ahLst/>
            <a:cxnLst/>
            <a:rect l="l" t="t" r="r" b="b"/>
            <a:pathLst>
              <a:path w="66402" h="15443" extrusionOk="0">
                <a:moveTo>
                  <a:pt x="6513" y="0"/>
                </a:moveTo>
                <a:lnTo>
                  <a:pt x="6513" y="7037"/>
                </a:lnTo>
                <a:lnTo>
                  <a:pt x="4441" y="7037"/>
                </a:lnTo>
                <a:cubicBezTo>
                  <a:pt x="4322" y="6763"/>
                  <a:pt x="4048" y="6561"/>
                  <a:pt x="3727" y="6561"/>
                </a:cubicBezTo>
                <a:cubicBezTo>
                  <a:pt x="3405" y="6561"/>
                  <a:pt x="3132" y="6763"/>
                  <a:pt x="3012" y="7037"/>
                </a:cubicBezTo>
                <a:lnTo>
                  <a:pt x="0" y="7037"/>
                </a:lnTo>
                <a:lnTo>
                  <a:pt x="0" y="7632"/>
                </a:lnTo>
                <a:lnTo>
                  <a:pt x="3012" y="7632"/>
                </a:lnTo>
                <a:cubicBezTo>
                  <a:pt x="3132" y="7906"/>
                  <a:pt x="3405" y="8097"/>
                  <a:pt x="3727" y="8097"/>
                </a:cubicBezTo>
                <a:cubicBezTo>
                  <a:pt x="4048" y="8097"/>
                  <a:pt x="4322" y="7906"/>
                  <a:pt x="4441" y="7632"/>
                </a:cubicBezTo>
                <a:lnTo>
                  <a:pt x="6513" y="7632"/>
                </a:lnTo>
                <a:lnTo>
                  <a:pt x="6513" y="15443"/>
                </a:lnTo>
                <a:lnTo>
                  <a:pt x="66401" y="15443"/>
                </a:lnTo>
                <a:lnTo>
                  <a:pt x="66401" y="0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12" name="Google Shape;912;p33"/>
          <p:cNvGrpSpPr/>
          <p:nvPr/>
        </p:nvGrpSpPr>
        <p:grpSpPr>
          <a:xfrm>
            <a:off x="4901901" y="3836829"/>
            <a:ext cx="235443" cy="235463"/>
            <a:chOff x="-26573400" y="3546250"/>
            <a:chExt cx="295375" cy="295400"/>
          </a:xfrm>
        </p:grpSpPr>
        <p:sp>
          <p:nvSpPr>
            <p:cNvPr id="913" name="Google Shape;913;p33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33"/>
          <p:cNvSpPr/>
          <p:nvPr/>
        </p:nvSpPr>
        <p:spPr>
          <a:xfrm>
            <a:off x="710275" y="3203477"/>
            <a:ext cx="1977784" cy="459970"/>
          </a:xfrm>
          <a:custGeom>
            <a:avLst/>
            <a:gdLst/>
            <a:ahLst/>
            <a:cxnLst/>
            <a:rect l="l" t="t" r="r" b="b"/>
            <a:pathLst>
              <a:path w="66402" h="15443" extrusionOk="0">
                <a:moveTo>
                  <a:pt x="1" y="0"/>
                </a:moveTo>
                <a:lnTo>
                  <a:pt x="1" y="15443"/>
                </a:lnTo>
                <a:lnTo>
                  <a:pt x="59889" y="15443"/>
                </a:lnTo>
                <a:lnTo>
                  <a:pt x="59889" y="7620"/>
                </a:lnTo>
                <a:lnTo>
                  <a:pt x="61973" y="7620"/>
                </a:lnTo>
                <a:cubicBezTo>
                  <a:pt x="62092" y="7906"/>
                  <a:pt x="62366" y="8097"/>
                  <a:pt x="62675" y="8097"/>
                </a:cubicBezTo>
                <a:cubicBezTo>
                  <a:pt x="62997" y="8097"/>
                  <a:pt x="63271" y="7906"/>
                  <a:pt x="63390" y="7620"/>
                </a:cubicBezTo>
                <a:lnTo>
                  <a:pt x="66402" y="7620"/>
                </a:lnTo>
                <a:lnTo>
                  <a:pt x="66402" y="7037"/>
                </a:lnTo>
                <a:lnTo>
                  <a:pt x="63390" y="7037"/>
                </a:lnTo>
                <a:cubicBezTo>
                  <a:pt x="63271" y="6751"/>
                  <a:pt x="62997" y="6561"/>
                  <a:pt x="62675" y="6561"/>
                </a:cubicBezTo>
                <a:cubicBezTo>
                  <a:pt x="62366" y="6561"/>
                  <a:pt x="62092" y="6751"/>
                  <a:pt x="61973" y="7037"/>
                </a:cubicBezTo>
                <a:lnTo>
                  <a:pt x="59889" y="7037"/>
                </a:lnTo>
                <a:lnTo>
                  <a:pt x="59889" y="0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3657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19" name="Google Shape;919;p33"/>
          <p:cNvGrpSpPr/>
          <p:nvPr/>
        </p:nvGrpSpPr>
        <p:grpSpPr>
          <a:xfrm>
            <a:off x="870832" y="3315732"/>
            <a:ext cx="220378" cy="235463"/>
            <a:chOff x="-24344425" y="3519475"/>
            <a:chExt cx="276475" cy="295400"/>
          </a:xfrm>
        </p:grpSpPr>
        <p:sp>
          <p:nvSpPr>
            <p:cNvPr id="920" name="Google Shape;920;p33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2" name="Google Shape;922;p33"/>
          <p:cNvSpPr/>
          <p:nvPr/>
        </p:nvSpPr>
        <p:spPr>
          <a:xfrm>
            <a:off x="3311965" y="1624584"/>
            <a:ext cx="1977784" cy="460000"/>
          </a:xfrm>
          <a:custGeom>
            <a:avLst/>
            <a:gdLst/>
            <a:ahLst/>
            <a:cxnLst/>
            <a:rect l="l" t="t" r="r" b="b"/>
            <a:pathLst>
              <a:path w="66402" h="15444" extrusionOk="0">
                <a:moveTo>
                  <a:pt x="6513" y="1"/>
                </a:moveTo>
                <a:lnTo>
                  <a:pt x="6513" y="7240"/>
                </a:lnTo>
                <a:lnTo>
                  <a:pt x="4429" y="7240"/>
                </a:lnTo>
                <a:cubicBezTo>
                  <a:pt x="4322" y="6954"/>
                  <a:pt x="4048" y="6764"/>
                  <a:pt x="3727" y="6764"/>
                </a:cubicBezTo>
                <a:cubicBezTo>
                  <a:pt x="3405" y="6764"/>
                  <a:pt x="3132" y="6954"/>
                  <a:pt x="3012" y="7240"/>
                </a:cubicBezTo>
                <a:lnTo>
                  <a:pt x="0" y="7240"/>
                </a:lnTo>
                <a:lnTo>
                  <a:pt x="0" y="7823"/>
                </a:lnTo>
                <a:lnTo>
                  <a:pt x="3012" y="7823"/>
                </a:lnTo>
                <a:cubicBezTo>
                  <a:pt x="3132" y="8109"/>
                  <a:pt x="3405" y="8300"/>
                  <a:pt x="3727" y="8300"/>
                </a:cubicBezTo>
                <a:cubicBezTo>
                  <a:pt x="4048" y="8300"/>
                  <a:pt x="4322" y="8109"/>
                  <a:pt x="4429" y="7823"/>
                </a:cubicBezTo>
                <a:lnTo>
                  <a:pt x="6513" y="7823"/>
                </a:lnTo>
                <a:lnTo>
                  <a:pt x="6513" y="15443"/>
                </a:lnTo>
                <a:lnTo>
                  <a:pt x="66401" y="15443"/>
                </a:lnTo>
                <a:lnTo>
                  <a:pt x="66401" y="1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23" name="Google Shape;923;p33"/>
          <p:cNvGrpSpPr/>
          <p:nvPr/>
        </p:nvGrpSpPr>
        <p:grpSpPr>
          <a:xfrm>
            <a:off x="4901889" y="1735915"/>
            <a:ext cx="235463" cy="237337"/>
            <a:chOff x="-25094250" y="3176075"/>
            <a:chExt cx="295400" cy="297750"/>
          </a:xfrm>
        </p:grpSpPr>
        <p:sp>
          <p:nvSpPr>
            <p:cNvPr id="924" name="Google Shape;924;p33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3311965" y="2672920"/>
            <a:ext cx="1977784" cy="460327"/>
          </a:xfrm>
          <a:custGeom>
            <a:avLst/>
            <a:gdLst/>
            <a:ahLst/>
            <a:cxnLst/>
            <a:rect l="l" t="t" r="r" b="b"/>
            <a:pathLst>
              <a:path w="66402" h="15455" extrusionOk="0">
                <a:moveTo>
                  <a:pt x="6513" y="1"/>
                </a:moveTo>
                <a:lnTo>
                  <a:pt x="6513" y="7037"/>
                </a:lnTo>
                <a:lnTo>
                  <a:pt x="4441" y="7037"/>
                </a:lnTo>
                <a:cubicBezTo>
                  <a:pt x="4322" y="6763"/>
                  <a:pt x="4048" y="6561"/>
                  <a:pt x="3727" y="6561"/>
                </a:cubicBezTo>
                <a:cubicBezTo>
                  <a:pt x="3405" y="6561"/>
                  <a:pt x="3132" y="6763"/>
                  <a:pt x="3012" y="7037"/>
                </a:cubicBezTo>
                <a:lnTo>
                  <a:pt x="0" y="7037"/>
                </a:lnTo>
                <a:lnTo>
                  <a:pt x="0" y="7633"/>
                </a:lnTo>
                <a:lnTo>
                  <a:pt x="3012" y="7633"/>
                </a:lnTo>
                <a:cubicBezTo>
                  <a:pt x="3132" y="7906"/>
                  <a:pt x="3405" y="8109"/>
                  <a:pt x="3727" y="8109"/>
                </a:cubicBezTo>
                <a:cubicBezTo>
                  <a:pt x="4048" y="8109"/>
                  <a:pt x="4322" y="7906"/>
                  <a:pt x="4441" y="7633"/>
                </a:cubicBezTo>
                <a:lnTo>
                  <a:pt x="6513" y="7633"/>
                </a:lnTo>
                <a:lnTo>
                  <a:pt x="6513" y="15455"/>
                </a:lnTo>
                <a:lnTo>
                  <a:pt x="66401" y="15455"/>
                </a:lnTo>
                <a:lnTo>
                  <a:pt x="66401" y="1"/>
                </a:ln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3657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28" name="Google Shape;928;p33"/>
          <p:cNvGrpSpPr/>
          <p:nvPr/>
        </p:nvGrpSpPr>
        <p:grpSpPr>
          <a:xfrm>
            <a:off x="4901910" y="2787023"/>
            <a:ext cx="235443" cy="236061"/>
            <a:chOff x="-23244900" y="3888100"/>
            <a:chExt cx="295375" cy="296150"/>
          </a:xfrm>
        </p:grpSpPr>
        <p:sp>
          <p:nvSpPr>
            <p:cNvPr id="929" name="Google Shape;929;p33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6"/>
          <p:cNvGrpSpPr/>
          <p:nvPr/>
        </p:nvGrpSpPr>
        <p:grpSpPr>
          <a:xfrm>
            <a:off x="3577025" y="891038"/>
            <a:ext cx="1837450" cy="3361425"/>
            <a:chOff x="3577025" y="891038"/>
            <a:chExt cx="1837450" cy="3361425"/>
          </a:xfrm>
        </p:grpSpPr>
        <p:sp>
          <p:nvSpPr>
            <p:cNvPr id="117" name="Google Shape;117;p16"/>
            <p:cNvSpPr/>
            <p:nvPr/>
          </p:nvSpPr>
          <p:spPr>
            <a:xfrm>
              <a:off x="3577025" y="1236888"/>
              <a:ext cx="1837450" cy="3015575"/>
            </a:xfrm>
            <a:custGeom>
              <a:avLst/>
              <a:gdLst/>
              <a:ahLst/>
              <a:cxnLst/>
              <a:rect l="l" t="t" r="r" b="b"/>
              <a:pathLst>
                <a:path w="73498" h="120623" extrusionOk="0">
                  <a:moveTo>
                    <a:pt x="12836" y="0"/>
                  </a:moveTo>
                  <a:cubicBezTo>
                    <a:pt x="12836" y="9049"/>
                    <a:pt x="10728" y="17979"/>
                    <a:pt x="6692" y="26087"/>
                  </a:cubicBezTo>
                  <a:lnTo>
                    <a:pt x="6144" y="27206"/>
                  </a:lnTo>
                  <a:cubicBezTo>
                    <a:pt x="2108" y="35302"/>
                    <a:pt x="1" y="44232"/>
                    <a:pt x="1" y="53293"/>
                  </a:cubicBezTo>
                  <a:lnTo>
                    <a:pt x="1" y="107668"/>
                  </a:lnTo>
                  <a:cubicBezTo>
                    <a:pt x="1" y="114824"/>
                    <a:pt x="5799" y="120622"/>
                    <a:pt x="12955" y="120622"/>
                  </a:cubicBezTo>
                  <a:lnTo>
                    <a:pt x="60544" y="120622"/>
                  </a:lnTo>
                  <a:cubicBezTo>
                    <a:pt x="67700" y="120622"/>
                    <a:pt x="73498" y="114824"/>
                    <a:pt x="73498" y="107668"/>
                  </a:cubicBezTo>
                  <a:lnTo>
                    <a:pt x="73498" y="53293"/>
                  </a:lnTo>
                  <a:cubicBezTo>
                    <a:pt x="73498" y="44232"/>
                    <a:pt x="71391" y="35302"/>
                    <a:pt x="67354" y="27206"/>
                  </a:cubicBezTo>
                  <a:lnTo>
                    <a:pt x="66807" y="26087"/>
                  </a:lnTo>
                  <a:cubicBezTo>
                    <a:pt x="62771" y="17979"/>
                    <a:pt x="60663" y="9049"/>
                    <a:pt x="60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754150" y="1255038"/>
              <a:ext cx="1483225" cy="2820600"/>
            </a:xfrm>
            <a:custGeom>
              <a:avLst/>
              <a:gdLst/>
              <a:ahLst/>
              <a:cxnLst/>
              <a:rect l="l" t="t" r="r" b="b"/>
              <a:pathLst>
                <a:path w="59329" h="112824" extrusionOk="0">
                  <a:moveTo>
                    <a:pt x="12442" y="1"/>
                  </a:moveTo>
                  <a:lnTo>
                    <a:pt x="12442" y="6347"/>
                  </a:lnTo>
                  <a:cubicBezTo>
                    <a:pt x="11597" y="14038"/>
                    <a:pt x="9394" y="21599"/>
                    <a:pt x="5941" y="28516"/>
                  </a:cubicBezTo>
                  <a:lnTo>
                    <a:pt x="5394" y="29635"/>
                  </a:lnTo>
                  <a:cubicBezTo>
                    <a:pt x="1857" y="36719"/>
                    <a:pt x="0" y="44649"/>
                    <a:pt x="0" y="52567"/>
                  </a:cubicBezTo>
                  <a:lnTo>
                    <a:pt x="0" y="106942"/>
                  </a:lnTo>
                  <a:cubicBezTo>
                    <a:pt x="0" y="110181"/>
                    <a:pt x="2631" y="112824"/>
                    <a:pt x="5870" y="112824"/>
                  </a:cubicBezTo>
                  <a:lnTo>
                    <a:pt x="53459" y="112824"/>
                  </a:lnTo>
                  <a:cubicBezTo>
                    <a:pt x="56698" y="112824"/>
                    <a:pt x="59329" y="110181"/>
                    <a:pt x="59329" y="106942"/>
                  </a:cubicBezTo>
                  <a:lnTo>
                    <a:pt x="59329" y="52567"/>
                  </a:lnTo>
                  <a:cubicBezTo>
                    <a:pt x="59329" y="44649"/>
                    <a:pt x="57471" y="36719"/>
                    <a:pt x="53935" y="29635"/>
                  </a:cubicBezTo>
                  <a:lnTo>
                    <a:pt x="53388" y="28516"/>
                  </a:lnTo>
                  <a:cubicBezTo>
                    <a:pt x="49935" y="21599"/>
                    <a:pt x="47732" y="14038"/>
                    <a:pt x="46887" y="6347"/>
                  </a:cubicBezTo>
                  <a:lnTo>
                    <a:pt x="468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3754150" y="1629488"/>
              <a:ext cx="1483225" cy="2446150"/>
            </a:xfrm>
            <a:custGeom>
              <a:avLst/>
              <a:gdLst/>
              <a:ahLst/>
              <a:cxnLst/>
              <a:rect l="l" t="t" r="r" b="b"/>
              <a:pathLst>
                <a:path w="59329" h="97846" extrusionOk="0">
                  <a:moveTo>
                    <a:pt x="10906" y="1"/>
                  </a:moveTo>
                  <a:cubicBezTo>
                    <a:pt x="9751" y="4680"/>
                    <a:pt x="8096" y="9228"/>
                    <a:pt x="5941" y="13538"/>
                  </a:cubicBezTo>
                  <a:lnTo>
                    <a:pt x="5394" y="14657"/>
                  </a:lnTo>
                  <a:cubicBezTo>
                    <a:pt x="1857" y="21741"/>
                    <a:pt x="0" y="29671"/>
                    <a:pt x="0" y="37589"/>
                  </a:cubicBezTo>
                  <a:lnTo>
                    <a:pt x="0" y="91964"/>
                  </a:lnTo>
                  <a:cubicBezTo>
                    <a:pt x="0" y="95203"/>
                    <a:pt x="2631" y="97846"/>
                    <a:pt x="5870" y="97846"/>
                  </a:cubicBezTo>
                  <a:lnTo>
                    <a:pt x="53459" y="97846"/>
                  </a:lnTo>
                  <a:cubicBezTo>
                    <a:pt x="56698" y="97846"/>
                    <a:pt x="59329" y="95203"/>
                    <a:pt x="59329" y="91964"/>
                  </a:cubicBezTo>
                  <a:lnTo>
                    <a:pt x="59329" y="37589"/>
                  </a:lnTo>
                  <a:cubicBezTo>
                    <a:pt x="59329" y="29671"/>
                    <a:pt x="57471" y="21741"/>
                    <a:pt x="53935" y="14657"/>
                  </a:cubicBezTo>
                  <a:lnTo>
                    <a:pt x="53388" y="13538"/>
                  </a:lnTo>
                  <a:cubicBezTo>
                    <a:pt x="51233" y="9228"/>
                    <a:pt x="49578" y="4680"/>
                    <a:pt x="48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4002675" y="2536163"/>
              <a:ext cx="1411800" cy="1116525"/>
            </a:xfrm>
            <a:custGeom>
              <a:avLst/>
              <a:gdLst/>
              <a:ahLst/>
              <a:cxnLst/>
              <a:rect l="l" t="t" r="r" b="b"/>
              <a:pathLst>
                <a:path w="56472" h="44661" extrusionOk="0">
                  <a:moveTo>
                    <a:pt x="1" y="0"/>
                  </a:moveTo>
                  <a:lnTo>
                    <a:pt x="1" y="44660"/>
                  </a:lnTo>
                  <a:lnTo>
                    <a:pt x="56472" y="44660"/>
                  </a:lnTo>
                  <a:lnTo>
                    <a:pt x="56472" y="0"/>
                  </a:lnTo>
                  <a:close/>
                </a:path>
              </a:pathLst>
            </a:custGeom>
            <a:solidFill>
              <a:srgbClr val="FFFFFF">
                <a:alpha val="74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788375" y="891038"/>
              <a:ext cx="1414775" cy="390850"/>
            </a:xfrm>
            <a:custGeom>
              <a:avLst/>
              <a:gdLst/>
              <a:ahLst/>
              <a:cxnLst/>
              <a:rect l="l" t="t" r="r" b="b"/>
              <a:pathLst>
                <a:path w="56591" h="15634" extrusionOk="0">
                  <a:moveTo>
                    <a:pt x="3227" y="0"/>
                  </a:moveTo>
                  <a:cubicBezTo>
                    <a:pt x="1441" y="0"/>
                    <a:pt x="0" y="1453"/>
                    <a:pt x="0" y="3239"/>
                  </a:cubicBezTo>
                  <a:lnTo>
                    <a:pt x="0" y="13835"/>
                  </a:lnTo>
                  <a:cubicBezTo>
                    <a:pt x="0" y="14823"/>
                    <a:pt x="798" y="15633"/>
                    <a:pt x="1798" y="15633"/>
                  </a:cubicBezTo>
                  <a:lnTo>
                    <a:pt x="54793" y="15633"/>
                  </a:lnTo>
                  <a:cubicBezTo>
                    <a:pt x="55793" y="15633"/>
                    <a:pt x="56591" y="14823"/>
                    <a:pt x="56591" y="13835"/>
                  </a:cubicBezTo>
                  <a:lnTo>
                    <a:pt x="56591" y="3239"/>
                  </a:lnTo>
                  <a:cubicBezTo>
                    <a:pt x="56591" y="1453"/>
                    <a:pt x="55150" y="0"/>
                    <a:pt x="53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4199425" y="2536163"/>
              <a:ext cx="1037950" cy="146450"/>
            </a:xfrm>
            <a:custGeom>
              <a:avLst/>
              <a:gdLst/>
              <a:ahLst/>
              <a:cxnLst/>
              <a:rect l="l" t="t" r="r" b="b"/>
              <a:pathLst>
                <a:path w="41518" h="5858" extrusionOk="0">
                  <a:moveTo>
                    <a:pt x="1" y="0"/>
                  </a:moveTo>
                  <a:lnTo>
                    <a:pt x="1" y="5858"/>
                  </a:lnTo>
                  <a:lnTo>
                    <a:pt x="41518" y="5858"/>
                  </a:lnTo>
                  <a:lnTo>
                    <a:pt x="415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199425" y="3579438"/>
              <a:ext cx="1037950" cy="73250"/>
            </a:xfrm>
            <a:custGeom>
              <a:avLst/>
              <a:gdLst/>
              <a:ahLst/>
              <a:cxnLst/>
              <a:rect l="l" t="t" r="r" b="b"/>
              <a:pathLst>
                <a:path w="41518" h="2930" extrusionOk="0">
                  <a:moveTo>
                    <a:pt x="1" y="0"/>
                  </a:moveTo>
                  <a:lnTo>
                    <a:pt x="1" y="2929"/>
                  </a:lnTo>
                  <a:lnTo>
                    <a:pt x="41518" y="2929"/>
                  </a:lnTo>
                  <a:lnTo>
                    <a:pt x="415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3577025" y="2536163"/>
              <a:ext cx="276550" cy="1116525"/>
            </a:xfrm>
            <a:custGeom>
              <a:avLst/>
              <a:gdLst/>
              <a:ahLst/>
              <a:cxnLst/>
              <a:rect l="l" t="t" r="r" b="b"/>
              <a:pathLst>
                <a:path w="11062" h="44661" extrusionOk="0">
                  <a:moveTo>
                    <a:pt x="1" y="0"/>
                  </a:moveTo>
                  <a:lnTo>
                    <a:pt x="1" y="44660"/>
                  </a:lnTo>
                  <a:lnTo>
                    <a:pt x="11062" y="44660"/>
                  </a:lnTo>
                  <a:lnTo>
                    <a:pt x="11062" y="0"/>
                  </a:lnTo>
                  <a:close/>
                </a:path>
              </a:pathLst>
            </a:custGeom>
            <a:solidFill>
              <a:srgbClr val="FFFFFF">
                <a:alpha val="74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6"/>
          <p:cNvSpPr txBox="1"/>
          <p:nvPr/>
        </p:nvSpPr>
        <p:spPr>
          <a:xfrm>
            <a:off x="710275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Medical Infographics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10275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7" name="Google Shape;127;p16"/>
          <p:cNvGrpSpPr/>
          <p:nvPr/>
        </p:nvGrpSpPr>
        <p:grpSpPr>
          <a:xfrm>
            <a:off x="5079750" y="1073800"/>
            <a:ext cx="3353982" cy="784830"/>
            <a:chOff x="5079750" y="1073800"/>
            <a:chExt cx="3353982" cy="784830"/>
          </a:xfrm>
        </p:grpSpPr>
        <p:cxnSp>
          <p:nvCxnSpPr>
            <p:cNvPr id="128" name="Google Shape;128;p16"/>
            <p:cNvCxnSpPr/>
            <p:nvPr/>
          </p:nvCxnSpPr>
          <p:spPr>
            <a:xfrm>
              <a:off x="5079750" y="1073800"/>
              <a:ext cx="951300" cy="45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29" name="Google Shape;129;p16"/>
            <p:cNvSpPr/>
            <p:nvPr/>
          </p:nvSpPr>
          <p:spPr>
            <a:xfrm>
              <a:off x="5950186" y="1180443"/>
              <a:ext cx="2483546" cy="678187"/>
            </a:xfrm>
            <a:custGeom>
              <a:avLst/>
              <a:gdLst/>
              <a:ahLst/>
              <a:cxnLst/>
              <a:rect l="l" t="t" r="r" b="b"/>
              <a:pathLst>
                <a:path w="120254" h="32838" extrusionOk="0">
                  <a:moveTo>
                    <a:pt x="17288" y="0"/>
                  </a:moveTo>
                  <a:cubicBezTo>
                    <a:pt x="15157" y="0"/>
                    <a:pt x="13109" y="845"/>
                    <a:pt x="11597" y="2346"/>
                  </a:cubicBezTo>
                  <a:lnTo>
                    <a:pt x="3191" y="10680"/>
                  </a:lnTo>
                  <a:cubicBezTo>
                    <a:pt x="0" y="13847"/>
                    <a:pt x="0" y="19002"/>
                    <a:pt x="3191" y="22158"/>
                  </a:cubicBezTo>
                  <a:lnTo>
                    <a:pt x="11597" y="30504"/>
                  </a:lnTo>
                  <a:cubicBezTo>
                    <a:pt x="13109" y="32004"/>
                    <a:pt x="15157" y="32838"/>
                    <a:pt x="17288" y="32838"/>
                  </a:cubicBezTo>
                  <a:lnTo>
                    <a:pt x="112169" y="32838"/>
                  </a:lnTo>
                  <a:cubicBezTo>
                    <a:pt x="116634" y="32838"/>
                    <a:pt x="120253" y="29230"/>
                    <a:pt x="120253" y="24765"/>
                  </a:cubicBezTo>
                  <a:lnTo>
                    <a:pt x="120253" y="8084"/>
                  </a:lnTo>
                  <a:cubicBezTo>
                    <a:pt x="120253" y="3620"/>
                    <a:pt x="116634" y="0"/>
                    <a:pt x="11216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</a:t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5950186" y="1180443"/>
              <a:ext cx="836798" cy="678187"/>
            </a:xfrm>
            <a:custGeom>
              <a:avLst/>
              <a:gdLst/>
              <a:ahLst/>
              <a:cxnLst/>
              <a:rect l="l" t="t" r="r" b="b"/>
              <a:pathLst>
                <a:path w="40518" h="32838" extrusionOk="0">
                  <a:moveTo>
                    <a:pt x="17288" y="0"/>
                  </a:moveTo>
                  <a:cubicBezTo>
                    <a:pt x="15157" y="0"/>
                    <a:pt x="13109" y="845"/>
                    <a:pt x="11597" y="2346"/>
                  </a:cubicBezTo>
                  <a:lnTo>
                    <a:pt x="3191" y="10680"/>
                  </a:lnTo>
                  <a:cubicBezTo>
                    <a:pt x="0" y="13847"/>
                    <a:pt x="0" y="19002"/>
                    <a:pt x="3191" y="22158"/>
                  </a:cubicBezTo>
                  <a:lnTo>
                    <a:pt x="11597" y="30504"/>
                  </a:lnTo>
                  <a:cubicBezTo>
                    <a:pt x="13109" y="32004"/>
                    <a:pt x="15157" y="32838"/>
                    <a:pt x="17288" y="32838"/>
                  </a:cubicBezTo>
                  <a:lnTo>
                    <a:pt x="40517" y="32838"/>
                  </a:lnTo>
                  <a:lnTo>
                    <a:pt x="405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4991500" y="2232649"/>
            <a:ext cx="3442232" cy="678207"/>
            <a:chOff x="4991500" y="2232649"/>
            <a:chExt cx="3442232" cy="678207"/>
          </a:xfrm>
        </p:grpSpPr>
        <p:cxnSp>
          <p:nvCxnSpPr>
            <p:cNvPr id="132" name="Google Shape;132;p16"/>
            <p:cNvCxnSpPr/>
            <p:nvPr/>
          </p:nvCxnSpPr>
          <p:spPr>
            <a:xfrm>
              <a:off x="4991500" y="2240775"/>
              <a:ext cx="1049400" cy="36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33" name="Google Shape;133;p16"/>
            <p:cNvSpPr/>
            <p:nvPr/>
          </p:nvSpPr>
          <p:spPr>
            <a:xfrm>
              <a:off x="5950186" y="2232649"/>
              <a:ext cx="2483546" cy="678207"/>
            </a:xfrm>
            <a:custGeom>
              <a:avLst/>
              <a:gdLst/>
              <a:ahLst/>
              <a:cxnLst/>
              <a:rect l="l" t="t" r="r" b="b"/>
              <a:pathLst>
                <a:path w="120254" h="32839" extrusionOk="0">
                  <a:moveTo>
                    <a:pt x="17288" y="1"/>
                  </a:moveTo>
                  <a:cubicBezTo>
                    <a:pt x="15157" y="1"/>
                    <a:pt x="13109" y="846"/>
                    <a:pt x="11597" y="2346"/>
                  </a:cubicBezTo>
                  <a:lnTo>
                    <a:pt x="3191" y="10681"/>
                  </a:lnTo>
                  <a:cubicBezTo>
                    <a:pt x="0" y="13848"/>
                    <a:pt x="0" y="19003"/>
                    <a:pt x="3191" y="22158"/>
                  </a:cubicBezTo>
                  <a:lnTo>
                    <a:pt x="11597" y="30493"/>
                  </a:lnTo>
                  <a:cubicBezTo>
                    <a:pt x="13109" y="32005"/>
                    <a:pt x="15157" y="32838"/>
                    <a:pt x="17288" y="32838"/>
                  </a:cubicBezTo>
                  <a:lnTo>
                    <a:pt x="112169" y="32838"/>
                  </a:lnTo>
                  <a:cubicBezTo>
                    <a:pt x="116634" y="32838"/>
                    <a:pt x="120253" y="29219"/>
                    <a:pt x="120253" y="24766"/>
                  </a:cubicBezTo>
                  <a:lnTo>
                    <a:pt x="120253" y="8085"/>
                  </a:lnTo>
                  <a:cubicBezTo>
                    <a:pt x="120253" y="3620"/>
                    <a:pt x="116634" y="1"/>
                    <a:pt x="11216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5950186" y="2232649"/>
              <a:ext cx="836798" cy="678207"/>
            </a:xfrm>
            <a:custGeom>
              <a:avLst/>
              <a:gdLst/>
              <a:ahLst/>
              <a:cxnLst/>
              <a:rect l="l" t="t" r="r" b="b"/>
              <a:pathLst>
                <a:path w="40518" h="32839" extrusionOk="0">
                  <a:moveTo>
                    <a:pt x="17288" y="1"/>
                  </a:moveTo>
                  <a:cubicBezTo>
                    <a:pt x="15157" y="1"/>
                    <a:pt x="13109" y="846"/>
                    <a:pt x="11597" y="2346"/>
                  </a:cubicBezTo>
                  <a:lnTo>
                    <a:pt x="3191" y="10681"/>
                  </a:lnTo>
                  <a:cubicBezTo>
                    <a:pt x="0" y="13848"/>
                    <a:pt x="0" y="19003"/>
                    <a:pt x="3191" y="22158"/>
                  </a:cubicBezTo>
                  <a:lnTo>
                    <a:pt x="11597" y="30493"/>
                  </a:lnTo>
                  <a:cubicBezTo>
                    <a:pt x="13109" y="32005"/>
                    <a:pt x="15157" y="32838"/>
                    <a:pt x="17288" y="32838"/>
                  </a:cubicBezTo>
                  <a:lnTo>
                    <a:pt x="40517" y="32838"/>
                  </a:lnTo>
                  <a:lnTo>
                    <a:pt x="405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grpSp>
        <p:nvGrpSpPr>
          <p:cNvPr id="135" name="Google Shape;135;p16"/>
          <p:cNvGrpSpPr/>
          <p:nvPr/>
        </p:nvGrpSpPr>
        <p:grpSpPr>
          <a:xfrm>
            <a:off x="5069950" y="3284862"/>
            <a:ext cx="3363782" cy="678207"/>
            <a:chOff x="5069950" y="3284862"/>
            <a:chExt cx="3363782" cy="678207"/>
          </a:xfrm>
        </p:grpSpPr>
        <p:cxnSp>
          <p:nvCxnSpPr>
            <p:cNvPr id="136" name="Google Shape;136;p16"/>
            <p:cNvCxnSpPr/>
            <p:nvPr/>
          </p:nvCxnSpPr>
          <p:spPr>
            <a:xfrm>
              <a:off x="5069950" y="3608775"/>
              <a:ext cx="1005300" cy="2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37" name="Google Shape;137;p16"/>
            <p:cNvSpPr/>
            <p:nvPr/>
          </p:nvSpPr>
          <p:spPr>
            <a:xfrm>
              <a:off x="5950186" y="3284862"/>
              <a:ext cx="2483546" cy="678207"/>
            </a:xfrm>
            <a:custGeom>
              <a:avLst/>
              <a:gdLst/>
              <a:ahLst/>
              <a:cxnLst/>
              <a:rect l="l" t="t" r="r" b="b"/>
              <a:pathLst>
                <a:path w="120254" h="32839" extrusionOk="0">
                  <a:moveTo>
                    <a:pt x="17288" y="1"/>
                  </a:moveTo>
                  <a:cubicBezTo>
                    <a:pt x="15157" y="1"/>
                    <a:pt x="13109" y="846"/>
                    <a:pt x="11597" y="2346"/>
                  </a:cubicBezTo>
                  <a:lnTo>
                    <a:pt x="3191" y="10681"/>
                  </a:lnTo>
                  <a:cubicBezTo>
                    <a:pt x="0" y="13848"/>
                    <a:pt x="0" y="19003"/>
                    <a:pt x="3191" y="22158"/>
                  </a:cubicBezTo>
                  <a:lnTo>
                    <a:pt x="11597" y="30493"/>
                  </a:lnTo>
                  <a:cubicBezTo>
                    <a:pt x="13109" y="32005"/>
                    <a:pt x="15157" y="32838"/>
                    <a:pt x="17288" y="32838"/>
                  </a:cubicBezTo>
                  <a:lnTo>
                    <a:pt x="112169" y="32838"/>
                  </a:lnTo>
                  <a:cubicBezTo>
                    <a:pt x="116634" y="32838"/>
                    <a:pt x="120253" y="29219"/>
                    <a:pt x="120253" y="24766"/>
                  </a:cubicBezTo>
                  <a:lnTo>
                    <a:pt x="120253" y="8085"/>
                  </a:lnTo>
                  <a:cubicBezTo>
                    <a:pt x="120253" y="3620"/>
                    <a:pt x="116634" y="1"/>
                    <a:pt x="11216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cold</a:t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5950186" y="3284862"/>
              <a:ext cx="836798" cy="678207"/>
            </a:xfrm>
            <a:custGeom>
              <a:avLst/>
              <a:gdLst/>
              <a:ahLst/>
              <a:cxnLst/>
              <a:rect l="l" t="t" r="r" b="b"/>
              <a:pathLst>
                <a:path w="40518" h="32839" extrusionOk="0">
                  <a:moveTo>
                    <a:pt x="17288" y="1"/>
                  </a:moveTo>
                  <a:cubicBezTo>
                    <a:pt x="15157" y="1"/>
                    <a:pt x="13109" y="846"/>
                    <a:pt x="11597" y="2346"/>
                  </a:cubicBezTo>
                  <a:lnTo>
                    <a:pt x="3191" y="10681"/>
                  </a:lnTo>
                  <a:cubicBezTo>
                    <a:pt x="0" y="13848"/>
                    <a:pt x="0" y="19003"/>
                    <a:pt x="3191" y="22158"/>
                  </a:cubicBezTo>
                  <a:lnTo>
                    <a:pt x="11597" y="30493"/>
                  </a:lnTo>
                  <a:cubicBezTo>
                    <a:pt x="13109" y="32005"/>
                    <a:pt x="15157" y="32838"/>
                    <a:pt x="17288" y="32838"/>
                  </a:cubicBezTo>
                  <a:lnTo>
                    <a:pt x="40517" y="32838"/>
                  </a:lnTo>
                  <a:lnTo>
                    <a:pt x="405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945" name="Google Shape;945;p34"/>
          <p:cNvGrpSpPr/>
          <p:nvPr/>
        </p:nvGrpSpPr>
        <p:grpSpPr>
          <a:xfrm>
            <a:off x="710275" y="1317625"/>
            <a:ext cx="2330050" cy="3178150"/>
            <a:chOff x="710275" y="1317625"/>
            <a:chExt cx="2330050" cy="3178150"/>
          </a:xfrm>
        </p:grpSpPr>
        <p:grpSp>
          <p:nvGrpSpPr>
            <p:cNvPr id="946" name="Google Shape;946;p34"/>
            <p:cNvGrpSpPr/>
            <p:nvPr/>
          </p:nvGrpSpPr>
          <p:grpSpPr>
            <a:xfrm>
              <a:off x="1044600" y="3617325"/>
              <a:ext cx="1661400" cy="878450"/>
              <a:chOff x="1044600" y="3617325"/>
              <a:chExt cx="1661400" cy="878450"/>
            </a:xfrm>
          </p:grpSpPr>
          <p:sp>
            <p:nvSpPr>
              <p:cNvPr id="947" name="Google Shape;947;p34"/>
              <p:cNvSpPr txBox="1"/>
              <p:nvPr/>
            </p:nvSpPr>
            <p:spPr>
              <a:xfrm>
                <a:off x="1044600" y="3617325"/>
                <a:ext cx="1661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48" name="Google Shape;948;p34"/>
              <p:cNvSpPr txBox="1"/>
              <p:nvPr/>
            </p:nvSpPr>
            <p:spPr>
              <a:xfrm>
                <a:off x="1044600" y="3964175"/>
                <a:ext cx="1661400" cy="53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49" name="Google Shape;949;p34"/>
            <p:cNvGrpSpPr/>
            <p:nvPr/>
          </p:nvGrpSpPr>
          <p:grpSpPr>
            <a:xfrm>
              <a:off x="710275" y="1317625"/>
              <a:ext cx="2330050" cy="2209698"/>
              <a:chOff x="710275" y="1317625"/>
              <a:chExt cx="2330050" cy="2209698"/>
            </a:xfrm>
          </p:grpSpPr>
          <p:sp>
            <p:nvSpPr>
              <p:cNvPr id="950" name="Google Shape;950;p34"/>
              <p:cNvSpPr/>
              <p:nvPr/>
            </p:nvSpPr>
            <p:spPr>
              <a:xfrm>
                <a:off x="1544225" y="1864165"/>
                <a:ext cx="1496100" cy="1496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4"/>
              <p:cNvSpPr/>
              <p:nvPr/>
            </p:nvSpPr>
            <p:spPr>
              <a:xfrm>
                <a:off x="1544225" y="1864165"/>
                <a:ext cx="1496100" cy="1496100"/>
              </a:xfrm>
              <a:prstGeom prst="pie">
                <a:avLst>
                  <a:gd name="adj1" fmla="val 21595484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4"/>
              <p:cNvSpPr/>
              <p:nvPr/>
            </p:nvSpPr>
            <p:spPr>
              <a:xfrm>
                <a:off x="710275" y="1338664"/>
                <a:ext cx="900582" cy="861952"/>
              </a:xfrm>
              <a:custGeom>
                <a:avLst/>
                <a:gdLst/>
                <a:ahLst/>
                <a:cxnLst/>
                <a:rect l="l" t="t" r="r" b="b"/>
                <a:pathLst>
                  <a:path w="31076" h="29743" extrusionOk="0">
                    <a:moveTo>
                      <a:pt x="4799" y="1"/>
                    </a:moveTo>
                    <a:cubicBezTo>
                      <a:pt x="2156" y="1"/>
                      <a:pt x="1" y="2156"/>
                      <a:pt x="1" y="4799"/>
                    </a:cubicBezTo>
                    <a:lnTo>
                      <a:pt x="1" y="24944"/>
                    </a:lnTo>
                    <a:cubicBezTo>
                      <a:pt x="1" y="27588"/>
                      <a:pt x="2156" y="29743"/>
                      <a:pt x="4799" y="29743"/>
                    </a:cubicBezTo>
                    <a:lnTo>
                      <a:pt x="26278" y="29743"/>
                    </a:lnTo>
                    <a:cubicBezTo>
                      <a:pt x="28933" y="29743"/>
                      <a:pt x="31076" y="27588"/>
                      <a:pt x="31076" y="24944"/>
                    </a:cubicBezTo>
                    <a:lnTo>
                      <a:pt x="31076" y="4799"/>
                    </a:lnTo>
                    <a:cubicBezTo>
                      <a:pt x="31076" y="2156"/>
                      <a:pt x="28933" y="1"/>
                      <a:pt x="26278" y="1"/>
                    </a:cubicBezTo>
                    <a:lnTo>
                      <a:pt x="26278" y="1954"/>
                    </a:lnTo>
                    <a:cubicBezTo>
                      <a:pt x="27849" y="1954"/>
                      <a:pt x="29135" y="3239"/>
                      <a:pt x="29135" y="4799"/>
                    </a:cubicBezTo>
                    <a:lnTo>
                      <a:pt x="29135" y="24944"/>
                    </a:lnTo>
                    <a:cubicBezTo>
                      <a:pt x="29135" y="26516"/>
                      <a:pt x="27849" y="27790"/>
                      <a:pt x="26278" y="27790"/>
                    </a:cubicBezTo>
                    <a:lnTo>
                      <a:pt x="4799" y="27790"/>
                    </a:lnTo>
                    <a:cubicBezTo>
                      <a:pt x="3227" y="27790"/>
                      <a:pt x="1953" y="26516"/>
                      <a:pt x="1953" y="24944"/>
                    </a:cubicBezTo>
                    <a:lnTo>
                      <a:pt x="1953" y="4799"/>
                    </a:lnTo>
                    <a:cubicBezTo>
                      <a:pt x="1953" y="3239"/>
                      <a:pt x="3227" y="1954"/>
                      <a:pt x="4799" y="1954"/>
                    </a:cubicBez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4"/>
              <p:cNvSpPr/>
              <p:nvPr/>
            </p:nvSpPr>
            <p:spPr>
              <a:xfrm>
                <a:off x="2089391" y="2408319"/>
                <a:ext cx="405459" cy="405459"/>
              </a:xfrm>
              <a:custGeom>
                <a:avLst/>
                <a:gdLst/>
                <a:ahLst/>
                <a:cxnLst/>
                <a:rect l="l" t="t" r="r" b="b"/>
                <a:pathLst>
                  <a:path w="13991" h="13991" extrusionOk="0">
                    <a:moveTo>
                      <a:pt x="7002" y="0"/>
                    </a:moveTo>
                    <a:cubicBezTo>
                      <a:pt x="3132" y="0"/>
                      <a:pt x="1" y="3132"/>
                      <a:pt x="1" y="6989"/>
                    </a:cubicBezTo>
                    <a:cubicBezTo>
                      <a:pt x="1" y="10859"/>
                      <a:pt x="3132" y="13990"/>
                      <a:pt x="7002" y="13990"/>
                    </a:cubicBezTo>
                    <a:cubicBezTo>
                      <a:pt x="10859" y="13990"/>
                      <a:pt x="13991" y="10859"/>
                      <a:pt x="13991" y="6989"/>
                    </a:cubicBezTo>
                    <a:cubicBezTo>
                      <a:pt x="13991" y="3132"/>
                      <a:pt x="10859" y="0"/>
                      <a:pt x="70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4"/>
              <p:cNvSpPr/>
              <p:nvPr/>
            </p:nvSpPr>
            <p:spPr>
              <a:xfrm>
                <a:off x="1132249" y="2172305"/>
                <a:ext cx="1188354" cy="1355018"/>
              </a:xfrm>
              <a:custGeom>
                <a:avLst/>
                <a:gdLst/>
                <a:ahLst/>
                <a:cxnLst/>
                <a:rect l="l" t="t" r="r" b="b"/>
                <a:pathLst>
                  <a:path w="41006" h="46757" extrusionOk="0">
                    <a:moveTo>
                      <a:pt x="1" y="0"/>
                    </a:moveTo>
                    <a:lnTo>
                      <a:pt x="1" y="41958"/>
                    </a:lnTo>
                    <a:cubicBezTo>
                      <a:pt x="1" y="44601"/>
                      <a:pt x="2156" y="46756"/>
                      <a:pt x="4799" y="46756"/>
                    </a:cubicBezTo>
                    <a:lnTo>
                      <a:pt x="36208" y="46756"/>
                    </a:lnTo>
                    <a:cubicBezTo>
                      <a:pt x="38851" y="46756"/>
                      <a:pt x="41006" y="44601"/>
                      <a:pt x="41006" y="41958"/>
                    </a:cubicBezTo>
                    <a:lnTo>
                      <a:pt x="41006" y="15133"/>
                    </a:lnTo>
                    <a:lnTo>
                      <a:pt x="39053" y="15133"/>
                    </a:lnTo>
                    <a:lnTo>
                      <a:pt x="39053" y="41958"/>
                    </a:lnTo>
                    <a:cubicBezTo>
                      <a:pt x="39053" y="43530"/>
                      <a:pt x="37779" y="44803"/>
                      <a:pt x="36208" y="44803"/>
                    </a:cubicBezTo>
                    <a:lnTo>
                      <a:pt x="4799" y="44803"/>
                    </a:lnTo>
                    <a:cubicBezTo>
                      <a:pt x="3239" y="44803"/>
                      <a:pt x="1954" y="43530"/>
                      <a:pt x="1954" y="41958"/>
                    </a:cubicBezTo>
                    <a:lnTo>
                      <a:pt x="1954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4"/>
              <p:cNvSpPr/>
              <p:nvPr/>
            </p:nvSpPr>
            <p:spPr>
              <a:xfrm>
                <a:off x="2152886" y="2471466"/>
                <a:ext cx="278817" cy="279164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9633" extrusionOk="0">
                    <a:moveTo>
                      <a:pt x="4811" y="0"/>
                    </a:moveTo>
                    <a:cubicBezTo>
                      <a:pt x="2156" y="0"/>
                      <a:pt x="1" y="2155"/>
                      <a:pt x="1" y="4810"/>
                    </a:cubicBezTo>
                    <a:cubicBezTo>
                      <a:pt x="1" y="7477"/>
                      <a:pt x="2156" y="9632"/>
                      <a:pt x="4811" y="9632"/>
                    </a:cubicBezTo>
                    <a:cubicBezTo>
                      <a:pt x="7466" y="9632"/>
                      <a:pt x="9621" y="7477"/>
                      <a:pt x="9621" y="4810"/>
                    </a:cubicBezTo>
                    <a:cubicBezTo>
                      <a:pt x="9621" y="2155"/>
                      <a:pt x="7466" y="0"/>
                      <a:pt x="4811" y="0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4"/>
              <p:cNvSpPr/>
              <p:nvPr/>
            </p:nvSpPr>
            <p:spPr>
              <a:xfrm>
                <a:off x="2223625" y="2544612"/>
                <a:ext cx="137017" cy="137336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4739" extrusionOk="0">
                    <a:moveTo>
                      <a:pt x="2370" y="0"/>
                    </a:moveTo>
                    <a:cubicBezTo>
                      <a:pt x="1060" y="0"/>
                      <a:pt x="0" y="1060"/>
                      <a:pt x="0" y="2370"/>
                    </a:cubicBezTo>
                    <a:cubicBezTo>
                      <a:pt x="0" y="3679"/>
                      <a:pt x="1060" y="4739"/>
                      <a:pt x="2370" y="4739"/>
                    </a:cubicBezTo>
                    <a:cubicBezTo>
                      <a:pt x="3667" y="4739"/>
                      <a:pt x="4727" y="3679"/>
                      <a:pt x="4727" y="2370"/>
                    </a:cubicBezTo>
                    <a:cubicBezTo>
                      <a:pt x="4727" y="1060"/>
                      <a:pt x="3667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4"/>
              <p:cNvSpPr/>
              <p:nvPr/>
            </p:nvSpPr>
            <p:spPr>
              <a:xfrm>
                <a:off x="1076003" y="2122604"/>
                <a:ext cx="169098" cy="99401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3430" extrusionOk="0">
                    <a:moveTo>
                      <a:pt x="1715" y="1"/>
                    </a:moveTo>
                    <a:cubicBezTo>
                      <a:pt x="774" y="1"/>
                      <a:pt x="0" y="763"/>
                      <a:pt x="0" y="1715"/>
                    </a:cubicBezTo>
                    <a:cubicBezTo>
                      <a:pt x="0" y="2656"/>
                      <a:pt x="774" y="3430"/>
                      <a:pt x="1715" y="3430"/>
                    </a:cubicBezTo>
                    <a:lnTo>
                      <a:pt x="4132" y="3430"/>
                    </a:lnTo>
                    <a:cubicBezTo>
                      <a:pt x="5072" y="3430"/>
                      <a:pt x="5834" y="2656"/>
                      <a:pt x="5834" y="1715"/>
                    </a:cubicBezTo>
                    <a:cubicBezTo>
                      <a:pt x="5834" y="763"/>
                      <a:pt x="5072" y="1"/>
                      <a:pt x="4132" y="1"/>
                    </a:cubicBezTo>
                    <a:close/>
                  </a:path>
                </a:pathLst>
              </a:custGeom>
              <a:solidFill>
                <a:srgbClr val="576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4"/>
              <p:cNvSpPr/>
              <p:nvPr/>
            </p:nvSpPr>
            <p:spPr>
              <a:xfrm>
                <a:off x="823789" y="1317625"/>
                <a:ext cx="169098" cy="99054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3418" extrusionOk="0">
                    <a:moveTo>
                      <a:pt x="1715" y="1"/>
                    </a:moveTo>
                    <a:cubicBezTo>
                      <a:pt x="775" y="1"/>
                      <a:pt x="1" y="763"/>
                      <a:pt x="1" y="1703"/>
                    </a:cubicBezTo>
                    <a:cubicBezTo>
                      <a:pt x="1" y="2656"/>
                      <a:pt x="775" y="3418"/>
                      <a:pt x="1715" y="3418"/>
                    </a:cubicBezTo>
                    <a:lnTo>
                      <a:pt x="4132" y="3418"/>
                    </a:lnTo>
                    <a:cubicBezTo>
                      <a:pt x="5073" y="3418"/>
                      <a:pt x="5835" y="2656"/>
                      <a:pt x="5835" y="1703"/>
                    </a:cubicBezTo>
                    <a:cubicBezTo>
                      <a:pt x="5835" y="763"/>
                      <a:pt x="5073" y="1"/>
                      <a:pt x="4132" y="1"/>
                    </a:cubicBezTo>
                    <a:close/>
                  </a:path>
                </a:pathLst>
              </a:custGeom>
              <a:solidFill>
                <a:srgbClr val="576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4"/>
              <p:cNvSpPr/>
              <p:nvPr/>
            </p:nvSpPr>
            <p:spPr>
              <a:xfrm>
                <a:off x="1328239" y="1317625"/>
                <a:ext cx="169098" cy="99054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3418" extrusionOk="0">
                    <a:moveTo>
                      <a:pt x="1715" y="1"/>
                    </a:moveTo>
                    <a:cubicBezTo>
                      <a:pt x="775" y="1"/>
                      <a:pt x="1" y="763"/>
                      <a:pt x="1" y="1703"/>
                    </a:cubicBezTo>
                    <a:cubicBezTo>
                      <a:pt x="1" y="2656"/>
                      <a:pt x="775" y="3418"/>
                      <a:pt x="1715" y="3418"/>
                    </a:cubicBezTo>
                    <a:lnTo>
                      <a:pt x="4120" y="3418"/>
                    </a:lnTo>
                    <a:cubicBezTo>
                      <a:pt x="5073" y="3418"/>
                      <a:pt x="5835" y="2656"/>
                      <a:pt x="5835" y="1703"/>
                    </a:cubicBezTo>
                    <a:cubicBezTo>
                      <a:pt x="5835" y="763"/>
                      <a:pt x="5073" y="1"/>
                      <a:pt x="4120" y="1"/>
                    </a:cubicBezTo>
                    <a:close/>
                  </a:path>
                </a:pathLst>
              </a:custGeom>
              <a:solidFill>
                <a:srgbClr val="576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4"/>
              <p:cNvSpPr txBox="1"/>
              <p:nvPr/>
            </p:nvSpPr>
            <p:spPr>
              <a:xfrm>
                <a:off x="789302" y="1571150"/>
                <a:ext cx="742500" cy="44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75</a:t>
                </a:r>
                <a:r>
                  <a:rPr lang="en" sz="18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%</a:t>
                </a:r>
                <a:endParaRPr sz="1800"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961" name="Google Shape;961;p34"/>
          <p:cNvGrpSpPr/>
          <p:nvPr/>
        </p:nvGrpSpPr>
        <p:grpSpPr>
          <a:xfrm>
            <a:off x="1263361" y="3150978"/>
            <a:ext cx="241183" cy="240553"/>
            <a:chOff x="-28461325" y="3545475"/>
            <a:chExt cx="296950" cy="296175"/>
          </a:xfrm>
        </p:grpSpPr>
        <p:sp>
          <p:nvSpPr>
            <p:cNvPr id="962" name="Google Shape;962;p34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34"/>
          <p:cNvGrpSpPr/>
          <p:nvPr/>
        </p:nvGrpSpPr>
        <p:grpSpPr>
          <a:xfrm>
            <a:off x="3407000" y="1317625"/>
            <a:ext cx="2330050" cy="3178150"/>
            <a:chOff x="3407000" y="1317625"/>
            <a:chExt cx="2330050" cy="3178150"/>
          </a:xfrm>
        </p:grpSpPr>
        <p:grpSp>
          <p:nvGrpSpPr>
            <p:cNvPr id="969" name="Google Shape;969;p34"/>
            <p:cNvGrpSpPr/>
            <p:nvPr/>
          </p:nvGrpSpPr>
          <p:grpSpPr>
            <a:xfrm>
              <a:off x="3741325" y="3617325"/>
              <a:ext cx="1661400" cy="878450"/>
              <a:chOff x="3741325" y="3617325"/>
              <a:chExt cx="1661400" cy="878450"/>
            </a:xfrm>
          </p:grpSpPr>
          <p:sp>
            <p:nvSpPr>
              <p:cNvPr id="970" name="Google Shape;970;p34"/>
              <p:cNvSpPr txBox="1"/>
              <p:nvPr/>
            </p:nvSpPr>
            <p:spPr>
              <a:xfrm>
                <a:off x="3741325" y="3617325"/>
                <a:ext cx="1661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71" name="Google Shape;971;p34"/>
              <p:cNvSpPr txBox="1"/>
              <p:nvPr/>
            </p:nvSpPr>
            <p:spPr>
              <a:xfrm>
                <a:off x="3741325" y="3964175"/>
                <a:ext cx="1661400" cy="53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72" name="Google Shape;972;p34"/>
            <p:cNvGrpSpPr/>
            <p:nvPr/>
          </p:nvGrpSpPr>
          <p:grpSpPr>
            <a:xfrm>
              <a:off x="3407000" y="1317625"/>
              <a:ext cx="2330050" cy="2209698"/>
              <a:chOff x="3407000" y="1317625"/>
              <a:chExt cx="2330050" cy="2209698"/>
            </a:xfrm>
          </p:grpSpPr>
          <p:sp>
            <p:nvSpPr>
              <p:cNvPr id="973" name="Google Shape;973;p34"/>
              <p:cNvSpPr/>
              <p:nvPr/>
            </p:nvSpPr>
            <p:spPr>
              <a:xfrm>
                <a:off x="4240950" y="1864165"/>
                <a:ext cx="1496100" cy="1496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4"/>
              <p:cNvSpPr/>
              <p:nvPr/>
            </p:nvSpPr>
            <p:spPr>
              <a:xfrm>
                <a:off x="4240950" y="1864165"/>
                <a:ext cx="1496100" cy="1496100"/>
              </a:xfrm>
              <a:prstGeom prst="pie">
                <a:avLst>
                  <a:gd name="adj1" fmla="val 3254045"/>
                  <a:gd name="adj2" fmla="val 162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4"/>
              <p:cNvSpPr/>
              <p:nvPr/>
            </p:nvSpPr>
            <p:spPr>
              <a:xfrm>
                <a:off x="3407000" y="1338664"/>
                <a:ext cx="900582" cy="861952"/>
              </a:xfrm>
              <a:custGeom>
                <a:avLst/>
                <a:gdLst/>
                <a:ahLst/>
                <a:cxnLst/>
                <a:rect l="l" t="t" r="r" b="b"/>
                <a:pathLst>
                  <a:path w="31076" h="29743" extrusionOk="0">
                    <a:moveTo>
                      <a:pt x="4799" y="1"/>
                    </a:moveTo>
                    <a:cubicBezTo>
                      <a:pt x="2156" y="1"/>
                      <a:pt x="1" y="2156"/>
                      <a:pt x="1" y="4799"/>
                    </a:cubicBezTo>
                    <a:lnTo>
                      <a:pt x="1" y="24944"/>
                    </a:lnTo>
                    <a:cubicBezTo>
                      <a:pt x="1" y="27588"/>
                      <a:pt x="2156" y="29743"/>
                      <a:pt x="4799" y="29743"/>
                    </a:cubicBezTo>
                    <a:lnTo>
                      <a:pt x="26278" y="29743"/>
                    </a:lnTo>
                    <a:cubicBezTo>
                      <a:pt x="28933" y="29743"/>
                      <a:pt x="31076" y="27588"/>
                      <a:pt x="31076" y="24944"/>
                    </a:cubicBezTo>
                    <a:lnTo>
                      <a:pt x="31076" y="4799"/>
                    </a:lnTo>
                    <a:cubicBezTo>
                      <a:pt x="31076" y="2156"/>
                      <a:pt x="28933" y="1"/>
                      <a:pt x="26278" y="1"/>
                    </a:cubicBezTo>
                    <a:lnTo>
                      <a:pt x="26278" y="1954"/>
                    </a:lnTo>
                    <a:cubicBezTo>
                      <a:pt x="27849" y="1954"/>
                      <a:pt x="29135" y="3239"/>
                      <a:pt x="29135" y="4799"/>
                    </a:cubicBezTo>
                    <a:lnTo>
                      <a:pt x="29135" y="24944"/>
                    </a:lnTo>
                    <a:cubicBezTo>
                      <a:pt x="29135" y="26516"/>
                      <a:pt x="27849" y="27790"/>
                      <a:pt x="26278" y="27790"/>
                    </a:cubicBezTo>
                    <a:lnTo>
                      <a:pt x="4799" y="27790"/>
                    </a:lnTo>
                    <a:cubicBezTo>
                      <a:pt x="3227" y="27790"/>
                      <a:pt x="1953" y="26516"/>
                      <a:pt x="1953" y="24944"/>
                    </a:cubicBezTo>
                    <a:lnTo>
                      <a:pt x="1953" y="4799"/>
                    </a:lnTo>
                    <a:cubicBezTo>
                      <a:pt x="1953" y="3239"/>
                      <a:pt x="3227" y="1954"/>
                      <a:pt x="4799" y="1954"/>
                    </a:cubicBez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4"/>
              <p:cNvSpPr/>
              <p:nvPr/>
            </p:nvSpPr>
            <p:spPr>
              <a:xfrm>
                <a:off x="4786116" y="2408319"/>
                <a:ext cx="405459" cy="405459"/>
              </a:xfrm>
              <a:custGeom>
                <a:avLst/>
                <a:gdLst/>
                <a:ahLst/>
                <a:cxnLst/>
                <a:rect l="l" t="t" r="r" b="b"/>
                <a:pathLst>
                  <a:path w="13991" h="13991" extrusionOk="0">
                    <a:moveTo>
                      <a:pt x="7002" y="0"/>
                    </a:moveTo>
                    <a:cubicBezTo>
                      <a:pt x="3132" y="0"/>
                      <a:pt x="1" y="3132"/>
                      <a:pt x="1" y="6989"/>
                    </a:cubicBezTo>
                    <a:cubicBezTo>
                      <a:pt x="1" y="10859"/>
                      <a:pt x="3132" y="13990"/>
                      <a:pt x="7002" y="13990"/>
                    </a:cubicBezTo>
                    <a:cubicBezTo>
                      <a:pt x="10859" y="13990"/>
                      <a:pt x="13991" y="10859"/>
                      <a:pt x="13991" y="6989"/>
                    </a:cubicBezTo>
                    <a:cubicBezTo>
                      <a:pt x="13991" y="3132"/>
                      <a:pt x="10859" y="0"/>
                      <a:pt x="70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4"/>
              <p:cNvSpPr/>
              <p:nvPr/>
            </p:nvSpPr>
            <p:spPr>
              <a:xfrm>
                <a:off x="3828974" y="2172305"/>
                <a:ext cx="1188354" cy="1355018"/>
              </a:xfrm>
              <a:custGeom>
                <a:avLst/>
                <a:gdLst/>
                <a:ahLst/>
                <a:cxnLst/>
                <a:rect l="l" t="t" r="r" b="b"/>
                <a:pathLst>
                  <a:path w="41006" h="46757" extrusionOk="0">
                    <a:moveTo>
                      <a:pt x="1" y="0"/>
                    </a:moveTo>
                    <a:lnTo>
                      <a:pt x="1" y="41958"/>
                    </a:lnTo>
                    <a:cubicBezTo>
                      <a:pt x="1" y="44601"/>
                      <a:pt x="2156" y="46756"/>
                      <a:pt x="4799" y="46756"/>
                    </a:cubicBezTo>
                    <a:lnTo>
                      <a:pt x="36208" y="46756"/>
                    </a:lnTo>
                    <a:cubicBezTo>
                      <a:pt x="38851" y="46756"/>
                      <a:pt x="41006" y="44601"/>
                      <a:pt x="41006" y="41958"/>
                    </a:cubicBezTo>
                    <a:lnTo>
                      <a:pt x="41006" y="15133"/>
                    </a:lnTo>
                    <a:lnTo>
                      <a:pt x="39053" y="15133"/>
                    </a:lnTo>
                    <a:lnTo>
                      <a:pt x="39053" y="41958"/>
                    </a:lnTo>
                    <a:cubicBezTo>
                      <a:pt x="39053" y="43530"/>
                      <a:pt x="37779" y="44803"/>
                      <a:pt x="36208" y="44803"/>
                    </a:cubicBezTo>
                    <a:lnTo>
                      <a:pt x="4799" y="44803"/>
                    </a:lnTo>
                    <a:cubicBezTo>
                      <a:pt x="3239" y="44803"/>
                      <a:pt x="1954" y="43530"/>
                      <a:pt x="1954" y="41958"/>
                    </a:cubicBezTo>
                    <a:lnTo>
                      <a:pt x="1954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4"/>
              <p:cNvSpPr/>
              <p:nvPr/>
            </p:nvSpPr>
            <p:spPr>
              <a:xfrm>
                <a:off x="4849611" y="2471466"/>
                <a:ext cx="278817" cy="279164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9633" extrusionOk="0">
                    <a:moveTo>
                      <a:pt x="4811" y="0"/>
                    </a:moveTo>
                    <a:cubicBezTo>
                      <a:pt x="2156" y="0"/>
                      <a:pt x="1" y="2155"/>
                      <a:pt x="1" y="4810"/>
                    </a:cubicBezTo>
                    <a:cubicBezTo>
                      <a:pt x="1" y="7477"/>
                      <a:pt x="2156" y="9632"/>
                      <a:pt x="4811" y="9632"/>
                    </a:cubicBezTo>
                    <a:cubicBezTo>
                      <a:pt x="7466" y="9632"/>
                      <a:pt x="9621" y="7477"/>
                      <a:pt x="9621" y="4810"/>
                    </a:cubicBezTo>
                    <a:cubicBezTo>
                      <a:pt x="9621" y="2155"/>
                      <a:pt x="7466" y="0"/>
                      <a:pt x="4811" y="0"/>
                    </a:cubicBez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4"/>
              <p:cNvSpPr/>
              <p:nvPr/>
            </p:nvSpPr>
            <p:spPr>
              <a:xfrm>
                <a:off x="4920350" y="2544612"/>
                <a:ext cx="137017" cy="137336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4739" extrusionOk="0">
                    <a:moveTo>
                      <a:pt x="2370" y="0"/>
                    </a:moveTo>
                    <a:cubicBezTo>
                      <a:pt x="1060" y="0"/>
                      <a:pt x="0" y="1060"/>
                      <a:pt x="0" y="2370"/>
                    </a:cubicBezTo>
                    <a:cubicBezTo>
                      <a:pt x="0" y="3679"/>
                      <a:pt x="1060" y="4739"/>
                      <a:pt x="2370" y="4739"/>
                    </a:cubicBezTo>
                    <a:cubicBezTo>
                      <a:pt x="3667" y="4739"/>
                      <a:pt x="4727" y="3679"/>
                      <a:pt x="4727" y="2370"/>
                    </a:cubicBezTo>
                    <a:cubicBezTo>
                      <a:pt x="4727" y="1060"/>
                      <a:pt x="3667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4"/>
              <p:cNvSpPr/>
              <p:nvPr/>
            </p:nvSpPr>
            <p:spPr>
              <a:xfrm>
                <a:off x="3772740" y="2122604"/>
                <a:ext cx="169098" cy="99401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3430" extrusionOk="0">
                    <a:moveTo>
                      <a:pt x="1715" y="1"/>
                    </a:moveTo>
                    <a:cubicBezTo>
                      <a:pt x="774" y="1"/>
                      <a:pt x="0" y="763"/>
                      <a:pt x="0" y="1715"/>
                    </a:cubicBezTo>
                    <a:cubicBezTo>
                      <a:pt x="0" y="2656"/>
                      <a:pt x="774" y="3430"/>
                      <a:pt x="1715" y="3430"/>
                    </a:cubicBezTo>
                    <a:lnTo>
                      <a:pt x="4132" y="3430"/>
                    </a:lnTo>
                    <a:cubicBezTo>
                      <a:pt x="5072" y="3430"/>
                      <a:pt x="5834" y="2656"/>
                      <a:pt x="5834" y="1715"/>
                    </a:cubicBezTo>
                    <a:cubicBezTo>
                      <a:pt x="5834" y="763"/>
                      <a:pt x="5072" y="1"/>
                      <a:pt x="4132" y="1"/>
                    </a:cubicBezTo>
                    <a:close/>
                  </a:path>
                </a:pathLst>
              </a:custGeom>
              <a:solidFill>
                <a:srgbClr val="576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4"/>
              <p:cNvSpPr/>
              <p:nvPr/>
            </p:nvSpPr>
            <p:spPr>
              <a:xfrm>
                <a:off x="3520514" y="1317625"/>
                <a:ext cx="169098" cy="99054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3418" extrusionOk="0">
                    <a:moveTo>
                      <a:pt x="1715" y="1"/>
                    </a:moveTo>
                    <a:cubicBezTo>
                      <a:pt x="775" y="1"/>
                      <a:pt x="1" y="763"/>
                      <a:pt x="1" y="1703"/>
                    </a:cubicBezTo>
                    <a:cubicBezTo>
                      <a:pt x="1" y="2656"/>
                      <a:pt x="775" y="3418"/>
                      <a:pt x="1715" y="3418"/>
                    </a:cubicBezTo>
                    <a:lnTo>
                      <a:pt x="4132" y="3418"/>
                    </a:lnTo>
                    <a:cubicBezTo>
                      <a:pt x="5073" y="3418"/>
                      <a:pt x="5835" y="2656"/>
                      <a:pt x="5835" y="1703"/>
                    </a:cubicBezTo>
                    <a:cubicBezTo>
                      <a:pt x="5835" y="763"/>
                      <a:pt x="5073" y="1"/>
                      <a:pt x="4132" y="1"/>
                    </a:cubicBezTo>
                    <a:close/>
                  </a:path>
                </a:pathLst>
              </a:custGeom>
              <a:solidFill>
                <a:srgbClr val="576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4"/>
              <p:cNvSpPr/>
              <p:nvPr/>
            </p:nvSpPr>
            <p:spPr>
              <a:xfrm>
                <a:off x="4024964" y="1317625"/>
                <a:ext cx="169098" cy="99054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3418" extrusionOk="0">
                    <a:moveTo>
                      <a:pt x="1715" y="1"/>
                    </a:moveTo>
                    <a:cubicBezTo>
                      <a:pt x="775" y="1"/>
                      <a:pt x="1" y="763"/>
                      <a:pt x="1" y="1703"/>
                    </a:cubicBezTo>
                    <a:cubicBezTo>
                      <a:pt x="1" y="2656"/>
                      <a:pt x="775" y="3418"/>
                      <a:pt x="1715" y="3418"/>
                    </a:cubicBezTo>
                    <a:lnTo>
                      <a:pt x="4120" y="3418"/>
                    </a:lnTo>
                    <a:cubicBezTo>
                      <a:pt x="5073" y="3418"/>
                      <a:pt x="5835" y="2656"/>
                      <a:pt x="5835" y="1703"/>
                    </a:cubicBezTo>
                    <a:cubicBezTo>
                      <a:pt x="5835" y="763"/>
                      <a:pt x="5073" y="1"/>
                      <a:pt x="4120" y="1"/>
                    </a:cubicBezTo>
                    <a:close/>
                  </a:path>
                </a:pathLst>
              </a:custGeom>
              <a:solidFill>
                <a:srgbClr val="576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4"/>
              <p:cNvSpPr txBox="1"/>
              <p:nvPr/>
            </p:nvSpPr>
            <p:spPr>
              <a:xfrm>
                <a:off x="3486039" y="1571150"/>
                <a:ext cx="742500" cy="44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55</a:t>
                </a:r>
                <a:r>
                  <a:rPr lang="en" sz="18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%</a:t>
                </a:r>
                <a:endParaRPr sz="180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984" name="Google Shape;984;p34"/>
          <p:cNvGrpSpPr/>
          <p:nvPr/>
        </p:nvGrpSpPr>
        <p:grpSpPr>
          <a:xfrm>
            <a:off x="3971365" y="3151303"/>
            <a:ext cx="239924" cy="239904"/>
            <a:chOff x="-25094250" y="3547050"/>
            <a:chExt cx="295400" cy="295375"/>
          </a:xfrm>
        </p:grpSpPr>
        <p:sp>
          <p:nvSpPr>
            <p:cNvPr id="985" name="Google Shape;985;p34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4"/>
          <p:cNvGrpSpPr/>
          <p:nvPr/>
        </p:nvGrpSpPr>
        <p:grpSpPr>
          <a:xfrm>
            <a:off x="6103725" y="1317625"/>
            <a:ext cx="2330050" cy="3178150"/>
            <a:chOff x="6103725" y="1317625"/>
            <a:chExt cx="2330050" cy="3178150"/>
          </a:xfrm>
        </p:grpSpPr>
        <p:grpSp>
          <p:nvGrpSpPr>
            <p:cNvPr id="991" name="Google Shape;991;p34"/>
            <p:cNvGrpSpPr/>
            <p:nvPr/>
          </p:nvGrpSpPr>
          <p:grpSpPr>
            <a:xfrm>
              <a:off x="6438050" y="3617325"/>
              <a:ext cx="1661400" cy="878450"/>
              <a:chOff x="6438050" y="3617325"/>
              <a:chExt cx="1661400" cy="878450"/>
            </a:xfrm>
          </p:grpSpPr>
          <p:sp>
            <p:nvSpPr>
              <p:cNvPr id="992" name="Google Shape;992;p34"/>
              <p:cNvSpPr txBox="1"/>
              <p:nvPr/>
            </p:nvSpPr>
            <p:spPr>
              <a:xfrm>
                <a:off x="6438050" y="3617325"/>
                <a:ext cx="1661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93" name="Google Shape;993;p34"/>
              <p:cNvSpPr txBox="1"/>
              <p:nvPr/>
            </p:nvSpPr>
            <p:spPr>
              <a:xfrm>
                <a:off x="6438050" y="3964175"/>
                <a:ext cx="1661400" cy="53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994" name="Google Shape;994;p34"/>
            <p:cNvGrpSpPr/>
            <p:nvPr/>
          </p:nvGrpSpPr>
          <p:grpSpPr>
            <a:xfrm>
              <a:off x="6103725" y="1317625"/>
              <a:ext cx="2330050" cy="2209698"/>
              <a:chOff x="6103725" y="1317625"/>
              <a:chExt cx="2330050" cy="2209698"/>
            </a:xfrm>
          </p:grpSpPr>
          <p:sp>
            <p:nvSpPr>
              <p:cNvPr id="995" name="Google Shape;995;p34"/>
              <p:cNvSpPr/>
              <p:nvPr/>
            </p:nvSpPr>
            <p:spPr>
              <a:xfrm>
                <a:off x="6937675" y="1864165"/>
                <a:ext cx="1496100" cy="1496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4"/>
              <p:cNvSpPr/>
              <p:nvPr/>
            </p:nvSpPr>
            <p:spPr>
              <a:xfrm>
                <a:off x="6937675" y="1864165"/>
                <a:ext cx="1496100" cy="1496100"/>
              </a:xfrm>
              <a:prstGeom prst="pie">
                <a:avLst>
                  <a:gd name="adj1" fmla="val 9677850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4"/>
              <p:cNvSpPr/>
              <p:nvPr/>
            </p:nvSpPr>
            <p:spPr>
              <a:xfrm>
                <a:off x="6103725" y="1338664"/>
                <a:ext cx="900582" cy="861952"/>
              </a:xfrm>
              <a:custGeom>
                <a:avLst/>
                <a:gdLst/>
                <a:ahLst/>
                <a:cxnLst/>
                <a:rect l="l" t="t" r="r" b="b"/>
                <a:pathLst>
                  <a:path w="31076" h="29743" extrusionOk="0">
                    <a:moveTo>
                      <a:pt x="4799" y="1"/>
                    </a:moveTo>
                    <a:cubicBezTo>
                      <a:pt x="2156" y="1"/>
                      <a:pt x="1" y="2156"/>
                      <a:pt x="1" y="4799"/>
                    </a:cubicBezTo>
                    <a:lnTo>
                      <a:pt x="1" y="24944"/>
                    </a:lnTo>
                    <a:cubicBezTo>
                      <a:pt x="1" y="27588"/>
                      <a:pt x="2156" y="29743"/>
                      <a:pt x="4799" y="29743"/>
                    </a:cubicBezTo>
                    <a:lnTo>
                      <a:pt x="26278" y="29743"/>
                    </a:lnTo>
                    <a:cubicBezTo>
                      <a:pt x="28933" y="29743"/>
                      <a:pt x="31076" y="27588"/>
                      <a:pt x="31076" y="24944"/>
                    </a:cubicBezTo>
                    <a:lnTo>
                      <a:pt x="31076" y="4799"/>
                    </a:lnTo>
                    <a:cubicBezTo>
                      <a:pt x="31076" y="2156"/>
                      <a:pt x="28933" y="1"/>
                      <a:pt x="26278" y="1"/>
                    </a:cubicBezTo>
                    <a:lnTo>
                      <a:pt x="26278" y="1954"/>
                    </a:lnTo>
                    <a:cubicBezTo>
                      <a:pt x="27849" y="1954"/>
                      <a:pt x="29135" y="3239"/>
                      <a:pt x="29135" y="4799"/>
                    </a:cubicBezTo>
                    <a:lnTo>
                      <a:pt x="29135" y="24944"/>
                    </a:lnTo>
                    <a:cubicBezTo>
                      <a:pt x="29135" y="26516"/>
                      <a:pt x="27849" y="27790"/>
                      <a:pt x="26278" y="27790"/>
                    </a:cubicBezTo>
                    <a:lnTo>
                      <a:pt x="4799" y="27790"/>
                    </a:lnTo>
                    <a:cubicBezTo>
                      <a:pt x="3227" y="27790"/>
                      <a:pt x="1953" y="26516"/>
                      <a:pt x="1953" y="24944"/>
                    </a:cubicBezTo>
                    <a:lnTo>
                      <a:pt x="1953" y="4799"/>
                    </a:lnTo>
                    <a:cubicBezTo>
                      <a:pt x="1953" y="3239"/>
                      <a:pt x="3227" y="1954"/>
                      <a:pt x="4799" y="1954"/>
                    </a:cubicBez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4"/>
              <p:cNvSpPr/>
              <p:nvPr/>
            </p:nvSpPr>
            <p:spPr>
              <a:xfrm>
                <a:off x="7482841" y="2408319"/>
                <a:ext cx="405459" cy="405459"/>
              </a:xfrm>
              <a:custGeom>
                <a:avLst/>
                <a:gdLst/>
                <a:ahLst/>
                <a:cxnLst/>
                <a:rect l="l" t="t" r="r" b="b"/>
                <a:pathLst>
                  <a:path w="13991" h="13991" extrusionOk="0">
                    <a:moveTo>
                      <a:pt x="7002" y="0"/>
                    </a:moveTo>
                    <a:cubicBezTo>
                      <a:pt x="3132" y="0"/>
                      <a:pt x="1" y="3132"/>
                      <a:pt x="1" y="6989"/>
                    </a:cubicBezTo>
                    <a:cubicBezTo>
                      <a:pt x="1" y="10859"/>
                      <a:pt x="3132" y="13990"/>
                      <a:pt x="7002" y="13990"/>
                    </a:cubicBezTo>
                    <a:cubicBezTo>
                      <a:pt x="10859" y="13990"/>
                      <a:pt x="13991" y="10859"/>
                      <a:pt x="13991" y="6989"/>
                    </a:cubicBezTo>
                    <a:cubicBezTo>
                      <a:pt x="13991" y="3132"/>
                      <a:pt x="10859" y="0"/>
                      <a:pt x="70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4"/>
              <p:cNvSpPr/>
              <p:nvPr/>
            </p:nvSpPr>
            <p:spPr>
              <a:xfrm>
                <a:off x="6525699" y="2172305"/>
                <a:ext cx="1188354" cy="1355018"/>
              </a:xfrm>
              <a:custGeom>
                <a:avLst/>
                <a:gdLst/>
                <a:ahLst/>
                <a:cxnLst/>
                <a:rect l="l" t="t" r="r" b="b"/>
                <a:pathLst>
                  <a:path w="41006" h="46757" extrusionOk="0">
                    <a:moveTo>
                      <a:pt x="1" y="0"/>
                    </a:moveTo>
                    <a:lnTo>
                      <a:pt x="1" y="41958"/>
                    </a:lnTo>
                    <a:cubicBezTo>
                      <a:pt x="1" y="44601"/>
                      <a:pt x="2156" y="46756"/>
                      <a:pt x="4799" y="46756"/>
                    </a:cubicBezTo>
                    <a:lnTo>
                      <a:pt x="36208" y="46756"/>
                    </a:lnTo>
                    <a:cubicBezTo>
                      <a:pt x="38851" y="46756"/>
                      <a:pt x="41006" y="44601"/>
                      <a:pt x="41006" y="41958"/>
                    </a:cubicBezTo>
                    <a:lnTo>
                      <a:pt x="41006" y="15133"/>
                    </a:lnTo>
                    <a:lnTo>
                      <a:pt x="39053" y="15133"/>
                    </a:lnTo>
                    <a:lnTo>
                      <a:pt x="39053" y="41958"/>
                    </a:lnTo>
                    <a:cubicBezTo>
                      <a:pt x="39053" y="43530"/>
                      <a:pt x="37779" y="44803"/>
                      <a:pt x="36208" y="44803"/>
                    </a:cubicBezTo>
                    <a:lnTo>
                      <a:pt x="4799" y="44803"/>
                    </a:lnTo>
                    <a:cubicBezTo>
                      <a:pt x="3239" y="44803"/>
                      <a:pt x="1954" y="43530"/>
                      <a:pt x="1954" y="41958"/>
                    </a:cubicBezTo>
                    <a:lnTo>
                      <a:pt x="1954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4"/>
              <p:cNvSpPr/>
              <p:nvPr/>
            </p:nvSpPr>
            <p:spPr>
              <a:xfrm>
                <a:off x="7546336" y="2471466"/>
                <a:ext cx="278817" cy="279164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9633" extrusionOk="0">
                    <a:moveTo>
                      <a:pt x="4811" y="0"/>
                    </a:moveTo>
                    <a:cubicBezTo>
                      <a:pt x="2156" y="0"/>
                      <a:pt x="1" y="2155"/>
                      <a:pt x="1" y="4810"/>
                    </a:cubicBezTo>
                    <a:cubicBezTo>
                      <a:pt x="1" y="7477"/>
                      <a:pt x="2156" y="9632"/>
                      <a:pt x="4811" y="9632"/>
                    </a:cubicBezTo>
                    <a:cubicBezTo>
                      <a:pt x="7466" y="9632"/>
                      <a:pt x="9621" y="7477"/>
                      <a:pt x="9621" y="4810"/>
                    </a:cubicBezTo>
                    <a:cubicBezTo>
                      <a:pt x="9621" y="2155"/>
                      <a:pt x="7466" y="0"/>
                      <a:pt x="4811" y="0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4"/>
              <p:cNvSpPr/>
              <p:nvPr/>
            </p:nvSpPr>
            <p:spPr>
              <a:xfrm>
                <a:off x="7617075" y="2544612"/>
                <a:ext cx="137017" cy="137336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4739" extrusionOk="0">
                    <a:moveTo>
                      <a:pt x="2370" y="0"/>
                    </a:moveTo>
                    <a:cubicBezTo>
                      <a:pt x="1060" y="0"/>
                      <a:pt x="0" y="1060"/>
                      <a:pt x="0" y="2370"/>
                    </a:cubicBezTo>
                    <a:cubicBezTo>
                      <a:pt x="0" y="3679"/>
                      <a:pt x="1060" y="4739"/>
                      <a:pt x="2370" y="4739"/>
                    </a:cubicBezTo>
                    <a:cubicBezTo>
                      <a:pt x="3667" y="4739"/>
                      <a:pt x="4727" y="3679"/>
                      <a:pt x="4727" y="2370"/>
                    </a:cubicBezTo>
                    <a:cubicBezTo>
                      <a:pt x="4727" y="1060"/>
                      <a:pt x="3667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4"/>
              <p:cNvSpPr/>
              <p:nvPr/>
            </p:nvSpPr>
            <p:spPr>
              <a:xfrm>
                <a:off x="6469478" y="2122604"/>
                <a:ext cx="169098" cy="99401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3430" extrusionOk="0">
                    <a:moveTo>
                      <a:pt x="1715" y="1"/>
                    </a:moveTo>
                    <a:cubicBezTo>
                      <a:pt x="774" y="1"/>
                      <a:pt x="0" y="763"/>
                      <a:pt x="0" y="1715"/>
                    </a:cubicBezTo>
                    <a:cubicBezTo>
                      <a:pt x="0" y="2656"/>
                      <a:pt x="774" y="3430"/>
                      <a:pt x="1715" y="3430"/>
                    </a:cubicBezTo>
                    <a:lnTo>
                      <a:pt x="4132" y="3430"/>
                    </a:lnTo>
                    <a:cubicBezTo>
                      <a:pt x="5072" y="3430"/>
                      <a:pt x="5834" y="2656"/>
                      <a:pt x="5834" y="1715"/>
                    </a:cubicBezTo>
                    <a:cubicBezTo>
                      <a:pt x="5834" y="763"/>
                      <a:pt x="5072" y="1"/>
                      <a:pt x="4132" y="1"/>
                    </a:cubicBezTo>
                    <a:close/>
                  </a:path>
                </a:pathLst>
              </a:custGeom>
              <a:solidFill>
                <a:srgbClr val="576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4"/>
              <p:cNvSpPr/>
              <p:nvPr/>
            </p:nvSpPr>
            <p:spPr>
              <a:xfrm>
                <a:off x="6217239" y="1317625"/>
                <a:ext cx="169098" cy="99054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3418" extrusionOk="0">
                    <a:moveTo>
                      <a:pt x="1715" y="1"/>
                    </a:moveTo>
                    <a:cubicBezTo>
                      <a:pt x="775" y="1"/>
                      <a:pt x="1" y="763"/>
                      <a:pt x="1" y="1703"/>
                    </a:cubicBezTo>
                    <a:cubicBezTo>
                      <a:pt x="1" y="2656"/>
                      <a:pt x="775" y="3418"/>
                      <a:pt x="1715" y="3418"/>
                    </a:cubicBezTo>
                    <a:lnTo>
                      <a:pt x="4132" y="3418"/>
                    </a:lnTo>
                    <a:cubicBezTo>
                      <a:pt x="5073" y="3418"/>
                      <a:pt x="5835" y="2656"/>
                      <a:pt x="5835" y="1703"/>
                    </a:cubicBezTo>
                    <a:cubicBezTo>
                      <a:pt x="5835" y="763"/>
                      <a:pt x="5073" y="1"/>
                      <a:pt x="4132" y="1"/>
                    </a:cubicBezTo>
                    <a:close/>
                  </a:path>
                </a:pathLst>
              </a:custGeom>
              <a:solidFill>
                <a:srgbClr val="576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4"/>
              <p:cNvSpPr/>
              <p:nvPr/>
            </p:nvSpPr>
            <p:spPr>
              <a:xfrm>
                <a:off x="6721689" y="1317625"/>
                <a:ext cx="169098" cy="99054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3418" extrusionOk="0">
                    <a:moveTo>
                      <a:pt x="1715" y="1"/>
                    </a:moveTo>
                    <a:cubicBezTo>
                      <a:pt x="775" y="1"/>
                      <a:pt x="1" y="763"/>
                      <a:pt x="1" y="1703"/>
                    </a:cubicBezTo>
                    <a:cubicBezTo>
                      <a:pt x="1" y="2656"/>
                      <a:pt x="775" y="3418"/>
                      <a:pt x="1715" y="3418"/>
                    </a:cubicBezTo>
                    <a:lnTo>
                      <a:pt x="4120" y="3418"/>
                    </a:lnTo>
                    <a:cubicBezTo>
                      <a:pt x="5073" y="3418"/>
                      <a:pt x="5835" y="2656"/>
                      <a:pt x="5835" y="1703"/>
                    </a:cubicBezTo>
                    <a:cubicBezTo>
                      <a:pt x="5835" y="763"/>
                      <a:pt x="5073" y="1"/>
                      <a:pt x="4120" y="1"/>
                    </a:cubicBezTo>
                    <a:close/>
                  </a:path>
                </a:pathLst>
              </a:custGeom>
              <a:solidFill>
                <a:srgbClr val="576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4"/>
              <p:cNvSpPr txBox="1"/>
              <p:nvPr/>
            </p:nvSpPr>
            <p:spPr>
              <a:xfrm>
                <a:off x="6182787" y="1571150"/>
                <a:ext cx="742500" cy="44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30</a:t>
                </a:r>
                <a:r>
                  <a:rPr lang="en" sz="18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%</a:t>
                </a:r>
                <a:endParaRPr sz="180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1006" name="Google Shape;1006;p34"/>
          <p:cNvGrpSpPr/>
          <p:nvPr/>
        </p:nvGrpSpPr>
        <p:grpSpPr>
          <a:xfrm>
            <a:off x="6653655" y="3150988"/>
            <a:ext cx="240533" cy="240533"/>
            <a:chOff x="-23245675" y="3148525"/>
            <a:chExt cx="296150" cy="296150"/>
          </a:xfrm>
        </p:grpSpPr>
        <p:sp>
          <p:nvSpPr>
            <p:cNvPr id="1007" name="Google Shape;1007;p34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Google Shape;1014;p35"/>
          <p:cNvGrpSpPr/>
          <p:nvPr/>
        </p:nvGrpSpPr>
        <p:grpSpPr>
          <a:xfrm>
            <a:off x="2474310" y="1396100"/>
            <a:ext cx="5121234" cy="2324790"/>
            <a:chOff x="2474310" y="1396100"/>
            <a:chExt cx="5121234" cy="2324790"/>
          </a:xfrm>
        </p:grpSpPr>
        <p:sp>
          <p:nvSpPr>
            <p:cNvPr id="1015" name="Google Shape;1015;p35"/>
            <p:cNvSpPr/>
            <p:nvPr/>
          </p:nvSpPr>
          <p:spPr>
            <a:xfrm>
              <a:off x="2474310" y="1396100"/>
              <a:ext cx="4875042" cy="2294898"/>
            </a:xfrm>
            <a:custGeom>
              <a:avLst/>
              <a:gdLst/>
              <a:ahLst/>
              <a:cxnLst/>
              <a:rect l="l" t="t" r="r" b="b"/>
              <a:pathLst>
                <a:path w="163592" h="77010" extrusionOk="0">
                  <a:moveTo>
                    <a:pt x="19741" y="0"/>
                  </a:moveTo>
                  <a:cubicBezTo>
                    <a:pt x="8858" y="0"/>
                    <a:pt x="0" y="8847"/>
                    <a:pt x="0" y="19741"/>
                  </a:cubicBezTo>
                  <a:lnTo>
                    <a:pt x="0" y="24539"/>
                  </a:lnTo>
                  <a:lnTo>
                    <a:pt x="1548" y="24539"/>
                  </a:lnTo>
                  <a:lnTo>
                    <a:pt x="1548" y="19741"/>
                  </a:lnTo>
                  <a:cubicBezTo>
                    <a:pt x="1548" y="9704"/>
                    <a:pt x="9716" y="1548"/>
                    <a:pt x="19741" y="1548"/>
                  </a:cubicBezTo>
                  <a:cubicBezTo>
                    <a:pt x="29766" y="1548"/>
                    <a:pt x="37922" y="9704"/>
                    <a:pt x="37922" y="19741"/>
                  </a:cubicBezTo>
                  <a:lnTo>
                    <a:pt x="37922" y="65949"/>
                  </a:lnTo>
                  <a:cubicBezTo>
                    <a:pt x="37922" y="72045"/>
                    <a:pt x="42887" y="77010"/>
                    <a:pt x="48994" y="77010"/>
                  </a:cubicBezTo>
                  <a:cubicBezTo>
                    <a:pt x="55090" y="77010"/>
                    <a:pt x="60055" y="72045"/>
                    <a:pt x="60055" y="65949"/>
                  </a:cubicBezTo>
                  <a:lnTo>
                    <a:pt x="60055" y="29206"/>
                  </a:lnTo>
                  <a:cubicBezTo>
                    <a:pt x="60055" y="23956"/>
                    <a:pt x="64318" y="19693"/>
                    <a:pt x="69568" y="19693"/>
                  </a:cubicBezTo>
                  <a:cubicBezTo>
                    <a:pt x="74807" y="19693"/>
                    <a:pt x="79082" y="23956"/>
                    <a:pt x="79082" y="29206"/>
                  </a:cubicBezTo>
                  <a:lnTo>
                    <a:pt x="79082" y="66223"/>
                  </a:lnTo>
                  <a:cubicBezTo>
                    <a:pt x="79082" y="72176"/>
                    <a:pt x="83915" y="77010"/>
                    <a:pt x="89857" y="77010"/>
                  </a:cubicBezTo>
                  <a:cubicBezTo>
                    <a:pt x="95810" y="77010"/>
                    <a:pt x="100644" y="72176"/>
                    <a:pt x="100644" y="66223"/>
                  </a:cubicBezTo>
                  <a:lnTo>
                    <a:pt x="100644" y="29480"/>
                  </a:lnTo>
                  <a:cubicBezTo>
                    <a:pt x="100644" y="24087"/>
                    <a:pt x="105037" y="19693"/>
                    <a:pt x="110431" y="19693"/>
                  </a:cubicBezTo>
                  <a:cubicBezTo>
                    <a:pt x="115836" y="19693"/>
                    <a:pt x="120230" y="24087"/>
                    <a:pt x="120230" y="29480"/>
                  </a:cubicBezTo>
                  <a:lnTo>
                    <a:pt x="120230" y="65949"/>
                  </a:lnTo>
                  <a:cubicBezTo>
                    <a:pt x="120230" y="72045"/>
                    <a:pt x="125194" y="77010"/>
                    <a:pt x="131290" y="77010"/>
                  </a:cubicBezTo>
                  <a:cubicBezTo>
                    <a:pt x="137398" y="77010"/>
                    <a:pt x="142351" y="72045"/>
                    <a:pt x="142351" y="65949"/>
                  </a:cubicBezTo>
                  <a:lnTo>
                    <a:pt x="142351" y="29528"/>
                  </a:lnTo>
                  <a:cubicBezTo>
                    <a:pt x="142351" y="24111"/>
                    <a:pt x="146769" y="19693"/>
                    <a:pt x="152198" y="19693"/>
                  </a:cubicBezTo>
                  <a:cubicBezTo>
                    <a:pt x="157627" y="19693"/>
                    <a:pt x="162032" y="24111"/>
                    <a:pt x="162032" y="29528"/>
                  </a:cubicBezTo>
                  <a:lnTo>
                    <a:pt x="162032" y="57186"/>
                  </a:lnTo>
                  <a:lnTo>
                    <a:pt x="163592" y="57186"/>
                  </a:lnTo>
                  <a:lnTo>
                    <a:pt x="163592" y="29528"/>
                  </a:lnTo>
                  <a:cubicBezTo>
                    <a:pt x="163592" y="23253"/>
                    <a:pt x="158484" y="18146"/>
                    <a:pt x="152198" y="18146"/>
                  </a:cubicBezTo>
                  <a:cubicBezTo>
                    <a:pt x="145911" y="18146"/>
                    <a:pt x="140804" y="23253"/>
                    <a:pt x="140804" y="29528"/>
                  </a:cubicBezTo>
                  <a:lnTo>
                    <a:pt x="140804" y="65949"/>
                  </a:lnTo>
                  <a:cubicBezTo>
                    <a:pt x="140804" y="71188"/>
                    <a:pt x="136541" y="75462"/>
                    <a:pt x="131290" y="75462"/>
                  </a:cubicBezTo>
                  <a:cubicBezTo>
                    <a:pt x="126052" y="75462"/>
                    <a:pt x="121777" y="71188"/>
                    <a:pt x="121777" y="65949"/>
                  </a:cubicBezTo>
                  <a:lnTo>
                    <a:pt x="121777" y="29480"/>
                  </a:lnTo>
                  <a:cubicBezTo>
                    <a:pt x="121777" y="23230"/>
                    <a:pt x="116693" y="18146"/>
                    <a:pt x="110431" y="18146"/>
                  </a:cubicBezTo>
                  <a:cubicBezTo>
                    <a:pt x="104180" y="18146"/>
                    <a:pt x="99096" y="23230"/>
                    <a:pt x="99096" y="29480"/>
                  </a:cubicBezTo>
                  <a:lnTo>
                    <a:pt x="99096" y="66223"/>
                  </a:lnTo>
                  <a:cubicBezTo>
                    <a:pt x="99096" y="71319"/>
                    <a:pt x="94953" y="75462"/>
                    <a:pt x="89857" y="75462"/>
                  </a:cubicBezTo>
                  <a:cubicBezTo>
                    <a:pt x="84773" y="75462"/>
                    <a:pt x="80629" y="71319"/>
                    <a:pt x="80629" y="66223"/>
                  </a:cubicBezTo>
                  <a:lnTo>
                    <a:pt x="80629" y="29206"/>
                  </a:lnTo>
                  <a:cubicBezTo>
                    <a:pt x="80629" y="23099"/>
                    <a:pt x="75664" y="18146"/>
                    <a:pt x="69568" y="18146"/>
                  </a:cubicBezTo>
                  <a:cubicBezTo>
                    <a:pt x="63461" y="18146"/>
                    <a:pt x="58508" y="23099"/>
                    <a:pt x="58508" y="29206"/>
                  </a:cubicBezTo>
                  <a:lnTo>
                    <a:pt x="58508" y="65949"/>
                  </a:lnTo>
                  <a:cubicBezTo>
                    <a:pt x="58508" y="71188"/>
                    <a:pt x="54233" y="75462"/>
                    <a:pt x="48994" y="75462"/>
                  </a:cubicBezTo>
                  <a:cubicBezTo>
                    <a:pt x="43744" y="75462"/>
                    <a:pt x="39481" y="71188"/>
                    <a:pt x="39481" y="65949"/>
                  </a:cubicBezTo>
                  <a:lnTo>
                    <a:pt x="39481" y="19741"/>
                  </a:lnTo>
                  <a:cubicBezTo>
                    <a:pt x="39481" y="8847"/>
                    <a:pt x="30623" y="0"/>
                    <a:pt x="1974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7058521" y="3067170"/>
              <a:ext cx="537023" cy="653720"/>
            </a:xfrm>
            <a:custGeom>
              <a:avLst/>
              <a:gdLst/>
              <a:ahLst/>
              <a:cxnLst/>
              <a:rect l="l" t="t" r="r" b="b"/>
              <a:pathLst>
                <a:path w="16562" h="20161" extrusionOk="0">
                  <a:moveTo>
                    <a:pt x="8281" y="1"/>
                  </a:moveTo>
                  <a:cubicBezTo>
                    <a:pt x="7924" y="1"/>
                    <a:pt x="7567" y="141"/>
                    <a:pt x="7299" y="421"/>
                  </a:cubicBezTo>
                  <a:cubicBezTo>
                    <a:pt x="5096" y="2671"/>
                    <a:pt x="0" y="8291"/>
                    <a:pt x="0" y="11874"/>
                  </a:cubicBezTo>
                  <a:cubicBezTo>
                    <a:pt x="0" y="16446"/>
                    <a:pt x="3703" y="20161"/>
                    <a:pt x="8287" y="20161"/>
                  </a:cubicBezTo>
                  <a:cubicBezTo>
                    <a:pt x="12859" y="20161"/>
                    <a:pt x="16562" y="16446"/>
                    <a:pt x="16562" y="11874"/>
                  </a:cubicBezTo>
                  <a:cubicBezTo>
                    <a:pt x="16562" y="8291"/>
                    <a:pt x="11466" y="2671"/>
                    <a:pt x="9264" y="421"/>
                  </a:cubicBezTo>
                  <a:cubicBezTo>
                    <a:pt x="8996" y="141"/>
                    <a:pt x="8638" y="1"/>
                    <a:pt x="82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8287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</a:t>
              </a:r>
              <a:r>
                <a:rPr lang="en" sz="15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017" name="Google Shape;1017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1018" name="Google Shape;1018;p35"/>
          <p:cNvGrpSpPr/>
          <p:nvPr/>
        </p:nvGrpSpPr>
        <p:grpSpPr>
          <a:xfrm>
            <a:off x="1548458" y="2123480"/>
            <a:ext cx="1600566" cy="2224293"/>
            <a:chOff x="836975" y="2029535"/>
            <a:chExt cx="1517844" cy="2109334"/>
          </a:xfrm>
        </p:grpSpPr>
        <p:sp>
          <p:nvSpPr>
            <p:cNvPr id="1019" name="Google Shape;1019;p35"/>
            <p:cNvSpPr/>
            <p:nvPr/>
          </p:nvSpPr>
          <p:spPr>
            <a:xfrm>
              <a:off x="964822" y="2029535"/>
              <a:ext cx="29306" cy="2050800"/>
            </a:xfrm>
            <a:custGeom>
              <a:avLst/>
              <a:gdLst/>
              <a:ahLst/>
              <a:cxnLst/>
              <a:rect l="l" t="t" r="r" b="b"/>
              <a:pathLst>
                <a:path w="1037" h="72569" extrusionOk="0">
                  <a:moveTo>
                    <a:pt x="1" y="1"/>
                  </a:moveTo>
                  <a:lnTo>
                    <a:pt x="1" y="72569"/>
                  </a:lnTo>
                  <a:lnTo>
                    <a:pt x="1036" y="72569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979630" y="2308798"/>
              <a:ext cx="1264465" cy="29306"/>
            </a:xfrm>
            <a:custGeom>
              <a:avLst/>
              <a:gdLst/>
              <a:ahLst/>
              <a:cxnLst/>
              <a:rect l="l" t="t" r="r" b="b"/>
              <a:pathLst>
                <a:path w="44744" h="1037" extrusionOk="0">
                  <a:moveTo>
                    <a:pt x="0" y="1"/>
                  </a:moveTo>
                  <a:lnTo>
                    <a:pt x="0" y="1037"/>
                  </a:lnTo>
                  <a:lnTo>
                    <a:pt x="44744" y="1037"/>
                  </a:lnTo>
                  <a:lnTo>
                    <a:pt x="44744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1580883" y="2173547"/>
              <a:ext cx="349972" cy="786363"/>
            </a:xfrm>
            <a:custGeom>
              <a:avLst/>
              <a:gdLst/>
              <a:ahLst/>
              <a:cxnLst/>
              <a:rect l="l" t="t" r="r" b="b"/>
              <a:pathLst>
                <a:path w="12384" h="27826" extrusionOk="0">
                  <a:moveTo>
                    <a:pt x="1" y="0"/>
                  </a:moveTo>
                  <a:lnTo>
                    <a:pt x="1" y="27825"/>
                  </a:lnTo>
                  <a:lnTo>
                    <a:pt x="12383" y="27825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1157270" y="2404712"/>
              <a:ext cx="1197546" cy="1197518"/>
            </a:xfrm>
            <a:custGeom>
              <a:avLst/>
              <a:gdLst/>
              <a:ahLst/>
              <a:cxnLst/>
              <a:rect l="l" t="t" r="r" b="b"/>
              <a:pathLst>
                <a:path w="42376" h="42375" extrusionOk="0">
                  <a:moveTo>
                    <a:pt x="21182" y="0"/>
                  </a:moveTo>
                  <a:cubicBezTo>
                    <a:pt x="9478" y="0"/>
                    <a:pt x="1" y="9489"/>
                    <a:pt x="1" y="21193"/>
                  </a:cubicBezTo>
                  <a:cubicBezTo>
                    <a:pt x="1" y="32885"/>
                    <a:pt x="9478" y="42374"/>
                    <a:pt x="21182" y="42374"/>
                  </a:cubicBezTo>
                  <a:cubicBezTo>
                    <a:pt x="32886" y="42374"/>
                    <a:pt x="42375" y="32885"/>
                    <a:pt x="42375" y="21193"/>
                  </a:cubicBezTo>
                  <a:cubicBezTo>
                    <a:pt x="42375" y="9489"/>
                    <a:pt x="32886" y="0"/>
                    <a:pt x="2118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1319113" y="3003622"/>
              <a:ext cx="873517" cy="436758"/>
            </a:xfrm>
            <a:custGeom>
              <a:avLst/>
              <a:gdLst/>
              <a:ahLst/>
              <a:cxnLst/>
              <a:rect l="l" t="t" r="r" b="b"/>
              <a:pathLst>
                <a:path w="30910" h="15455" extrusionOk="0">
                  <a:moveTo>
                    <a:pt x="1" y="0"/>
                  </a:moveTo>
                  <a:cubicBezTo>
                    <a:pt x="1" y="8537"/>
                    <a:pt x="6918" y="15454"/>
                    <a:pt x="15455" y="15454"/>
                  </a:cubicBezTo>
                  <a:cubicBezTo>
                    <a:pt x="23992" y="15454"/>
                    <a:pt x="30909" y="8537"/>
                    <a:pt x="30909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1595691" y="2578990"/>
              <a:ext cx="100295" cy="14837"/>
            </a:xfrm>
            <a:custGeom>
              <a:avLst/>
              <a:gdLst/>
              <a:ahLst/>
              <a:cxnLst/>
              <a:rect l="l" t="t" r="r" b="b"/>
              <a:pathLst>
                <a:path w="3549" h="525" extrusionOk="0">
                  <a:moveTo>
                    <a:pt x="1" y="0"/>
                  </a:moveTo>
                  <a:lnTo>
                    <a:pt x="1" y="524"/>
                  </a:lnTo>
                  <a:lnTo>
                    <a:pt x="3549" y="524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1595691" y="2671513"/>
              <a:ext cx="100295" cy="14837"/>
            </a:xfrm>
            <a:custGeom>
              <a:avLst/>
              <a:gdLst/>
              <a:ahLst/>
              <a:cxnLst/>
              <a:rect l="l" t="t" r="r" b="b"/>
              <a:pathLst>
                <a:path w="3549" h="525" extrusionOk="0">
                  <a:moveTo>
                    <a:pt x="1" y="1"/>
                  </a:moveTo>
                  <a:lnTo>
                    <a:pt x="1" y="525"/>
                  </a:lnTo>
                  <a:lnTo>
                    <a:pt x="3549" y="525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1595691" y="2764036"/>
              <a:ext cx="158849" cy="14837"/>
            </a:xfrm>
            <a:custGeom>
              <a:avLst/>
              <a:gdLst/>
              <a:ahLst/>
              <a:cxnLst/>
              <a:rect l="l" t="t" r="r" b="b"/>
              <a:pathLst>
                <a:path w="5621" h="525" extrusionOk="0">
                  <a:moveTo>
                    <a:pt x="1" y="1"/>
                  </a:moveTo>
                  <a:lnTo>
                    <a:pt x="1" y="525"/>
                  </a:lnTo>
                  <a:lnTo>
                    <a:pt x="5621" y="525"/>
                  </a:lnTo>
                  <a:lnTo>
                    <a:pt x="5621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1595691" y="2856586"/>
              <a:ext cx="100295" cy="14808"/>
            </a:xfrm>
            <a:custGeom>
              <a:avLst/>
              <a:gdLst/>
              <a:ahLst/>
              <a:cxnLst/>
              <a:rect l="l" t="t" r="r" b="b"/>
              <a:pathLst>
                <a:path w="3549" h="524" extrusionOk="0">
                  <a:moveTo>
                    <a:pt x="1" y="0"/>
                  </a:moveTo>
                  <a:lnTo>
                    <a:pt x="1" y="524"/>
                  </a:lnTo>
                  <a:lnTo>
                    <a:pt x="3549" y="524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1595691" y="2949109"/>
              <a:ext cx="100295" cy="14837"/>
            </a:xfrm>
            <a:custGeom>
              <a:avLst/>
              <a:gdLst/>
              <a:ahLst/>
              <a:cxnLst/>
              <a:rect l="l" t="t" r="r" b="b"/>
              <a:pathLst>
                <a:path w="3549" h="525" extrusionOk="0">
                  <a:moveTo>
                    <a:pt x="1" y="0"/>
                  </a:moveTo>
                  <a:lnTo>
                    <a:pt x="1" y="524"/>
                  </a:lnTo>
                  <a:lnTo>
                    <a:pt x="3549" y="524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595691" y="3041632"/>
              <a:ext cx="158849" cy="14837"/>
            </a:xfrm>
            <a:custGeom>
              <a:avLst/>
              <a:gdLst/>
              <a:ahLst/>
              <a:cxnLst/>
              <a:rect l="l" t="t" r="r" b="b"/>
              <a:pathLst>
                <a:path w="5621" h="525" extrusionOk="0">
                  <a:moveTo>
                    <a:pt x="1" y="1"/>
                  </a:moveTo>
                  <a:lnTo>
                    <a:pt x="1" y="524"/>
                  </a:lnTo>
                  <a:lnTo>
                    <a:pt x="5621" y="524"/>
                  </a:lnTo>
                  <a:lnTo>
                    <a:pt x="5621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1595691" y="3134154"/>
              <a:ext cx="100295" cy="14837"/>
            </a:xfrm>
            <a:custGeom>
              <a:avLst/>
              <a:gdLst/>
              <a:ahLst/>
              <a:cxnLst/>
              <a:rect l="l" t="t" r="r" b="b"/>
              <a:pathLst>
                <a:path w="3549" h="525" extrusionOk="0">
                  <a:moveTo>
                    <a:pt x="1" y="1"/>
                  </a:moveTo>
                  <a:lnTo>
                    <a:pt x="1" y="525"/>
                  </a:lnTo>
                  <a:lnTo>
                    <a:pt x="3549" y="525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595691" y="3226677"/>
              <a:ext cx="100295" cy="14837"/>
            </a:xfrm>
            <a:custGeom>
              <a:avLst/>
              <a:gdLst/>
              <a:ahLst/>
              <a:cxnLst/>
              <a:rect l="l" t="t" r="r" b="b"/>
              <a:pathLst>
                <a:path w="3549" h="525" extrusionOk="0">
                  <a:moveTo>
                    <a:pt x="1" y="1"/>
                  </a:moveTo>
                  <a:lnTo>
                    <a:pt x="1" y="525"/>
                  </a:lnTo>
                  <a:lnTo>
                    <a:pt x="3549" y="525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1595691" y="3319228"/>
              <a:ext cx="158849" cy="14808"/>
            </a:xfrm>
            <a:custGeom>
              <a:avLst/>
              <a:gdLst/>
              <a:ahLst/>
              <a:cxnLst/>
              <a:rect l="l" t="t" r="r" b="b"/>
              <a:pathLst>
                <a:path w="5621" h="524" extrusionOk="0">
                  <a:moveTo>
                    <a:pt x="1" y="0"/>
                  </a:moveTo>
                  <a:lnTo>
                    <a:pt x="1" y="524"/>
                  </a:lnTo>
                  <a:lnTo>
                    <a:pt x="5621" y="524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1520322" y="2140568"/>
              <a:ext cx="468410" cy="98288"/>
            </a:xfrm>
            <a:custGeom>
              <a:avLst/>
              <a:gdLst/>
              <a:ahLst/>
              <a:cxnLst/>
              <a:rect l="l" t="t" r="r" b="b"/>
              <a:pathLst>
                <a:path w="16575" h="3478" extrusionOk="0">
                  <a:moveTo>
                    <a:pt x="1739" y="1"/>
                  </a:moveTo>
                  <a:cubicBezTo>
                    <a:pt x="775" y="1"/>
                    <a:pt x="1" y="786"/>
                    <a:pt x="1" y="1739"/>
                  </a:cubicBezTo>
                  <a:cubicBezTo>
                    <a:pt x="1" y="2703"/>
                    <a:pt x="775" y="3477"/>
                    <a:pt x="1739" y="3477"/>
                  </a:cubicBezTo>
                  <a:lnTo>
                    <a:pt x="14836" y="3477"/>
                  </a:lnTo>
                  <a:cubicBezTo>
                    <a:pt x="15800" y="3477"/>
                    <a:pt x="16574" y="2703"/>
                    <a:pt x="16574" y="1739"/>
                  </a:cubicBezTo>
                  <a:cubicBezTo>
                    <a:pt x="16574" y="786"/>
                    <a:pt x="15800" y="1"/>
                    <a:pt x="1483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544569" y="2277176"/>
              <a:ext cx="422628" cy="95575"/>
            </a:xfrm>
            <a:custGeom>
              <a:avLst/>
              <a:gdLst/>
              <a:ahLst/>
              <a:cxnLst/>
              <a:rect l="l" t="t" r="r" b="b"/>
              <a:pathLst>
                <a:path w="14955" h="3382" extrusionOk="0">
                  <a:moveTo>
                    <a:pt x="0" y="1"/>
                  </a:moveTo>
                  <a:lnTo>
                    <a:pt x="0" y="3382"/>
                  </a:lnTo>
                  <a:lnTo>
                    <a:pt x="14954" y="3382"/>
                  </a:lnTo>
                  <a:lnTo>
                    <a:pt x="1495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836975" y="3990150"/>
              <a:ext cx="1517844" cy="148719"/>
            </a:xfrm>
            <a:custGeom>
              <a:avLst/>
              <a:gdLst/>
              <a:ahLst/>
              <a:cxnLst/>
              <a:rect l="l" t="t" r="r" b="b"/>
              <a:pathLst>
                <a:path w="63842" h="5263" extrusionOk="0">
                  <a:moveTo>
                    <a:pt x="0" y="0"/>
                  </a:moveTo>
                  <a:lnTo>
                    <a:pt x="0" y="5263"/>
                  </a:lnTo>
                  <a:lnTo>
                    <a:pt x="63841" y="5263"/>
                  </a:lnTo>
                  <a:lnTo>
                    <a:pt x="638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11368" y="3610925"/>
              <a:ext cx="317982" cy="379249"/>
            </a:xfrm>
            <a:custGeom>
              <a:avLst/>
              <a:gdLst/>
              <a:ahLst/>
              <a:cxnLst/>
              <a:rect l="l" t="t" r="r" b="b"/>
              <a:pathLst>
                <a:path w="11252" h="13420" extrusionOk="0">
                  <a:moveTo>
                    <a:pt x="5632" y="1"/>
                  </a:moveTo>
                  <a:cubicBezTo>
                    <a:pt x="5632" y="1"/>
                    <a:pt x="1" y="6335"/>
                    <a:pt x="1" y="8990"/>
                  </a:cubicBezTo>
                  <a:cubicBezTo>
                    <a:pt x="1" y="9526"/>
                    <a:pt x="227" y="10097"/>
                    <a:pt x="584" y="10669"/>
                  </a:cubicBezTo>
                  <a:cubicBezTo>
                    <a:pt x="1739" y="12502"/>
                    <a:pt x="3683" y="13419"/>
                    <a:pt x="5626" y="13419"/>
                  </a:cubicBezTo>
                  <a:cubicBezTo>
                    <a:pt x="7570" y="13419"/>
                    <a:pt x="9514" y="12502"/>
                    <a:pt x="10669" y="10669"/>
                  </a:cubicBezTo>
                  <a:cubicBezTo>
                    <a:pt x="11026" y="10097"/>
                    <a:pt x="11252" y="9526"/>
                    <a:pt x="11252" y="8990"/>
                  </a:cubicBezTo>
                  <a:cubicBezTo>
                    <a:pt x="11252" y="6335"/>
                    <a:pt x="5632" y="1"/>
                    <a:pt x="563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382387" y="3610925"/>
              <a:ext cx="318321" cy="379249"/>
            </a:xfrm>
            <a:custGeom>
              <a:avLst/>
              <a:gdLst/>
              <a:ahLst/>
              <a:cxnLst/>
              <a:rect l="l" t="t" r="r" b="b"/>
              <a:pathLst>
                <a:path w="11264" h="13420" extrusionOk="0">
                  <a:moveTo>
                    <a:pt x="5632" y="1"/>
                  </a:moveTo>
                  <a:cubicBezTo>
                    <a:pt x="5632" y="1"/>
                    <a:pt x="0" y="6335"/>
                    <a:pt x="0" y="8990"/>
                  </a:cubicBezTo>
                  <a:cubicBezTo>
                    <a:pt x="0" y="9526"/>
                    <a:pt x="226" y="10097"/>
                    <a:pt x="584" y="10669"/>
                  </a:cubicBezTo>
                  <a:cubicBezTo>
                    <a:pt x="1744" y="12502"/>
                    <a:pt x="3688" y="13419"/>
                    <a:pt x="5630" y="13419"/>
                  </a:cubicBezTo>
                  <a:cubicBezTo>
                    <a:pt x="7573" y="13419"/>
                    <a:pt x="9513" y="12502"/>
                    <a:pt x="10668" y="10669"/>
                  </a:cubicBezTo>
                  <a:cubicBezTo>
                    <a:pt x="11037" y="10097"/>
                    <a:pt x="11264" y="9526"/>
                    <a:pt x="11264" y="8990"/>
                  </a:cubicBezTo>
                  <a:cubicBezTo>
                    <a:pt x="11264" y="6335"/>
                    <a:pt x="5632" y="1"/>
                    <a:pt x="563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547932" y="3494184"/>
              <a:ext cx="416213" cy="495991"/>
            </a:xfrm>
            <a:custGeom>
              <a:avLst/>
              <a:gdLst/>
              <a:ahLst/>
              <a:cxnLst/>
              <a:rect l="l" t="t" r="r" b="b"/>
              <a:pathLst>
                <a:path w="14728" h="17551" extrusionOk="0">
                  <a:moveTo>
                    <a:pt x="7358" y="0"/>
                  </a:moveTo>
                  <a:cubicBezTo>
                    <a:pt x="7358" y="0"/>
                    <a:pt x="0" y="8287"/>
                    <a:pt x="0" y="11764"/>
                  </a:cubicBezTo>
                  <a:cubicBezTo>
                    <a:pt x="0" y="12454"/>
                    <a:pt x="298" y="13204"/>
                    <a:pt x="762" y="13943"/>
                  </a:cubicBezTo>
                  <a:cubicBezTo>
                    <a:pt x="2274" y="16348"/>
                    <a:pt x="4816" y="17550"/>
                    <a:pt x="7358" y="17550"/>
                  </a:cubicBezTo>
                  <a:cubicBezTo>
                    <a:pt x="9900" y="17550"/>
                    <a:pt x="12442" y="16348"/>
                    <a:pt x="13954" y="13943"/>
                  </a:cubicBezTo>
                  <a:cubicBezTo>
                    <a:pt x="14430" y="13204"/>
                    <a:pt x="14728" y="12454"/>
                    <a:pt x="14728" y="11764"/>
                  </a:cubicBezTo>
                  <a:cubicBezTo>
                    <a:pt x="14728" y="8287"/>
                    <a:pt x="7358" y="0"/>
                    <a:pt x="735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675439" y="3745527"/>
              <a:ext cx="161195" cy="191716"/>
            </a:xfrm>
            <a:custGeom>
              <a:avLst/>
              <a:gdLst/>
              <a:ahLst/>
              <a:cxnLst/>
              <a:rect l="l" t="t" r="r" b="b"/>
              <a:pathLst>
                <a:path w="5704" h="6784" extrusionOk="0">
                  <a:moveTo>
                    <a:pt x="2846" y="0"/>
                  </a:moveTo>
                  <a:cubicBezTo>
                    <a:pt x="2846" y="0"/>
                    <a:pt x="1" y="3203"/>
                    <a:pt x="1" y="4549"/>
                  </a:cubicBezTo>
                  <a:cubicBezTo>
                    <a:pt x="1" y="4799"/>
                    <a:pt x="84" y="5049"/>
                    <a:pt x="239" y="5311"/>
                  </a:cubicBezTo>
                  <a:cubicBezTo>
                    <a:pt x="810" y="6293"/>
                    <a:pt x="1831" y="6784"/>
                    <a:pt x="2852" y="6784"/>
                  </a:cubicBezTo>
                  <a:cubicBezTo>
                    <a:pt x="3873" y="6784"/>
                    <a:pt x="4894" y="6293"/>
                    <a:pt x="5466" y="5311"/>
                  </a:cubicBezTo>
                  <a:cubicBezTo>
                    <a:pt x="5608" y="5049"/>
                    <a:pt x="5704" y="4799"/>
                    <a:pt x="5704" y="4549"/>
                  </a:cubicBezTo>
                  <a:cubicBezTo>
                    <a:pt x="5704" y="3203"/>
                    <a:pt x="2846" y="0"/>
                    <a:pt x="2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1479967" y="3803064"/>
              <a:ext cx="123157" cy="146811"/>
            </a:xfrm>
            <a:custGeom>
              <a:avLst/>
              <a:gdLst/>
              <a:ahLst/>
              <a:cxnLst/>
              <a:rect l="l" t="t" r="r" b="b"/>
              <a:pathLst>
                <a:path w="4358" h="5195" extrusionOk="0">
                  <a:moveTo>
                    <a:pt x="2179" y="0"/>
                  </a:moveTo>
                  <a:cubicBezTo>
                    <a:pt x="2179" y="0"/>
                    <a:pt x="0" y="2453"/>
                    <a:pt x="0" y="3477"/>
                  </a:cubicBezTo>
                  <a:cubicBezTo>
                    <a:pt x="0" y="3667"/>
                    <a:pt x="71" y="3858"/>
                    <a:pt x="179" y="4060"/>
                  </a:cubicBezTo>
                  <a:cubicBezTo>
                    <a:pt x="613" y="4816"/>
                    <a:pt x="1393" y="5194"/>
                    <a:pt x="2174" y="5194"/>
                  </a:cubicBezTo>
                  <a:cubicBezTo>
                    <a:pt x="2956" y="5194"/>
                    <a:pt x="3739" y="4816"/>
                    <a:pt x="4179" y="4060"/>
                  </a:cubicBezTo>
                  <a:cubicBezTo>
                    <a:pt x="4286" y="3858"/>
                    <a:pt x="4358" y="3667"/>
                    <a:pt x="4358" y="3477"/>
                  </a:cubicBezTo>
                  <a:cubicBezTo>
                    <a:pt x="4358" y="2453"/>
                    <a:pt x="2179" y="0"/>
                    <a:pt x="2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908610" y="3803064"/>
              <a:ext cx="123524" cy="146811"/>
            </a:xfrm>
            <a:custGeom>
              <a:avLst/>
              <a:gdLst/>
              <a:ahLst/>
              <a:cxnLst/>
              <a:rect l="l" t="t" r="r" b="b"/>
              <a:pathLst>
                <a:path w="4371" h="5195" extrusionOk="0">
                  <a:moveTo>
                    <a:pt x="2191" y="0"/>
                  </a:moveTo>
                  <a:cubicBezTo>
                    <a:pt x="2191" y="0"/>
                    <a:pt x="1" y="2453"/>
                    <a:pt x="1" y="3477"/>
                  </a:cubicBezTo>
                  <a:cubicBezTo>
                    <a:pt x="1" y="3667"/>
                    <a:pt x="72" y="3858"/>
                    <a:pt x="191" y="4060"/>
                  </a:cubicBezTo>
                  <a:cubicBezTo>
                    <a:pt x="626" y="4816"/>
                    <a:pt x="1406" y="5194"/>
                    <a:pt x="2185" y="5194"/>
                  </a:cubicBezTo>
                  <a:cubicBezTo>
                    <a:pt x="2965" y="5194"/>
                    <a:pt x="3745" y="4816"/>
                    <a:pt x="4180" y="4060"/>
                  </a:cubicBezTo>
                  <a:cubicBezTo>
                    <a:pt x="4299" y="3858"/>
                    <a:pt x="4370" y="3667"/>
                    <a:pt x="4370" y="3477"/>
                  </a:cubicBezTo>
                  <a:cubicBezTo>
                    <a:pt x="4370" y="2453"/>
                    <a:pt x="2191" y="0"/>
                    <a:pt x="2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35"/>
          <p:cNvGrpSpPr/>
          <p:nvPr/>
        </p:nvGrpSpPr>
        <p:grpSpPr>
          <a:xfrm>
            <a:off x="3422316" y="3554758"/>
            <a:ext cx="1023600" cy="628877"/>
            <a:chOff x="3422316" y="3554758"/>
            <a:chExt cx="1023600" cy="628877"/>
          </a:xfrm>
        </p:grpSpPr>
        <p:sp>
          <p:nvSpPr>
            <p:cNvPr id="1043" name="Google Shape;1043;p35"/>
            <p:cNvSpPr/>
            <p:nvPr/>
          </p:nvSpPr>
          <p:spPr>
            <a:xfrm>
              <a:off x="3820446" y="3554758"/>
              <a:ext cx="227463" cy="227821"/>
            </a:xfrm>
            <a:custGeom>
              <a:avLst/>
              <a:gdLst/>
              <a:ahLst/>
              <a:cxnLst/>
              <a:rect l="l" t="t" r="r" b="b"/>
              <a:pathLst>
                <a:path w="7633" h="7645" extrusionOk="0">
                  <a:moveTo>
                    <a:pt x="3822" y="1"/>
                  </a:moveTo>
                  <a:cubicBezTo>
                    <a:pt x="1703" y="1"/>
                    <a:pt x="1" y="1715"/>
                    <a:pt x="1" y="3823"/>
                  </a:cubicBezTo>
                  <a:cubicBezTo>
                    <a:pt x="1" y="5930"/>
                    <a:pt x="1703" y="7645"/>
                    <a:pt x="3822" y="7645"/>
                  </a:cubicBezTo>
                  <a:cubicBezTo>
                    <a:pt x="5930" y="7645"/>
                    <a:pt x="7632" y="5930"/>
                    <a:pt x="7632" y="3823"/>
                  </a:cubicBezTo>
                  <a:cubicBezTo>
                    <a:pt x="7632" y="1715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3881835" y="3616505"/>
              <a:ext cx="104687" cy="104360"/>
            </a:xfrm>
            <a:custGeom>
              <a:avLst/>
              <a:gdLst/>
              <a:ahLst/>
              <a:cxnLst/>
              <a:rect l="l" t="t" r="r" b="b"/>
              <a:pathLst>
                <a:path w="3513" h="3502" extrusionOk="0">
                  <a:moveTo>
                    <a:pt x="1762" y="1"/>
                  </a:moveTo>
                  <a:cubicBezTo>
                    <a:pt x="786" y="1"/>
                    <a:pt x="0" y="786"/>
                    <a:pt x="0" y="1751"/>
                  </a:cubicBezTo>
                  <a:cubicBezTo>
                    <a:pt x="0" y="2715"/>
                    <a:pt x="786" y="3501"/>
                    <a:pt x="1762" y="3501"/>
                  </a:cubicBezTo>
                  <a:cubicBezTo>
                    <a:pt x="2727" y="3501"/>
                    <a:pt x="3513" y="2715"/>
                    <a:pt x="3513" y="1751"/>
                  </a:cubicBezTo>
                  <a:cubicBezTo>
                    <a:pt x="3513" y="786"/>
                    <a:pt x="2727" y="1"/>
                    <a:pt x="176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 txBox="1"/>
            <p:nvPr/>
          </p:nvSpPr>
          <p:spPr>
            <a:xfrm>
              <a:off x="3422316" y="3862936"/>
              <a:ext cx="10236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6" name="Google Shape;1046;p35"/>
          <p:cNvGrpSpPr/>
          <p:nvPr/>
        </p:nvGrpSpPr>
        <p:grpSpPr>
          <a:xfrm>
            <a:off x="4648538" y="3554758"/>
            <a:ext cx="1023600" cy="628877"/>
            <a:chOff x="4648538" y="3554758"/>
            <a:chExt cx="1023600" cy="628877"/>
          </a:xfrm>
        </p:grpSpPr>
        <p:sp>
          <p:nvSpPr>
            <p:cNvPr id="1047" name="Google Shape;1047;p35"/>
            <p:cNvSpPr/>
            <p:nvPr/>
          </p:nvSpPr>
          <p:spPr>
            <a:xfrm>
              <a:off x="5046489" y="3554758"/>
              <a:ext cx="227821" cy="227821"/>
            </a:xfrm>
            <a:custGeom>
              <a:avLst/>
              <a:gdLst/>
              <a:ahLst/>
              <a:cxnLst/>
              <a:rect l="l" t="t" r="r" b="b"/>
              <a:pathLst>
                <a:path w="7645" h="7645" extrusionOk="0">
                  <a:moveTo>
                    <a:pt x="3823" y="1"/>
                  </a:moveTo>
                  <a:cubicBezTo>
                    <a:pt x="1715" y="1"/>
                    <a:pt x="1" y="1715"/>
                    <a:pt x="1" y="3823"/>
                  </a:cubicBezTo>
                  <a:cubicBezTo>
                    <a:pt x="1" y="5930"/>
                    <a:pt x="1715" y="7645"/>
                    <a:pt x="3823" y="7645"/>
                  </a:cubicBezTo>
                  <a:cubicBezTo>
                    <a:pt x="5930" y="7645"/>
                    <a:pt x="7645" y="5930"/>
                    <a:pt x="7645" y="3823"/>
                  </a:cubicBezTo>
                  <a:cubicBezTo>
                    <a:pt x="7645" y="1715"/>
                    <a:pt x="5930" y="1"/>
                    <a:pt x="38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5108057" y="3616505"/>
              <a:ext cx="104687" cy="104360"/>
            </a:xfrm>
            <a:custGeom>
              <a:avLst/>
              <a:gdLst/>
              <a:ahLst/>
              <a:cxnLst/>
              <a:rect l="l" t="t" r="r" b="b"/>
              <a:pathLst>
                <a:path w="3513" h="3502" extrusionOk="0">
                  <a:moveTo>
                    <a:pt x="1751" y="1"/>
                  </a:moveTo>
                  <a:cubicBezTo>
                    <a:pt x="786" y="1"/>
                    <a:pt x="0" y="786"/>
                    <a:pt x="0" y="1751"/>
                  </a:cubicBezTo>
                  <a:cubicBezTo>
                    <a:pt x="0" y="2715"/>
                    <a:pt x="786" y="3501"/>
                    <a:pt x="1751" y="3501"/>
                  </a:cubicBezTo>
                  <a:cubicBezTo>
                    <a:pt x="2727" y="3501"/>
                    <a:pt x="3513" y="2715"/>
                    <a:pt x="3513" y="1751"/>
                  </a:cubicBezTo>
                  <a:cubicBezTo>
                    <a:pt x="3513" y="786"/>
                    <a:pt x="2727" y="1"/>
                    <a:pt x="175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 txBox="1"/>
            <p:nvPr/>
          </p:nvSpPr>
          <p:spPr>
            <a:xfrm>
              <a:off x="4648538" y="3862936"/>
              <a:ext cx="10236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0" name="Google Shape;1050;p35"/>
          <p:cNvGrpSpPr/>
          <p:nvPr/>
        </p:nvGrpSpPr>
        <p:grpSpPr>
          <a:xfrm>
            <a:off x="5874760" y="3554758"/>
            <a:ext cx="1023600" cy="628877"/>
            <a:chOff x="5874760" y="3554758"/>
            <a:chExt cx="1023600" cy="628877"/>
          </a:xfrm>
        </p:grpSpPr>
        <p:sp>
          <p:nvSpPr>
            <p:cNvPr id="1051" name="Google Shape;1051;p35"/>
            <p:cNvSpPr/>
            <p:nvPr/>
          </p:nvSpPr>
          <p:spPr>
            <a:xfrm>
              <a:off x="6272710" y="3554758"/>
              <a:ext cx="227821" cy="227821"/>
            </a:xfrm>
            <a:custGeom>
              <a:avLst/>
              <a:gdLst/>
              <a:ahLst/>
              <a:cxnLst/>
              <a:rect l="l" t="t" r="r" b="b"/>
              <a:pathLst>
                <a:path w="7645" h="7645" extrusionOk="0">
                  <a:moveTo>
                    <a:pt x="3822" y="1"/>
                  </a:moveTo>
                  <a:cubicBezTo>
                    <a:pt x="1715" y="1"/>
                    <a:pt x="1" y="1715"/>
                    <a:pt x="1" y="3823"/>
                  </a:cubicBezTo>
                  <a:cubicBezTo>
                    <a:pt x="1" y="5930"/>
                    <a:pt x="1715" y="7645"/>
                    <a:pt x="3822" y="7645"/>
                  </a:cubicBezTo>
                  <a:cubicBezTo>
                    <a:pt x="5930" y="7645"/>
                    <a:pt x="7644" y="5930"/>
                    <a:pt x="7644" y="3823"/>
                  </a:cubicBezTo>
                  <a:cubicBezTo>
                    <a:pt x="7644" y="1715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6334457" y="3616505"/>
              <a:ext cx="104330" cy="104360"/>
            </a:xfrm>
            <a:custGeom>
              <a:avLst/>
              <a:gdLst/>
              <a:ahLst/>
              <a:cxnLst/>
              <a:rect l="l" t="t" r="r" b="b"/>
              <a:pathLst>
                <a:path w="3501" h="3502" extrusionOk="0">
                  <a:moveTo>
                    <a:pt x="1750" y="1"/>
                  </a:moveTo>
                  <a:cubicBezTo>
                    <a:pt x="786" y="1"/>
                    <a:pt x="0" y="786"/>
                    <a:pt x="0" y="1751"/>
                  </a:cubicBezTo>
                  <a:cubicBezTo>
                    <a:pt x="0" y="2715"/>
                    <a:pt x="786" y="3501"/>
                    <a:pt x="1750" y="3501"/>
                  </a:cubicBezTo>
                  <a:cubicBezTo>
                    <a:pt x="2727" y="3501"/>
                    <a:pt x="3501" y="2715"/>
                    <a:pt x="3501" y="1751"/>
                  </a:cubicBezTo>
                  <a:cubicBezTo>
                    <a:pt x="3501" y="786"/>
                    <a:pt x="2727" y="1"/>
                    <a:pt x="175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 txBox="1"/>
            <p:nvPr/>
          </p:nvSpPr>
          <p:spPr>
            <a:xfrm>
              <a:off x="5874760" y="3862936"/>
              <a:ext cx="10236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4" name="Google Shape;1054;p35"/>
          <p:cNvGrpSpPr/>
          <p:nvPr/>
        </p:nvGrpSpPr>
        <p:grpSpPr>
          <a:xfrm>
            <a:off x="4031328" y="1444872"/>
            <a:ext cx="1023600" cy="628948"/>
            <a:chOff x="4031328" y="1444872"/>
            <a:chExt cx="1023600" cy="628948"/>
          </a:xfrm>
        </p:grpSpPr>
        <p:sp>
          <p:nvSpPr>
            <p:cNvPr id="1055" name="Google Shape;1055;p35"/>
            <p:cNvSpPr/>
            <p:nvPr/>
          </p:nvSpPr>
          <p:spPr>
            <a:xfrm>
              <a:off x="4429278" y="1845998"/>
              <a:ext cx="227821" cy="227821"/>
            </a:xfrm>
            <a:custGeom>
              <a:avLst/>
              <a:gdLst/>
              <a:ahLst/>
              <a:cxnLst/>
              <a:rect l="l" t="t" r="r" b="b"/>
              <a:pathLst>
                <a:path w="7645" h="7645" extrusionOk="0">
                  <a:moveTo>
                    <a:pt x="3823" y="1"/>
                  </a:moveTo>
                  <a:cubicBezTo>
                    <a:pt x="1715" y="1"/>
                    <a:pt x="1" y="1715"/>
                    <a:pt x="1" y="3822"/>
                  </a:cubicBezTo>
                  <a:cubicBezTo>
                    <a:pt x="1" y="5930"/>
                    <a:pt x="1715" y="7644"/>
                    <a:pt x="3823" y="7644"/>
                  </a:cubicBezTo>
                  <a:cubicBezTo>
                    <a:pt x="5930" y="7644"/>
                    <a:pt x="7644" y="5930"/>
                    <a:pt x="7644" y="3822"/>
                  </a:cubicBezTo>
                  <a:cubicBezTo>
                    <a:pt x="7644" y="1715"/>
                    <a:pt x="5930" y="1"/>
                    <a:pt x="38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4491025" y="1907387"/>
              <a:ext cx="104330" cy="104687"/>
            </a:xfrm>
            <a:custGeom>
              <a:avLst/>
              <a:gdLst/>
              <a:ahLst/>
              <a:cxnLst/>
              <a:rect l="l" t="t" r="r" b="b"/>
              <a:pathLst>
                <a:path w="3501" h="3513" extrusionOk="0">
                  <a:moveTo>
                    <a:pt x="1751" y="0"/>
                  </a:moveTo>
                  <a:cubicBezTo>
                    <a:pt x="786" y="0"/>
                    <a:pt x="0" y="786"/>
                    <a:pt x="0" y="1762"/>
                  </a:cubicBezTo>
                  <a:cubicBezTo>
                    <a:pt x="0" y="2727"/>
                    <a:pt x="786" y="3513"/>
                    <a:pt x="1751" y="3513"/>
                  </a:cubicBezTo>
                  <a:cubicBezTo>
                    <a:pt x="2715" y="3513"/>
                    <a:pt x="3501" y="2727"/>
                    <a:pt x="3501" y="1762"/>
                  </a:cubicBezTo>
                  <a:cubicBezTo>
                    <a:pt x="3501" y="786"/>
                    <a:pt x="2715" y="0"/>
                    <a:pt x="175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 txBox="1"/>
            <p:nvPr/>
          </p:nvSpPr>
          <p:spPr>
            <a:xfrm>
              <a:off x="4031328" y="1444872"/>
              <a:ext cx="10236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8" name="Google Shape;1058;p35"/>
          <p:cNvGrpSpPr/>
          <p:nvPr/>
        </p:nvGrpSpPr>
        <p:grpSpPr>
          <a:xfrm>
            <a:off x="5253490" y="1444872"/>
            <a:ext cx="1023600" cy="628948"/>
            <a:chOff x="5253490" y="1444872"/>
            <a:chExt cx="1023600" cy="628948"/>
          </a:xfrm>
        </p:grpSpPr>
        <p:sp>
          <p:nvSpPr>
            <p:cNvPr id="1059" name="Google Shape;1059;p35"/>
            <p:cNvSpPr/>
            <p:nvPr/>
          </p:nvSpPr>
          <p:spPr>
            <a:xfrm>
              <a:off x="5651625" y="1845998"/>
              <a:ext cx="227463" cy="227821"/>
            </a:xfrm>
            <a:custGeom>
              <a:avLst/>
              <a:gdLst/>
              <a:ahLst/>
              <a:cxnLst/>
              <a:rect l="l" t="t" r="r" b="b"/>
              <a:pathLst>
                <a:path w="7633" h="7645" extrusionOk="0">
                  <a:moveTo>
                    <a:pt x="3811" y="1"/>
                  </a:moveTo>
                  <a:cubicBezTo>
                    <a:pt x="1703" y="1"/>
                    <a:pt x="1" y="1715"/>
                    <a:pt x="1" y="3822"/>
                  </a:cubicBezTo>
                  <a:cubicBezTo>
                    <a:pt x="1" y="5930"/>
                    <a:pt x="1703" y="7644"/>
                    <a:pt x="3811" y="7644"/>
                  </a:cubicBezTo>
                  <a:cubicBezTo>
                    <a:pt x="5930" y="7644"/>
                    <a:pt x="7633" y="5930"/>
                    <a:pt x="7633" y="3822"/>
                  </a:cubicBezTo>
                  <a:cubicBezTo>
                    <a:pt x="7633" y="1715"/>
                    <a:pt x="5930" y="1"/>
                    <a:pt x="381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5713014" y="1907387"/>
              <a:ext cx="104687" cy="104687"/>
            </a:xfrm>
            <a:custGeom>
              <a:avLst/>
              <a:gdLst/>
              <a:ahLst/>
              <a:cxnLst/>
              <a:rect l="l" t="t" r="r" b="b"/>
              <a:pathLst>
                <a:path w="3513" h="3513" extrusionOk="0">
                  <a:moveTo>
                    <a:pt x="1751" y="0"/>
                  </a:moveTo>
                  <a:cubicBezTo>
                    <a:pt x="786" y="0"/>
                    <a:pt x="0" y="786"/>
                    <a:pt x="0" y="1762"/>
                  </a:cubicBezTo>
                  <a:cubicBezTo>
                    <a:pt x="0" y="2727"/>
                    <a:pt x="786" y="3513"/>
                    <a:pt x="1751" y="3513"/>
                  </a:cubicBezTo>
                  <a:cubicBezTo>
                    <a:pt x="2727" y="3513"/>
                    <a:pt x="3513" y="2727"/>
                    <a:pt x="3513" y="1762"/>
                  </a:cubicBezTo>
                  <a:cubicBezTo>
                    <a:pt x="3513" y="786"/>
                    <a:pt x="2727" y="0"/>
                    <a:pt x="175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 txBox="1"/>
            <p:nvPr/>
          </p:nvSpPr>
          <p:spPr>
            <a:xfrm>
              <a:off x="5253490" y="1444872"/>
              <a:ext cx="10236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62" name="Google Shape;1062;p35"/>
          <p:cNvGrpSpPr/>
          <p:nvPr/>
        </p:nvGrpSpPr>
        <p:grpSpPr>
          <a:xfrm>
            <a:off x="6497981" y="1444872"/>
            <a:ext cx="1023600" cy="628948"/>
            <a:chOff x="6497981" y="1444872"/>
            <a:chExt cx="1023600" cy="628948"/>
          </a:xfrm>
        </p:grpSpPr>
        <p:sp>
          <p:nvSpPr>
            <p:cNvPr id="1063" name="Google Shape;1063;p35"/>
            <p:cNvSpPr/>
            <p:nvPr/>
          </p:nvSpPr>
          <p:spPr>
            <a:xfrm>
              <a:off x="6895940" y="1845998"/>
              <a:ext cx="227821" cy="227821"/>
            </a:xfrm>
            <a:custGeom>
              <a:avLst/>
              <a:gdLst/>
              <a:ahLst/>
              <a:cxnLst/>
              <a:rect l="l" t="t" r="r" b="b"/>
              <a:pathLst>
                <a:path w="7645" h="7645" extrusionOk="0">
                  <a:moveTo>
                    <a:pt x="3823" y="1"/>
                  </a:moveTo>
                  <a:cubicBezTo>
                    <a:pt x="1715" y="1"/>
                    <a:pt x="1" y="1715"/>
                    <a:pt x="1" y="3822"/>
                  </a:cubicBezTo>
                  <a:cubicBezTo>
                    <a:pt x="1" y="5930"/>
                    <a:pt x="1715" y="7644"/>
                    <a:pt x="3823" y="7644"/>
                  </a:cubicBezTo>
                  <a:cubicBezTo>
                    <a:pt x="5930" y="7644"/>
                    <a:pt x="7645" y="5930"/>
                    <a:pt x="7645" y="3822"/>
                  </a:cubicBezTo>
                  <a:cubicBezTo>
                    <a:pt x="7645" y="1715"/>
                    <a:pt x="5930" y="1"/>
                    <a:pt x="38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6957686" y="1907387"/>
              <a:ext cx="104330" cy="104687"/>
            </a:xfrm>
            <a:custGeom>
              <a:avLst/>
              <a:gdLst/>
              <a:ahLst/>
              <a:cxnLst/>
              <a:rect l="l" t="t" r="r" b="b"/>
              <a:pathLst>
                <a:path w="3501" h="3513" extrusionOk="0">
                  <a:moveTo>
                    <a:pt x="1751" y="0"/>
                  </a:moveTo>
                  <a:cubicBezTo>
                    <a:pt x="786" y="0"/>
                    <a:pt x="1" y="786"/>
                    <a:pt x="1" y="1762"/>
                  </a:cubicBezTo>
                  <a:cubicBezTo>
                    <a:pt x="1" y="2727"/>
                    <a:pt x="786" y="3513"/>
                    <a:pt x="1751" y="3513"/>
                  </a:cubicBezTo>
                  <a:cubicBezTo>
                    <a:pt x="2715" y="3513"/>
                    <a:pt x="3501" y="2727"/>
                    <a:pt x="3501" y="1762"/>
                  </a:cubicBezTo>
                  <a:cubicBezTo>
                    <a:pt x="3501" y="786"/>
                    <a:pt x="2715" y="0"/>
                    <a:pt x="175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 txBox="1"/>
            <p:nvPr/>
          </p:nvSpPr>
          <p:spPr>
            <a:xfrm>
              <a:off x="6497981" y="1444872"/>
              <a:ext cx="10236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36"/>
          <p:cNvGrpSpPr/>
          <p:nvPr/>
        </p:nvGrpSpPr>
        <p:grpSpPr>
          <a:xfrm>
            <a:off x="2810716" y="1254375"/>
            <a:ext cx="1661400" cy="3351675"/>
            <a:chOff x="2810716" y="1254375"/>
            <a:chExt cx="1661400" cy="3351675"/>
          </a:xfrm>
        </p:grpSpPr>
        <p:grpSp>
          <p:nvGrpSpPr>
            <p:cNvPr id="1071" name="Google Shape;1071;p36"/>
            <p:cNvGrpSpPr/>
            <p:nvPr/>
          </p:nvGrpSpPr>
          <p:grpSpPr>
            <a:xfrm>
              <a:off x="3165917" y="1254375"/>
              <a:ext cx="951025" cy="2473225"/>
              <a:chOff x="3165917" y="1254375"/>
              <a:chExt cx="951025" cy="2473225"/>
            </a:xfrm>
          </p:grpSpPr>
          <p:sp>
            <p:nvSpPr>
              <p:cNvPr id="1072" name="Google Shape;1072;p36"/>
              <p:cNvSpPr/>
              <p:nvPr/>
            </p:nvSpPr>
            <p:spPr>
              <a:xfrm>
                <a:off x="3222467" y="2494400"/>
                <a:ext cx="837925" cy="12332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49328" extrusionOk="0">
                    <a:moveTo>
                      <a:pt x="1" y="0"/>
                    </a:moveTo>
                    <a:lnTo>
                      <a:pt x="1" y="32564"/>
                    </a:lnTo>
                    <a:cubicBezTo>
                      <a:pt x="1" y="41827"/>
                      <a:pt x="7502" y="49328"/>
                      <a:pt x="16765" y="49328"/>
                    </a:cubicBezTo>
                    <a:cubicBezTo>
                      <a:pt x="26016" y="49328"/>
                      <a:pt x="33517" y="41827"/>
                      <a:pt x="33517" y="32564"/>
                    </a:cubicBezTo>
                    <a:lnTo>
                      <a:pt x="33517" y="0"/>
                    </a:lnTo>
                    <a:close/>
                  </a:path>
                </a:pathLst>
              </a:custGeom>
              <a:solidFill>
                <a:srgbClr val="63E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6"/>
              <p:cNvSpPr/>
              <p:nvPr/>
            </p:nvSpPr>
            <p:spPr>
              <a:xfrm>
                <a:off x="3222467" y="2494400"/>
                <a:ext cx="837925" cy="12332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49328" extrusionOk="0">
                    <a:moveTo>
                      <a:pt x="1" y="0"/>
                    </a:moveTo>
                    <a:lnTo>
                      <a:pt x="1" y="32564"/>
                    </a:lnTo>
                    <a:cubicBezTo>
                      <a:pt x="1" y="41827"/>
                      <a:pt x="7502" y="49328"/>
                      <a:pt x="16765" y="49328"/>
                    </a:cubicBezTo>
                    <a:cubicBezTo>
                      <a:pt x="26016" y="49328"/>
                      <a:pt x="33517" y="41827"/>
                      <a:pt x="33517" y="32564"/>
                    </a:cubicBezTo>
                    <a:lnTo>
                      <a:pt x="33517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40</a:t>
                </a:r>
                <a:r>
                  <a:rPr lang="en" sz="22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74" name="Google Shape;1074;p36"/>
              <p:cNvSpPr/>
              <p:nvPr/>
            </p:nvSpPr>
            <p:spPr>
              <a:xfrm>
                <a:off x="3614792" y="1420450"/>
                <a:ext cx="8602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442" extrusionOk="0">
                    <a:moveTo>
                      <a:pt x="1715" y="1"/>
                    </a:moveTo>
                    <a:cubicBezTo>
                      <a:pt x="762" y="1"/>
                      <a:pt x="0" y="763"/>
                      <a:pt x="0" y="1715"/>
                    </a:cubicBezTo>
                    <a:cubicBezTo>
                      <a:pt x="0" y="2668"/>
                      <a:pt x="762" y="3442"/>
                      <a:pt x="1715" y="3442"/>
                    </a:cubicBezTo>
                    <a:cubicBezTo>
                      <a:pt x="2667" y="3442"/>
                      <a:pt x="3441" y="2668"/>
                      <a:pt x="3441" y="1715"/>
                    </a:cubicBezTo>
                    <a:cubicBezTo>
                      <a:pt x="3441" y="763"/>
                      <a:pt x="2667" y="1"/>
                      <a:pt x="1715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6"/>
              <p:cNvSpPr/>
              <p:nvPr/>
            </p:nvSpPr>
            <p:spPr>
              <a:xfrm>
                <a:off x="3165917" y="1481175"/>
                <a:ext cx="951025" cy="1055800"/>
              </a:xfrm>
              <a:custGeom>
                <a:avLst/>
                <a:gdLst/>
                <a:ahLst/>
                <a:cxnLst/>
                <a:rect l="l" t="t" r="r" b="b"/>
                <a:pathLst>
                  <a:path w="38041" h="42232" extrusionOk="0">
                    <a:moveTo>
                      <a:pt x="15705" y="1"/>
                    </a:moveTo>
                    <a:cubicBezTo>
                      <a:pt x="15133" y="1"/>
                      <a:pt x="14669" y="465"/>
                      <a:pt x="14669" y="1036"/>
                    </a:cubicBezTo>
                    <a:cubicBezTo>
                      <a:pt x="14669" y="1513"/>
                      <a:pt x="14979" y="1906"/>
                      <a:pt x="15407" y="2037"/>
                    </a:cubicBezTo>
                    <a:lnTo>
                      <a:pt x="15407" y="16645"/>
                    </a:lnTo>
                    <a:lnTo>
                      <a:pt x="822" y="39303"/>
                    </a:lnTo>
                    <a:cubicBezTo>
                      <a:pt x="1" y="40577"/>
                      <a:pt x="917" y="42232"/>
                      <a:pt x="2418" y="42232"/>
                    </a:cubicBezTo>
                    <a:lnTo>
                      <a:pt x="35636" y="42232"/>
                    </a:lnTo>
                    <a:cubicBezTo>
                      <a:pt x="37136" y="42232"/>
                      <a:pt x="38041" y="40577"/>
                      <a:pt x="37231" y="39303"/>
                    </a:cubicBezTo>
                    <a:lnTo>
                      <a:pt x="22634" y="16645"/>
                    </a:lnTo>
                    <a:lnTo>
                      <a:pt x="22634" y="2037"/>
                    </a:lnTo>
                    <a:cubicBezTo>
                      <a:pt x="23063" y="1906"/>
                      <a:pt x="23384" y="1513"/>
                      <a:pt x="23384" y="1036"/>
                    </a:cubicBezTo>
                    <a:cubicBezTo>
                      <a:pt x="23384" y="465"/>
                      <a:pt x="22920" y="1"/>
                      <a:pt x="22337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6"/>
              <p:cNvSpPr/>
              <p:nvPr/>
            </p:nvSpPr>
            <p:spPr>
              <a:xfrm>
                <a:off x="3238242" y="1964275"/>
                <a:ext cx="8063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2255" h="21206" extrusionOk="0">
                    <a:moveTo>
                      <a:pt x="13133" y="0"/>
                    </a:moveTo>
                    <a:lnTo>
                      <a:pt x="406" y="19777"/>
                    </a:lnTo>
                    <a:cubicBezTo>
                      <a:pt x="1" y="20384"/>
                      <a:pt x="453" y="21205"/>
                      <a:pt x="1180" y="21205"/>
                    </a:cubicBezTo>
                    <a:lnTo>
                      <a:pt x="31076" y="21205"/>
                    </a:lnTo>
                    <a:cubicBezTo>
                      <a:pt x="31814" y="21205"/>
                      <a:pt x="32255" y="20384"/>
                      <a:pt x="31862" y="19777"/>
                    </a:cubicBezTo>
                    <a:lnTo>
                      <a:pt x="19122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6"/>
              <p:cNvSpPr/>
              <p:nvPr/>
            </p:nvSpPr>
            <p:spPr>
              <a:xfrm>
                <a:off x="3454942" y="1254375"/>
                <a:ext cx="16612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6644" extrusionOk="0">
                    <a:moveTo>
                      <a:pt x="3322" y="0"/>
                    </a:moveTo>
                    <a:cubicBezTo>
                      <a:pt x="1489" y="0"/>
                      <a:pt x="1" y="1488"/>
                      <a:pt x="1" y="3322"/>
                    </a:cubicBezTo>
                    <a:cubicBezTo>
                      <a:pt x="1" y="5155"/>
                      <a:pt x="1489" y="6644"/>
                      <a:pt x="3322" y="6644"/>
                    </a:cubicBezTo>
                    <a:cubicBezTo>
                      <a:pt x="5156" y="6644"/>
                      <a:pt x="6644" y="5155"/>
                      <a:pt x="6644" y="3322"/>
                    </a:cubicBezTo>
                    <a:cubicBezTo>
                      <a:pt x="6644" y="1488"/>
                      <a:pt x="5156" y="0"/>
                      <a:pt x="332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6"/>
              <p:cNvSpPr/>
              <p:nvPr/>
            </p:nvSpPr>
            <p:spPr>
              <a:xfrm>
                <a:off x="3666867" y="1305250"/>
                <a:ext cx="321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4" y="1"/>
                    </a:moveTo>
                    <a:cubicBezTo>
                      <a:pt x="287" y="1"/>
                      <a:pt x="1" y="287"/>
                      <a:pt x="1" y="644"/>
                    </a:cubicBezTo>
                    <a:cubicBezTo>
                      <a:pt x="1" y="1001"/>
                      <a:pt x="287" y="1287"/>
                      <a:pt x="644" y="1287"/>
                    </a:cubicBezTo>
                    <a:cubicBezTo>
                      <a:pt x="1001" y="1287"/>
                      <a:pt x="1287" y="1001"/>
                      <a:pt x="1287" y="644"/>
                    </a:cubicBezTo>
                    <a:cubicBezTo>
                      <a:pt x="1287" y="287"/>
                      <a:pt x="1001" y="1"/>
                      <a:pt x="644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6"/>
              <p:cNvSpPr/>
              <p:nvPr/>
            </p:nvSpPr>
            <p:spPr>
              <a:xfrm>
                <a:off x="3222467" y="3159950"/>
                <a:ext cx="837925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22706" extrusionOk="0">
                    <a:moveTo>
                      <a:pt x="1" y="1"/>
                    </a:moveTo>
                    <a:lnTo>
                      <a:pt x="1" y="5942"/>
                    </a:lnTo>
                    <a:cubicBezTo>
                      <a:pt x="1" y="15205"/>
                      <a:pt x="7502" y="22706"/>
                      <a:pt x="16765" y="22706"/>
                    </a:cubicBezTo>
                    <a:cubicBezTo>
                      <a:pt x="26016" y="22706"/>
                      <a:pt x="33517" y="15205"/>
                      <a:pt x="33517" y="5942"/>
                    </a:cubicBezTo>
                    <a:lnTo>
                      <a:pt x="33517" y="1"/>
                    </a:lnTo>
                    <a:cubicBezTo>
                      <a:pt x="33517" y="9252"/>
                      <a:pt x="26016" y="16765"/>
                      <a:pt x="16765" y="16765"/>
                    </a:cubicBezTo>
                    <a:cubicBezTo>
                      <a:pt x="7502" y="16765"/>
                      <a:pt x="1" y="9252"/>
                      <a:pt x="1" y="1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0" name="Google Shape;1080;p36"/>
            <p:cNvSpPr txBox="1"/>
            <p:nvPr/>
          </p:nvSpPr>
          <p:spPr>
            <a:xfrm>
              <a:off x="2810716" y="37276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36"/>
            <p:cNvSpPr txBox="1"/>
            <p:nvPr/>
          </p:nvSpPr>
          <p:spPr>
            <a:xfrm>
              <a:off x="2810716" y="40744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2" name="Google Shape;1082;p36"/>
          <p:cNvGrpSpPr/>
          <p:nvPr/>
        </p:nvGrpSpPr>
        <p:grpSpPr>
          <a:xfrm>
            <a:off x="4671804" y="1254375"/>
            <a:ext cx="1661400" cy="3351675"/>
            <a:chOff x="4671804" y="1254375"/>
            <a:chExt cx="1661400" cy="3351675"/>
          </a:xfrm>
        </p:grpSpPr>
        <p:grpSp>
          <p:nvGrpSpPr>
            <p:cNvPr id="1083" name="Google Shape;1083;p36"/>
            <p:cNvGrpSpPr/>
            <p:nvPr/>
          </p:nvGrpSpPr>
          <p:grpSpPr>
            <a:xfrm>
              <a:off x="5027058" y="1254375"/>
              <a:ext cx="951025" cy="2473225"/>
              <a:chOff x="5027058" y="1254375"/>
              <a:chExt cx="951025" cy="2473225"/>
            </a:xfrm>
          </p:grpSpPr>
          <p:sp>
            <p:nvSpPr>
              <p:cNvPr id="1084" name="Google Shape;1084;p36"/>
              <p:cNvSpPr/>
              <p:nvPr/>
            </p:nvSpPr>
            <p:spPr>
              <a:xfrm>
                <a:off x="5083608" y="2494400"/>
                <a:ext cx="837925" cy="12332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49328" extrusionOk="0">
                    <a:moveTo>
                      <a:pt x="1" y="0"/>
                    </a:moveTo>
                    <a:lnTo>
                      <a:pt x="1" y="32564"/>
                    </a:lnTo>
                    <a:cubicBezTo>
                      <a:pt x="1" y="41827"/>
                      <a:pt x="7502" y="49328"/>
                      <a:pt x="16765" y="49328"/>
                    </a:cubicBezTo>
                    <a:cubicBezTo>
                      <a:pt x="26016" y="49328"/>
                      <a:pt x="33517" y="41827"/>
                      <a:pt x="33517" y="32564"/>
                    </a:cubicBezTo>
                    <a:lnTo>
                      <a:pt x="33517" y="0"/>
                    </a:lnTo>
                    <a:close/>
                  </a:path>
                </a:pathLst>
              </a:custGeom>
              <a:solidFill>
                <a:srgbClr val="63E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6"/>
              <p:cNvSpPr/>
              <p:nvPr/>
            </p:nvSpPr>
            <p:spPr>
              <a:xfrm>
                <a:off x="5083608" y="2494400"/>
                <a:ext cx="837925" cy="12332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49328" extrusionOk="0">
                    <a:moveTo>
                      <a:pt x="1" y="0"/>
                    </a:moveTo>
                    <a:lnTo>
                      <a:pt x="1" y="32564"/>
                    </a:lnTo>
                    <a:cubicBezTo>
                      <a:pt x="1" y="41827"/>
                      <a:pt x="7502" y="49328"/>
                      <a:pt x="16765" y="49328"/>
                    </a:cubicBezTo>
                    <a:cubicBezTo>
                      <a:pt x="26016" y="49328"/>
                      <a:pt x="33517" y="41827"/>
                      <a:pt x="33517" y="32564"/>
                    </a:cubicBezTo>
                    <a:lnTo>
                      <a:pt x="33517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25</a:t>
                </a:r>
                <a:r>
                  <a:rPr lang="en" sz="22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86" name="Google Shape;1086;p36"/>
              <p:cNvSpPr/>
              <p:nvPr/>
            </p:nvSpPr>
            <p:spPr>
              <a:xfrm>
                <a:off x="5475633" y="1420450"/>
                <a:ext cx="8605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442" extrusionOk="0">
                    <a:moveTo>
                      <a:pt x="1727" y="1"/>
                    </a:moveTo>
                    <a:cubicBezTo>
                      <a:pt x="774" y="1"/>
                      <a:pt x="0" y="763"/>
                      <a:pt x="0" y="1715"/>
                    </a:cubicBezTo>
                    <a:cubicBezTo>
                      <a:pt x="0" y="2668"/>
                      <a:pt x="774" y="3442"/>
                      <a:pt x="1727" y="3442"/>
                    </a:cubicBezTo>
                    <a:cubicBezTo>
                      <a:pt x="2679" y="3442"/>
                      <a:pt x="3441" y="2668"/>
                      <a:pt x="3441" y="1715"/>
                    </a:cubicBezTo>
                    <a:cubicBezTo>
                      <a:pt x="3441" y="763"/>
                      <a:pt x="2679" y="1"/>
                      <a:pt x="1727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6"/>
              <p:cNvSpPr/>
              <p:nvPr/>
            </p:nvSpPr>
            <p:spPr>
              <a:xfrm>
                <a:off x="5027058" y="1481175"/>
                <a:ext cx="951025" cy="1055800"/>
              </a:xfrm>
              <a:custGeom>
                <a:avLst/>
                <a:gdLst/>
                <a:ahLst/>
                <a:cxnLst/>
                <a:rect l="l" t="t" r="r" b="b"/>
                <a:pathLst>
                  <a:path w="38041" h="42232" extrusionOk="0">
                    <a:moveTo>
                      <a:pt x="15705" y="1"/>
                    </a:moveTo>
                    <a:cubicBezTo>
                      <a:pt x="15134" y="1"/>
                      <a:pt x="14669" y="465"/>
                      <a:pt x="14669" y="1036"/>
                    </a:cubicBezTo>
                    <a:cubicBezTo>
                      <a:pt x="14669" y="1513"/>
                      <a:pt x="14979" y="1906"/>
                      <a:pt x="15407" y="2037"/>
                    </a:cubicBezTo>
                    <a:lnTo>
                      <a:pt x="15407" y="16645"/>
                    </a:lnTo>
                    <a:lnTo>
                      <a:pt x="810" y="39303"/>
                    </a:lnTo>
                    <a:cubicBezTo>
                      <a:pt x="1" y="40577"/>
                      <a:pt x="906" y="42232"/>
                      <a:pt x="2418" y="42232"/>
                    </a:cubicBezTo>
                    <a:lnTo>
                      <a:pt x="35624" y="42232"/>
                    </a:lnTo>
                    <a:cubicBezTo>
                      <a:pt x="37136" y="42232"/>
                      <a:pt x="38041" y="40577"/>
                      <a:pt x="37232" y="39303"/>
                    </a:cubicBezTo>
                    <a:lnTo>
                      <a:pt x="22634" y="16645"/>
                    </a:lnTo>
                    <a:lnTo>
                      <a:pt x="22634" y="2037"/>
                    </a:lnTo>
                    <a:cubicBezTo>
                      <a:pt x="23063" y="1906"/>
                      <a:pt x="23373" y="1513"/>
                      <a:pt x="23373" y="1036"/>
                    </a:cubicBezTo>
                    <a:cubicBezTo>
                      <a:pt x="23373" y="465"/>
                      <a:pt x="22908" y="1"/>
                      <a:pt x="22337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6"/>
              <p:cNvSpPr/>
              <p:nvPr/>
            </p:nvSpPr>
            <p:spPr>
              <a:xfrm>
                <a:off x="5099383" y="1964275"/>
                <a:ext cx="8063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2255" h="21206" extrusionOk="0">
                    <a:moveTo>
                      <a:pt x="13133" y="0"/>
                    </a:moveTo>
                    <a:lnTo>
                      <a:pt x="406" y="19777"/>
                    </a:lnTo>
                    <a:cubicBezTo>
                      <a:pt x="1" y="20384"/>
                      <a:pt x="441" y="21205"/>
                      <a:pt x="1180" y="21205"/>
                    </a:cubicBezTo>
                    <a:lnTo>
                      <a:pt x="31076" y="21205"/>
                    </a:lnTo>
                    <a:cubicBezTo>
                      <a:pt x="31814" y="21205"/>
                      <a:pt x="32255" y="20384"/>
                      <a:pt x="31862" y="19777"/>
                    </a:cubicBezTo>
                    <a:lnTo>
                      <a:pt x="19122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6"/>
              <p:cNvSpPr/>
              <p:nvPr/>
            </p:nvSpPr>
            <p:spPr>
              <a:xfrm>
                <a:off x="5316083" y="1254375"/>
                <a:ext cx="16612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6644" extrusionOk="0">
                    <a:moveTo>
                      <a:pt x="3322" y="0"/>
                    </a:moveTo>
                    <a:cubicBezTo>
                      <a:pt x="1489" y="0"/>
                      <a:pt x="1" y="1488"/>
                      <a:pt x="1" y="3322"/>
                    </a:cubicBezTo>
                    <a:cubicBezTo>
                      <a:pt x="1" y="5155"/>
                      <a:pt x="1489" y="6644"/>
                      <a:pt x="3322" y="6644"/>
                    </a:cubicBezTo>
                    <a:cubicBezTo>
                      <a:pt x="5156" y="6644"/>
                      <a:pt x="6644" y="5155"/>
                      <a:pt x="6644" y="3322"/>
                    </a:cubicBezTo>
                    <a:cubicBezTo>
                      <a:pt x="6644" y="1488"/>
                      <a:pt x="5156" y="0"/>
                      <a:pt x="3322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6"/>
              <p:cNvSpPr/>
              <p:nvPr/>
            </p:nvSpPr>
            <p:spPr>
              <a:xfrm>
                <a:off x="5083608" y="3159950"/>
                <a:ext cx="837925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22706" extrusionOk="0">
                    <a:moveTo>
                      <a:pt x="1" y="1"/>
                    </a:moveTo>
                    <a:lnTo>
                      <a:pt x="1" y="5942"/>
                    </a:lnTo>
                    <a:cubicBezTo>
                      <a:pt x="1" y="15205"/>
                      <a:pt x="7502" y="22706"/>
                      <a:pt x="16765" y="22706"/>
                    </a:cubicBezTo>
                    <a:cubicBezTo>
                      <a:pt x="26016" y="22706"/>
                      <a:pt x="33517" y="15205"/>
                      <a:pt x="33517" y="5942"/>
                    </a:cubicBezTo>
                    <a:lnTo>
                      <a:pt x="33517" y="1"/>
                    </a:lnTo>
                    <a:cubicBezTo>
                      <a:pt x="33517" y="9252"/>
                      <a:pt x="26016" y="16765"/>
                      <a:pt x="16765" y="16765"/>
                    </a:cubicBezTo>
                    <a:cubicBezTo>
                      <a:pt x="7502" y="16765"/>
                      <a:pt x="1" y="9252"/>
                      <a:pt x="1" y="1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1" name="Google Shape;1091;p36"/>
            <p:cNvSpPr txBox="1"/>
            <p:nvPr/>
          </p:nvSpPr>
          <p:spPr>
            <a:xfrm>
              <a:off x="4671804" y="37276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2" name="Google Shape;1092;p36"/>
            <p:cNvSpPr txBox="1"/>
            <p:nvPr/>
          </p:nvSpPr>
          <p:spPr>
            <a:xfrm>
              <a:off x="4671804" y="40744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3" name="Google Shape;1093;p36"/>
          <p:cNvGrpSpPr/>
          <p:nvPr/>
        </p:nvGrpSpPr>
        <p:grpSpPr>
          <a:xfrm>
            <a:off x="949511" y="1254375"/>
            <a:ext cx="1661532" cy="3351675"/>
            <a:chOff x="949511" y="1254375"/>
            <a:chExt cx="1661532" cy="3351675"/>
          </a:xfrm>
        </p:grpSpPr>
        <p:grpSp>
          <p:nvGrpSpPr>
            <p:cNvPr id="1094" name="Google Shape;1094;p36"/>
            <p:cNvGrpSpPr/>
            <p:nvPr/>
          </p:nvGrpSpPr>
          <p:grpSpPr>
            <a:xfrm>
              <a:off x="1304750" y="1254375"/>
              <a:ext cx="951050" cy="2473225"/>
              <a:chOff x="1304750" y="1254375"/>
              <a:chExt cx="951050" cy="2473225"/>
            </a:xfrm>
          </p:grpSpPr>
          <p:sp>
            <p:nvSpPr>
              <p:cNvPr id="1095" name="Google Shape;1095;p36"/>
              <p:cNvSpPr/>
              <p:nvPr/>
            </p:nvSpPr>
            <p:spPr>
              <a:xfrm>
                <a:off x="1361313" y="2494400"/>
                <a:ext cx="837925" cy="12332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49328" extrusionOk="0">
                    <a:moveTo>
                      <a:pt x="1" y="0"/>
                    </a:moveTo>
                    <a:lnTo>
                      <a:pt x="1" y="32564"/>
                    </a:lnTo>
                    <a:cubicBezTo>
                      <a:pt x="1" y="41827"/>
                      <a:pt x="7502" y="49328"/>
                      <a:pt x="16765" y="49328"/>
                    </a:cubicBezTo>
                    <a:cubicBezTo>
                      <a:pt x="26016" y="49328"/>
                      <a:pt x="33517" y="41827"/>
                      <a:pt x="33517" y="32564"/>
                    </a:cubicBezTo>
                    <a:lnTo>
                      <a:pt x="33517" y="0"/>
                    </a:lnTo>
                    <a:close/>
                  </a:path>
                </a:pathLst>
              </a:custGeom>
              <a:solidFill>
                <a:srgbClr val="63E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6"/>
              <p:cNvSpPr/>
              <p:nvPr/>
            </p:nvSpPr>
            <p:spPr>
              <a:xfrm>
                <a:off x="1361313" y="2494400"/>
                <a:ext cx="837925" cy="12332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49328" extrusionOk="0">
                    <a:moveTo>
                      <a:pt x="1" y="0"/>
                    </a:moveTo>
                    <a:lnTo>
                      <a:pt x="1" y="32564"/>
                    </a:lnTo>
                    <a:cubicBezTo>
                      <a:pt x="1" y="41827"/>
                      <a:pt x="7502" y="49328"/>
                      <a:pt x="16765" y="49328"/>
                    </a:cubicBezTo>
                    <a:cubicBezTo>
                      <a:pt x="26016" y="49328"/>
                      <a:pt x="33517" y="41827"/>
                      <a:pt x="33517" y="32564"/>
                    </a:cubicBezTo>
                    <a:lnTo>
                      <a:pt x="33517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50</a:t>
                </a:r>
                <a:r>
                  <a:rPr lang="en" sz="22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97" name="Google Shape;1097;p36"/>
              <p:cNvSpPr/>
              <p:nvPr/>
            </p:nvSpPr>
            <p:spPr>
              <a:xfrm>
                <a:off x="1753625" y="1420450"/>
                <a:ext cx="8605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442" extrusionOk="0">
                    <a:moveTo>
                      <a:pt x="1715" y="1"/>
                    </a:moveTo>
                    <a:cubicBezTo>
                      <a:pt x="762" y="1"/>
                      <a:pt x="0" y="763"/>
                      <a:pt x="0" y="1715"/>
                    </a:cubicBezTo>
                    <a:cubicBezTo>
                      <a:pt x="0" y="2668"/>
                      <a:pt x="762" y="3442"/>
                      <a:pt x="1715" y="3442"/>
                    </a:cubicBezTo>
                    <a:cubicBezTo>
                      <a:pt x="2667" y="3442"/>
                      <a:pt x="3441" y="2668"/>
                      <a:pt x="3441" y="1715"/>
                    </a:cubicBezTo>
                    <a:cubicBezTo>
                      <a:pt x="3441" y="763"/>
                      <a:pt x="2667" y="1"/>
                      <a:pt x="1715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6"/>
              <p:cNvSpPr/>
              <p:nvPr/>
            </p:nvSpPr>
            <p:spPr>
              <a:xfrm>
                <a:off x="1304750" y="1481175"/>
                <a:ext cx="951050" cy="1055800"/>
              </a:xfrm>
              <a:custGeom>
                <a:avLst/>
                <a:gdLst/>
                <a:ahLst/>
                <a:cxnLst/>
                <a:rect l="l" t="t" r="r" b="b"/>
                <a:pathLst>
                  <a:path w="38042" h="42232" extrusionOk="0">
                    <a:moveTo>
                      <a:pt x="15705" y="1"/>
                    </a:moveTo>
                    <a:cubicBezTo>
                      <a:pt x="15134" y="1"/>
                      <a:pt x="14669" y="465"/>
                      <a:pt x="14669" y="1036"/>
                    </a:cubicBezTo>
                    <a:cubicBezTo>
                      <a:pt x="14669" y="1513"/>
                      <a:pt x="14979" y="1906"/>
                      <a:pt x="15407" y="2037"/>
                    </a:cubicBezTo>
                    <a:lnTo>
                      <a:pt x="15407" y="16645"/>
                    </a:lnTo>
                    <a:lnTo>
                      <a:pt x="822" y="39303"/>
                    </a:lnTo>
                    <a:cubicBezTo>
                      <a:pt x="1" y="40577"/>
                      <a:pt x="918" y="42232"/>
                      <a:pt x="2418" y="42232"/>
                    </a:cubicBezTo>
                    <a:lnTo>
                      <a:pt x="35636" y="42232"/>
                    </a:lnTo>
                    <a:cubicBezTo>
                      <a:pt x="37136" y="42232"/>
                      <a:pt x="38041" y="40577"/>
                      <a:pt x="37232" y="39303"/>
                    </a:cubicBezTo>
                    <a:lnTo>
                      <a:pt x="22635" y="16645"/>
                    </a:lnTo>
                    <a:lnTo>
                      <a:pt x="22635" y="2037"/>
                    </a:lnTo>
                    <a:cubicBezTo>
                      <a:pt x="23063" y="1906"/>
                      <a:pt x="23385" y="1513"/>
                      <a:pt x="23385" y="1036"/>
                    </a:cubicBezTo>
                    <a:cubicBezTo>
                      <a:pt x="23385" y="465"/>
                      <a:pt x="22920" y="1"/>
                      <a:pt x="22337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6"/>
              <p:cNvSpPr/>
              <p:nvPr/>
            </p:nvSpPr>
            <p:spPr>
              <a:xfrm>
                <a:off x="1377088" y="1964275"/>
                <a:ext cx="8063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2255" h="21206" extrusionOk="0">
                    <a:moveTo>
                      <a:pt x="13134" y="0"/>
                    </a:moveTo>
                    <a:lnTo>
                      <a:pt x="406" y="19777"/>
                    </a:lnTo>
                    <a:cubicBezTo>
                      <a:pt x="1" y="20384"/>
                      <a:pt x="453" y="21205"/>
                      <a:pt x="1180" y="21205"/>
                    </a:cubicBezTo>
                    <a:lnTo>
                      <a:pt x="31076" y="21205"/>
                    </a:lnTo>
                    <a:cubicBezTo>
                      <a:pt x="31814" y="21205"/>
                      <a:pt x="32255" y="20384"/>
                      <a:pt x="31862" y="19777"/>
                    </a:cubicBezTo>
                    <a:lnTo>
                      <a:pt x="1912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6"/>
              <p:cNvSpPr/>
              <p:nvPr/>
            </p:nvSpPr>
            <p:spPr>
              <a:xfrm>
                <a:off x="1593775" y="1254375"/>
                <a:ext cx="16612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6644" extrusionOk="0">
                    <a:moveTo>
                      <a:pt x="3323" y="0"/>
                    </a:moveTo>
                    <a:cubicBezTo>
                      <a:pt x="1489" y="0"/>
                      <a:pt x="1" y="1488"/>
                      <a:pt x="1" y="3322"/>
                    </a:cubicBezTo>
                    <a:cubicBezTo>
                      <a:pt x="1" y="5155"/>
                      <a:pt x="1489" y="6644"/>
                      <a:pt x="3323" y="6644"/>
                    </a:cubicBezTo>
                    <a:cubicBezTo>
                      <a:pt x="5156" y="6644"/>
                      <a:pt x="6644" y="5155"/>
                      <a:pt x="6644" y="3322"/>
                    </a:cubicBezTo>
                    <a:cubicBezTo>
                      <a:pt x="6644" y="1488"/>
                      <a:pt x="5156" y="0"/>
                      <a:pt x="3323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6"/>
              <p:cNvSpPr/>
              <p:nvPr/>
            </p:nvSpPr>
            <p:spPr>
              <a:xfrm>
                <a:off x="1805700" y="1305250"/>
                <a:ext cx="321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4" y="1"/>
                    </a:moveTo>
                    <a:cubicBezTo>
                      <a:pt x="287" y="1"/>
                      <a:pt x="1" y="287"/>
                      <a:pt x="1" y="644"/>
                    </a:cubicBezTo>
                    <a:cubicBezTo>
                      <a:pt x="1" y="1001"/>
                      <a:pt x="287" y="1287"/>
                      <a:pt x="644" y="1287"/>
                    </a:cubicBezTo>
                    <a:cubicBezTo>
                      <a:pt x="1001" y="1287"/>
                      <a:pt x="1287" y="1001"/>
                      <a:pt x="1287" y="644"/>
                    </a:cubicBezTo>
                    <a:cubicBezTo>
                      <a:pt x="1287" y="287"/>
                      <a:pt x="1001" y="1"/>
                      <a:pt x="644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6"/>
              <p:cNvSpPr/>
              <p:nvPr/>
            </p:nvSpPr>
            <p:spPr>
              <a:xfrm>
                <a:off x="1361313" y="3159950"/>
                <a:ext cx="837925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22706" extrusionOk="0">
                    <a:moveTo>
                      <a:pt x="1" y="1"/>
                    </a:moveTo>
                    <a:lnTo>
                      <a:pt x="1" y="5942"/>
                    </a:lnTo>
                    <a:cubicBezTo>
                      <a:pt x="1" y="15205"/>
                      <a:pt x="7502" y="22706"/>
                      <a:pt x="16765" y="22706"/>
                    </a:cubicBezTo>
                    <a:cubicBezTo>
                      <a:pt x="26016" y="22706"/>
                      <a:pt x="33517" y="15205"/>
                      <a:pt x="33517" y="5942"/>
                    </a:cubicBezTo>
                    <a:lnTo>
                      <a:pt x="33517" y="1"/>
                    </a:lnTo>
                    <a:cubicBezTo>
                      <a:pt x="33517" y="9252"/>
                      <a:pt x="26016" y="16765"/>
                      <a:pt x="16765" y="16765"/>
                    </a:cubicBezTo>
                    <a:cubicBezTo>
                      <a:pt x="7502" y="16765"/>
                      <a:pt x="1" y="9252"/>
                      <a:pt x="1" y="1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3" name="Google Shape;1103;p36"/>
            <p:cNvSpPr txBox="1"/>
            <p:nvPr/>
          </p:nvSpPr>
          <p:spPr>
            <a:xfrm>
              <a:off x="949511" y="40744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4" name="Google Shape;1104;p36"/>
            <p:cNvSpPr txBox="1"/>
            <p:nvPr/>
          </p:nvSpPr>
          <p:spPr>
            <a:xfrm>
              <a:off x="949643" y="37276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05" name="Google Shape;1105;p36"/>
          <p:cNvGrpSpPr/>
          <p:nvPr/>
        </p:nvGrpSpPr>
        <p:grpSpPr>
          <a:xfrm>
            <a:off x="6532900" y="1254375"/>
            <a:ext cx="1661621" cy="3351675"/>
            <a:chOff x="6532900" y="1254375"/>
            <a:chExt cx="1661621" cy="3351675"/>
          </a:xfrm>
        </p:grpSpPr>
        <p:grpSp>
          <p:nvGrpSpPr>
            <p:cNvPr id="1106" name="Google Shape;1106;p36"/>
            <p:cNvGrpSpPr/>
            <p:nvPr/>
          </p:nvGrpSpPr>
          <p:grpSpPr>
            <a:xfrm>
              <a:off x="6888200" y="1254375"/>
              <a:ext cx="951025" cy="2473225"/>
              <a:chOff x="6888200" y="1254375"/>
              <a:chExt cx="951025" cy="2473225"/>
            </a:xfrm>
          </p:grpSpPr>
          <p:sp>
            <p:nvSpPr>
              <p:cNvPr id="1107" name="Google Shape;1107;p36"/>
              <p:cNvSpPr/>
              <p:nvPr/>
            </p:nvSpPr>
            <p:spPr>
              <a:xfrm>
                <a:off x="6944750" y="2494400"/>
                <a:ext cx="837925" cy="12332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49328" extrusionOk="0">
                    <a:moveTo>
                      <a:pt x="1" y="0"/>
                    </a:moveTo>
                    <a:lnTo>
                      <a:pt x="1" y="32564"/>
                    </a:lnTo>
                    <a:cubicBezTo>
                      <a:pt x="1" y="41827"/>
                      <a:pt x="7502" y="49328"/>
                      <a:pt x="16765" y="49328"/>
                    </a:cubicBezTo>
                    <a:cubicBezTo>
                      <a:pt x="26016" y="49328"/>
                      <a:pt x="33517" y="41827"/>
                      <a:pt x="33517" y="32564"/>
                    </a:cubicBezTo>
                    <a:lnTo>
                      <a:pt x="33517" y="0"/>
                    </a:lnTo>
                    <a:close/>
                  </a:path>
                </a:pathLst>
              </a:custGeom>
              <a:solidFill>
                <a:srgbClr val="63E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6"/>
              <p:cNvSpPr/>
              <p:nvPr/>
            </p:nvSpPr>
            <p:spPr>
              <a:xfrm>
                <a:off x="6944750" y="2494400"/>
                <a:ext cx="837925" cy="12332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49328" extrusionOk="0">
                    <a:moveTo>
                      <a:pt x="1" y="0"/>
                    </a:moveTo>
                    <a:lnTo>
                      <a:pt x="1" y="32564"/>
                    </a:lnTo>
                    <a:cubicBezTo>
                      <a:pt x="1" y="41827"/>
                      <a:pt x="7502" y="49328"/>
                      <a:pt x="16765" y="49328"/>
                    </a:cubicBezTo>
                    <a:cubicBezTo>
                      <a:pt x="26016" y="49328"/>
                      <a:pt x="33517" y="41827"/>
                      <a:pt x="33517" y="32564"/>
                    </a:cubicBezTo>
                    <a:lnTo>
                      <a:pt x="33517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16</a:t>
                </a:r>
                <a:r>
                  <a:rPr lang="en" sz="22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09" name="Google Shape;1109;p36"/>
              <p:cNvSpPr/>
              <p:nvPr/>
            </p:nvSpPr>
            <p:spPr>
              <a:xfrm>
                <a:off x="7336775" y="1420450"/>
                <a:ext cx="8602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442" extrusionOk="0">
                    <a:moveTo>
                      <a:pt x="1727" y="1"/>
                    </a:moveTo>
                    <a:cubicBezTo>
                      <a:pt x="774" y="1"/>
                      <a:pt x="0" y="763"/>
                      <a:pt x="0" y="1715"/>
                    </a:cubicBezTo>
                    <a:cubicBezTo>
                      <a:pt x="0" y="2668"/>
                      <a:pt x="774" y="3442"/>
                      <a:pt x="1727" y="3442"/>
                    </a:cubicBezTo>
                    <a:cubicBezTo>
                      <a:pt x="2679" y="3442"/>
                      <a:pt x="3441" y="2668"/>
                      <a:pt x="3441" y="1715"/>
                    </a:cubicBezTo>
                    <a:cubicBezTo>
                      <a:pt x="3441" y="763"/>
                      <a:pt x="2679" y="1"/>
                      <a:pt x="1727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6"/>
              <p:cNvSpPr/>
              <p:nvPr/>
            </p:nvSpPr>
            <p:spPr>
              <a:xfrm>
                <a:off x="6888200" y="1481175"/>
                <a:ext cx="951025" cy="1055800"/>
              </a:xfrm>
              <a:custGeom>
                <a:avLst/>
                <a:gdLst/>
                <a:ahLst/>
                <a:cxnLst/>
                <a:rect l="l" t="t" r="r" b="b"/>
                <a:pathLst>
                  <a:path w="38041" h="42232" extrusionOk="0">
                    <a:moveTo>
                      <a:pt x="15705" y="1"/>
                    </a:moveTo>
                    <a:cubicBezTo>
                      <a:pt x="15133" y="1"/>
                      <a:pt x="14669" y="465"/>
                      <a:pt x="14669" y="1036"/>
                    </a:cubicBezTo>
                    <a:cubicBezTo>
                      <a:pt x="14669" y="1513"/>
                      <a:pt x="14979" y="1906"/>
                      <a:pt x="15407" y="2037"/>
                    </a:cubicBezTo>
                    <a:lnTo>
                      <a:pt x="15407" y="16645"/>
                    </a:lnTo>
                    <a:lnTo>
                      <a:pt x="810" y="39303"/>
                    </a:lnTo>
                    <a:cubicBezTo>
                      <a:pt x="0" y="40577"/>
                      <a:pt x="905" y="42232"/>
                      <a:pt x="2417" y="42232"/>
                    </a:cubicBezTo>
                    <a:lnTo>
                      <a:pt x="35624" y="42232"/>
                    </a:lnTo>
                    <a:cubicBezTo>
                      <a:pt x="37136" y="42232"/>
                      <a:pt x="38041" y="40577"/>
                      <a:pt x="37231" y="39303"/>
                    </a:cubicBezTo>
                    <a:lnTo>
                      <a:pt x="22634" y="16645"/>
                    </a:lnTo>
                    <a:lnTo>
                      <a:pt x="22634" y="2037"/>
                    </a:lnTo>
                    <a:cubicBezTo>
                      <a:pt x="23063" y="1906"/>
                      <a:pt x="23372" y="1513"/>
                      <a:pt x="23372" y="1036"/>
                    </a:cubicBezTo>
                    <a:cubicBezTo>
                      <a:pt x="23372" y="465"/>
                      <a:pt x="22908" y="1"/>
                      <a:pt x="22337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6"/>
              <p:cNvSpPr/>
              <p:nvPr/>
            </p:nvSpPr>
            <p:spPr>
              <a:xfrm>
                <a:off x="6960525" y="1964275"/>
                <a:ext cx="8063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2255" h="21206" extrusionOk="0">
                    <a:moveTo>
                      <a:pt x="13133" y="0"/>
                    </a:moveTo>
                    <a:lnTo>
                      <a:pt x="406" y="19777"/>
                    </a:lnTo>
                    <a:cubicBezTo>
                      <a:pt x="1" y="20384"/>
                      <a:pt x="441" y="21205"/>
                      <a:pt x="1179" y="21205"/>
                    </a:cubicBezTo>
                    <a:lnTo>
                      <a:pt x="31076" y="21205"/>
                    </a:lnTo>
                    <a:cubicBezTo>
                      <a:pt x="31814" y="21205"/>
                      <a:pt x="32255" y="20384"/>
                      <a:pt x="31862" y="19777"/>
                    </a:cubicBezTo>
                    <a:lnTo>
                      <a:pt x="19122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6"/>
              <p:cNvSpPr/>
              <p:nvPr/>
            </p:nvSpPr>
            <p:spPr>
              <a:xfrm>
                <a:off x="7177225" y="1254375"/>
                <a:ext cx="16610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44" extrusionOk="0">
                    <a:moveTo>
                      <a:pt x="3322" y="0"/>
                    </a:moveTo>
                    <a:cubicBezTo>
                      <a:pt x="1489" y="0"/>
                      <a:pt x="0" y="1488"/>
                      <a:pt x="0" y="3322"/>
                    </a:cubicBezTo>
                    <a:cubicBezTo>
                      <a:pt x="0" y="5155"/>
                      <a:pt x="1489" y="6644"/>
                      <a:pt x="3322" y="6644"/>
                    </a:cubicBezTo>
                    <a:cubicBezTo>
                      <a:pt x="5156" y="6644"/>
                      <a:pt x="6644" y="5155"/>
                      <a:pt x="6644" y="3322"/>
                    </a:cubicBezTo>
                    <a:cubicBezTo>
                      <a:pt x="6644" y="1488"/>
                      <a:pt x="5156" y="0"/>
                      <a:pt x="332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6"/>
              <p:cNvSpPr/>
              <p:nvPr/>
            </p:nvSpPr>
            <p:spPr>
              <a:xfrm>
                <a:off x="7389150" y="1305250"/>
                <a:ext cx="321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4" y="1"/>
                    </a:moveTo>
                    <a:cubicBezTo>
                      <a:pt x="286" y="1"/>
                      <a:pt x="1" y="287"/>
                      <a:pt x="1" y="644"/>
                    </a:cubicBezTo>
                    <a:cubicBezTo>
                      <a:pt x="1" y="1001"/>
                      <a:pt x="286" y="1287"/>
                      <a:pt x="644" y="1287"/>
                    </a:cubicBezTo>
                    <a:cubicBezTo>
                      <a:pt x="1001" y="1287"/>
                      <a:pt x="1287" y="1001"/>
                      <a:pt x="1287" y="644"/>
                    </a:cubicBezTo>
                    <a:cubicBezTo>
                      <a:pt x="1287" y="287"/>
                      <a:pt x="1001" y="1"/>
                      <a:pt x="644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6"/>
              <p:cNvSpPr/>
              <p:nvPr/>
            </p:nvSpPr>
            <p:spPr>
              <a:xfrm>
                <a:off x="6944750" y="3159950"/>
                <a:ext cx="837925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22706" extrusionOk="0">
                    <a:moveTo>
                      <a:pt x="1" y="1"/>
                    </a:moveTo>
                    <a:lnTo>
                      <a:pt x="1" y="5942"/>
                    </a:lnTo>
                    <a:cubicBezTo>
                      <a:pt x="1" y="15205"/>
                      <a:pt x="7502" y="22706"/>
                      <a:pt x="16765" y="22706"/>
                    </a:cubicBezTo>
                    <a:cubicBezTo>
                      <a:pt x="26016" y="22706"/>
                      <a:pt x="33517" y="15205"/>
                      <a:pt x="33517" y="5942"/>
                    </a:cubicBezTo>
                    <a:lnTo>
                      <a:pt x="33517" y="1"/>
                    </a:lnTo>
                    <a:cubicBezTo>
                      <a:pt x="33517" y="9252"/>
                      <a:pt x="26016" y="16765"/>
                      <a:pt x="16765" y="16765"/>
                    </a:cubicBezTo>
                    <a:cubicBezTo>
                      <a:pt x="7502" y="16765"/>
                      <a:pt x="1" y="9252"/>
                      <a:pt x="1" y="1"/>
                    </a:cubicBez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5" name="Google Shape;1115;p36"/>
            <p:cNvSpPr txBox="1"/>
            <p:nvPr/>
          </p:nvSpPr>
          <p:spPr>
            <a:xfrm>
              <a:off x="6533121" y="37276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6" name="Google Shape;1116;p36"/>
            <p:cNvSpPr txBox="1"/>
            <p:nvPr/>
          </p:nvSpPr>
          <p:spPr>
            <a:xfrm>
              <a:off x="6532900" y="40744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17" name="Google Shape;1117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sp>
        <p:nvSpPr>
          <p:cNvPr id="1118" name="Google Shape;1118;p36"/>
          <p:cNvSpPr/>
          <p:nvPr/>
        </p:nvSpPr>
        <p:spPr>
          <a:xfrm>
            <a:off x="5267188" y="1458188"/>
            <a:ext cx="32175" cy="32175"/>
          </a:xfrm>
          <a:custGeom>
            <a:avLst/>
            <a:gdLst/>
            <a:ahLst/>
            <a:cxnLst/>
            <a:rect l="l" t="t" r="r" b="b"/>
            <a:pathLst>
              <a:path w="1287" h="1287" extrusionOk="0">
                <a:moveTo>
                  <a:pt x="644" y="1"/>
                </a:moveTo>
                <a:cubicBezTo>
                  <a:pt x="287" y="1"/>
                  <a:pt x="1" y="287"/>
                  <a:pt x="1" y="644"/>
                </a:cubicBezTo>
                <a:cubicBezTo>
                  <a:pt x="1" y="1001"/>
                  <a:pt x="287" y="1287"/>
                  <a:pt x="644" y="1287"/>
                </a:cubicBezTo>
                <a:cubicBezTo>
                  <a:pt x="1001" y="1287"/>
                  <a:pt x="1287" y="1001"/>
                  <a:pt x="1287" y="644"/>
                </a:cubicBezTo>
                <a:cubicBezTo>
                  <a:pt x="1287" y="287"/>
                  <a:pt x="1001" y="1"/>
                  <a:pt x="644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" name="Google Shape;1119;p36"/>
          <p:cNvGrpSpPr/>
          <p:nvPr/>
        </p:nvGrpSpPr>
        <p:grpSpPr>
          <a:xfrm>
            <a:off x="3515526" y="2164316"/>
            <a:ext cx="251807" cy="251829"/>
            <a:chOff x="-26573400" y="3546250"/>
            <a:chExt cx="295375" cy="295400"/>
          </a:xfrm>
        </p:grpSpPr>
        <p:sp>
          <p:nvSpPr>
            <p:cNvPr id="1120" name="Google Shape;1120;p36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6"/>
          <p:cNvGrpSpPr/>
          <p:nvPr/>
        </p:nvGrpSpPr>
        <p:grpSpPr>
          <a:xfrm>
            <a:off x="5374994" y="2165158"/>
            <a:ext cx="255153" cy="250145"/>
            <a:chOff x="-22863675" y="3131775"/>
            <a:chExt cx="299300" cy="293425"/>
          </a:xfrm>
        </p:grpSpPr>
        <p:sp>
          <p:nvSpPr>
            <p:cNvPr id="1126" name="Google Shape;1126;p36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>
            <a:off x="1656716" y="2163985"/>
            <a:ext cx="247118" cy="252489"/>
            <a:chOff x="-24353875" y="3147725"/>
            <a:chExt cx="289875" cy="296175"/>
          </a:xfrm>
        </p:grpSpPr>
        <p:sp>
          <p:nvSpPr>
            <p:cNvPr id="1130" name="Google Shape;1130;p36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36"/>
          <p:cNvGrpSpPr/>
          <p:nvPr/>
        </p:nvGrpSpPr>
        <p:grpSpPr>
          <a:xfrm>
            <a:off x="7237138" y="2164476"/>
            <a:ext cx="253150" cy="251509"/>
            <a:chOff x="-22845575" y="3504075"/>
            <a:chExt cx="296950" cy="295025"/>
          </a:xfrm>
        </p:grpSpPr>
        <p:sp>
          <p:nvSpPr>
            <p:cNvPr id="1133" name="Google Shape;1133;p36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1140" name="Google Shape;1140;p37"/>
          <p:cNvGrpSpPr/>
          <p:nvPr/>
        </p:nvGrpSpPr>
        <p:grpSpPr>
          <a:xfrm>
            <a:off x="5475400" y="1243244"/>
            <a:ext cx="2328600" cy="593412"/>
            <a:chOff x="5321700" y="1623338"/>
            <a:chExt cx="2328600" cy="593412"/>
          </a:xfrm>
        </p:grpSpPr>
        <p:sp>
          <p:nvSpPr>
            <p:cNvPr id="1141" name="Google Shape;1141;p37"/>
            <p:cNvSpPr txBox="1"/>
            <p:nvPr/>
          </p:nvSpPr>
          <p:spPr>
            <a:xfrm>
              <a:off x="5321700" y="1894550"/>
              <a:ext cx="2328600" cy="3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5321700" y="162333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43" name="Google Shape;1143;p37"/>
          <p:cNvGrpSpPr/>
          <p:nvPr/>
        </p:nvGrpSpPr>
        <p:grpSpPr>
          <a:xfrm>
            <a:off x="5475400" y="2100144"/>
            <a:ext cx="2328600" cy="593392"/>
            <a:chOff x="5321700" y="2606729"/>
            <a:chExt cx="2328600" cy="593392"/>
          </a:xfrm>
        </p:grpSpPr>
        <p:sp>
          <p:nvSpPr>
            <p:cNvPr id="1144" name="Google Shape;1144;p37"/>
            <p:cNvSpPr txBox="1"/>
            <p:nvPr/>
          </p:nvSpPr>
          <p:spPr>
            <a:xfrm>
              <a:off x="5321700" y="2877922"/>
              <a:ext cx="2328600" cy="3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5321700" y="2606729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>
            <a:off x="5475400" y="2957024"/>
            <a:ext cx="2328600" cy="593382"/>
            <a:chOff x="5321700" y="3590121"/>
            <a:chExt cx="2328600" cy="593382"/>
          </a:xfrm>
        </p:grpSpPr>
        <p:sp>
          <p:nvSpPr>
            <p:cNvPr id="1147" name="Google Shape;1147;p37"/>
            <p:cNvSpPr txBox="1"/>
            <p:nvPr/>
          </p:nvSpPr>
          <p:spPr>
            <a:xfrm>
              <a:off x="5321700" y="3861303"/>
              <a:ext cx="2328600" cy="3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5321700" y="3590121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>
            <a:off x="5475400" y="3813894"/>
            <a:ext cx="2328600" cy="593362"/>
            <a:chOff x="5321700" y="4573513"/>
            <a:chExt cx="2328600" cy="593362"/>
          </a:xfrm>
        </p:grpSpPr>
        <p:sp>
          <p:nvSpPr>
            <p:cNvPr id="1150" name="Google Shape;1150;p37"/>
            <p:cNvSpPr txBox="1"/>
            <p:nvPr/>
          </p:nvSpPr>
          <p:spPr>
            <a:xfrm>
              <a:off x="5321700" y="4844675"/>
              <a:ext cx="2328600" cy="32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5321700" y="4573513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>
            <a:off x="1340000" y="1243318"/>
            <a:ext cx="3621526" cy="3164141"/>
            <a:chOff x="1225600" y="1243318"/>
            <a:chExt cx="3621526" cy="3164141"/>
          </a:xfrm>
        </p:grpSpPr>
        <p:sp>
          <p:nvSpPr>
            <p:cNvPr id="1153" name="Google Shape;1153;p37"/>
            <p:cNvSpPr/>
            <p:nvPr/>
          </p:nvSpPr>
          <p:spPr>
            <a:xfrm>
              <a:off x="1225600" y="2132175"/>
              <a:ext cx="1343654" cy="1343624"/>
            </a:xfrm>
            <a:custGeom>
              <a:avLst/>
              <a:gdLst/>
              <a:ahLst/>
              <a:cxnLst/>
              <a:rect l="l" t="t" r="r" b="b"/>
              <a:pathLst>
                <a:path w="44852" h="44851" extrusionOk="0">
                  <a:moveTo>
                    <a:pt x="15681" y="0"/>
                  </a:moveTo>
                  <a:cubicBezTo>
                    <a:pt x="7026" y="0"/>
                    <a:pt x="1" y="7025"/>
                    <a:pt x="1" y="15681"/>
                  </a:cubicBezTo>
                  <a:lnTo>
                    <a:pt x="1" y="32409"/>
                  </a:lnTo>
                  <a:cubicBezTo>
                    <a:pt x="1" y="39279"/>
                    <a:pt x="5573" y="44851"/>
                    <a:pt x="12443" y="44851"/>
                  </a:cubicBezTo>
                  <a:lnTo>
                    <a:pt x="44852" y="44851"/>
                  </a:lnTo>
                  <a:lnTo>
                    <a:pt x="44852" y="12442"/>
                  </a:lnTo>
                  <a:cubicBezTo>
                    <a:pt x="44852" y="5572"/>
                    <a:pt x="39280" y="0"/>
                    <a:pt x="32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3,000</a:t>
              </a:r>
              <a:endParaRPr sz="2500">
                <a:solidFill>
                  <a:schemeClr val="dk1"/>
                </a:solidFill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425967" y="3063805"/>
              <a:ext cx="1343294" cy="1343654"/>
            </a:xfrm>
            <a:custGeom>
              <a:avLst/>
              <a:gdLst/>
              <a:ahLst/>
              <a:cxnLst/>
              <a:rect l="l" t="t" r="r" b="b"/>
              <a:pathLst>
                <a:path w="44840" h="44852" extrusionOk="0">
                  <a:moveTo>
                    <a:pt x="12431" y="1"/>
                  </a:moveTo>
                  <a:cubicBezTo>
                    <a:pt x="5561" y="1"/>
                    <a:pt x="1" y="5573"/>
                    <a:pt x="1" y="12443"/>
                  </a:cubicBezTo>
                  <a:lnTo>
                    <a:pt x="1" y="29171"/>
                  </a:lnTo>
                  <a:cubicBezTo>
                    <a:pt x="1" y="37827"/>
                    <a:pt x="7014" y="44851"/>
                    <a:pt x="15669" y="44851"/>
                  </a:cubicBezTo>
                  <a:lnTo>
                    <a:pt x="32410" y="44851"/>
                  </a:lnTo>
                  <a:cubicBezTo>
                    <a:pt x="39280" y="44851"/>
                    <a:pt x="44840" y="39279"/>
                    <a:pt x="44840" y="32409"/>
                  </a:cubicBezTo>
                  <a:lnTo>
                    <a:pt x="4484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2,000</a:t>
              </a:r>
              <a:endParaRPr sz="2500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3503472" y="2132172"/>
              <a:ext cx="1343654" cy="1343264"/>
            </a:xfrm>
            <a:custGeom>
              <a:avLst/>
              <a:gdLst/>
              <a:ahLst/>
              <a:cxnLst/>
              <a:rect l="l" t="t" r="r" b="b"/>
              <a:pathLst>
                <a:path w="44852" h="44839" extrusionOk="0">
                  <a:moveTo>
                    <a:pt x="1" y="0"/>
                  </a:moveTo>
                  <a:lnTo>
                    <a:pt x="1" y="32409"/>
                  </a:lnTo>
                  <a:cubicBezTo>
                    <a:pt x="1" y="39267"/>
                    <a:pt x="5573" y="44839"/>
                    <a:pt x="12443" y="44839"/>
                  </a:cubicBezTo>
                  <a:lnTo>
                    <a:pt x="29171" y="44839"/>
                  </a:lnTo>
                  <a:cubicBezTo>
                    <a:pt x="37827" y="44839"/>
                    <a:pt x="44852" y="37826"/>
                    <a:pt x="44852" y="29158"/>
                  </a:cubicBezTo>
                  <a:lnTo>
                    <a:pt x="44852" y="12430"/>
                  </a:lnTo>
                  <a:cubicBezTo>
                    <a:pt x="44852" y="5560"/>
                    <a:pt x="39280" y="0"/>
                    <a:pt x="3241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4,000</a:t>
              </a:r>
              <a:endParaRPr sz="2500">
                <a:solidFill>
                  <a:schemeClr val="dk1"/>
                </a:solidFill>
              </a:endParaRPr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2425802" y="1243318"/>
              <a:ext cx="1343624" cy="1343294"/>
            </a:xfrm>
            <a:custGeom>
              <a:avLst/>
              <a:gdLst/>
              <a:ahLst/>
              <a:cxnLst/>
              <a:rect l="l" t="t" r="r" b="b"/>
              <a:pathLst>
                <a:path w="44851" h="44840" extrusionOk="0">
                  <a:moveTo>
                    <a:pt x="12442" y="0"/>
                  </a:moveTo>
                  <a:cubicBezTo>
                    <a:pt x="5572" y="0"/>
                    <a:pt x="0" y="5561"/>
                    <a:pt x="0" y="12430"/>
                  </a:cubicBezTo>
                  <a:lnTo>
                    <a:pt x="0" y="44839"/>
                  </a:lnTo>
                  <a:lnTo>
                    <a:pt x="32409" y="44839"/>
                  </a:lnTo>
                  <a:cubicBezTo>
                    <a:pt x="39279" y="44839"/>
                    <a:pt x="44851" y="39267"/>
                    <a:pt x="44851" y="32397"/>
                  </a:cubicBezTo>
                  <a:lnTo>
                    <a:pt x="44851" y="15669"/>
                  </a:lnTo>
                  <a:cubicBezTo>
                    <a:pt x="44851" y="7013"/>
                    <a:pt x="37826" y="0"/>
                    <a:pt x="291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1,000</a:t>
              </a:r>
              <a:endParaRPr sz="2500"/>
            </a:p>
          </p:txBody>
        </p:sp>
      </p:grpSp>
      <p:grpSp>
        <p:nvGrpSpPr>
          <p:cNvPr id="1157" name="Google Shape;1157;p37"/>
          <p:cNvGrpSpPr/>
          <p:nvPr/>
        </p:nvGrpSpPr>
        <p:grpSpPr>
          <a:xfrm>
            <a:off x="2487216" y="2161614"/>
            <a:ext cx="1327279" cy="1327279"/>
            <a:chOff x="4088095" y="2270399"/>
            <a:chExt cx="967828" cy="967828"/>
          </a:xfrm>
        </p:grpSpPr>
        <p:sp>
          <p:nvSpPr>
            <p:cNvPr id="1158" name="Google Shape;1158;p37"/>
            <p:cNvSpPr/>
            <p:nvPr/>
          </p:nvSpPr>
          <p:spPr>
            <a:xfrm>
              <a:off x="4088095" y="2270399"/>
              <a:ext cx="967828" cy="967828"/>
            </a:xfrm>
            <a:custGeom>
              <a:avLst/>
              <a:gdLst/>
              <a:ahLst/>
              <a:cxnLst/>
              <a:rect l="l" t="t" r="r" b="b"/>
              <a:pathLst>
                <a:path w="39661" h="39661" extrusionOk="0">
                  <a:moveTo>
                    <a:pt x="19825" y="1"/>
                  </a:moveTo>
                  <a:cubicBezTo>
                    <a:pt x="8871" y="1"/>
                    <a:pt x="1" y="8871"/>
                    <a:pt x="1" y="19824"/>
                  </a:cubicBezTo>
                  <a:cubicBezTo>
                    <a:pt x="1" y="30778"/>
                    <a:pt x="8871" y="39660"/>
                    <a:pt x="19825" y="39660"/>
                  </a:cubicBezTo>
                  <a:cubicBezTo>
                    <a:pt x="30778" y="39660"/>
                    <a:pt x="39660" y="30778"/>
                    <a:pt x="39660" y="19824"/>
                  </a:cubicBezTo>
                  <a:cubicBezTo>
                    <a:pt x="39660" y="8871"/>
                    <a:pt x="30778" y="1"/>
                    <a:pt x="19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9" name="Google Shape;1159;p37"/>
            <p:cNvGrpSpPr/>
            <p:nvPr/>
          </p:nvGrpSpPr>
          <p:grpSpPr>
            <a:xfrm>
              <a:off x="4261688" y="2441013"/>
              <a:ext cx="635800" cy="635800"/>
              <a:chOff x="4261688" y="2441013"/>
              <a:chExt cx="635800" cy="635800"/>
            </a:xfrm>
          </p:grpSpPr>
          <p:sp>
            <p:nvSpPr>
              <p:cNvPr id="1160" name="Google Shape;1160;p37"/>
              <p:cNvSpPr/>
              <p:nvPr/>
            </p:nvSpPr>
            <p:spPr>
              <a:xfrm>
                <a:off x="4568563" y="2441013"/>
                <a:ext cx="22050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263" extrusionOk="0">
                    <a:moveTo>
                      <a:pt x="441" y="0"/>
                    </a:moveTo>
                    <a:cubicBezTo>
                      <a:pt x="203" y="0"/>
                      <a:pt x="1" y="191"/>
                      <a:pt x="1" y="441"/>
                    </a:cubicBezTo>
                    <a:lnTo>
                      <a:pt x="1" y="4822"/>
                    </a:lnTo>
                    <a:cubicBezTo>
                      <a:pt x="1" y="5060"/>
                      <a:pt x="203" y="5263"/>
                      <a:pt x="441" y="5263"/>
                    </a:cubicBezTo>
                    <a:cubicBezTo>
                      <a:pt x="691" y="5263"/>
                      <a:pt x="882" y="5060"/>
                      <a:pt x="882" y="4822"/>
                    </a:cubicBezTo>
                    <a:lnTo>
                      <a:pt x="882" y="441"/>
                    </a:lnTo>
                    <a:cubicBezTo>
                      <a:pt x="882" y="191"/>
                      <a:pt x="691" y="0"/>
                      <a:pt x="44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7"/>
              <p:cNvSpPr/>
              <p:nvPr/>
            </p:nvSpPr>
            <p:spPr>
              <a:xfrm>
                <a:off x="4546838" y="2441013"/>
                <a:ext cx="65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882" extrusionOk="0">
                    <a:moveTo>
                      <a:pt x="441" y="0"/>
                    </a:moveTo>
                    <a:cubicBezTo>
                      <a:pt x="191" y="0"/>
                      <a:pt x="0" y="191"/>
                      <a:pt x="0" y="441"/>
                    </a:cubicBezTo>
                    <a:cubicBezTo>
                      <a:pt x="0" y="679"/>
                      <a:pt x="191" y="881"/>
                      <a:pt x="441" y="881"/>
                    </a:cubicBezTo>
                    <a:lnTo>
                      <a:pt x="2191" y="881"/>
                    </a:lnTo>
                    <a:cubicBezTo>
                      <a:pt x="2429" y="881"/>
                      <a:pt x="2632" y="679"/>
                      <a:pt x="2632" y="441"/>
                    </a:cubicBezTo>
                    <a:cubicBezTo>
                      <a:pt x="2632" y="191"/>
                      <a:pt x="2429" y="0"/>
                      <a:pt x="219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7"/>
              <p:cNvSpPr/>
              <p:nvPr/>
            </p:nvSpPr>
            <p:spPr>
              <a:xfrm>
                <a:off x="4568563" y="2945238"/>
                <a:ext cx="22050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263" extrusionOk="0">
                    <a:moveTo>
                      <a:pt x="441" y="0"/>
                    </a:moveTo>
                    <a:cubicBezTo>
                      <a:pt x="203" y="0"/>
                      <a:pt x="1" y="191"/>
                      <a:pt x="1" y="441"/>
                    </a:cubicBezTo>
                    <a:lnTo>
                      <a:pt x="1" y="4822"/>
                    </a:lnTo>
                    <a:cubicBezTo>
                      <a:pt x="1" y="5060"/>
                      <a:pt x="203" y="5263"/>
                      <a:pt x="441" y="5263"/>
                    </a:cubicBezTo>
                    <a:cubicBezTo>
                      <a:pt x="691" y="5263"/>
                      <a:pt x="882" y="5060"/>
                      <a:pt x="882" y="4822"/>
                    </a:cubicBezTo>
                    <a:lnTo>
                      <a:pt x="882" y="441"/>
                    </a:lnTo>
                    <a:cubicBezTo>
                      <a:pt x="882" y="191"/>
                      <a:pt x="691" y="0"/>
                      <a:pt x="44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7"/>
              <p:cNvSpPr/>
              <p:nvPr/>
            </p:nvSpPr>
            <p:spPr>
              <a:xfrm>
                <a:off x="4546838" y="3054763"/>
                <a:ext cx="65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882" extrusionOk="0">
                    <a:moveTo>
                      <a:pt x="441" y="1"/>
                    </a:moveTo>
                    <a:cubicBezTo>
                      <a:pt x="191" y="1"/>
                      <a:pt x="0" y="203"/>
                      <a:pt x="0" y="441"/>
                    </a:cubicBezTo>
                    <a:cubicBezTo>
                      <a:pt x="0" y="679"/>
                      <a:pt x="191" y="882"/>
                      <a:pt x="441" y="882"/>
                    </a:cubicBezTo>
                    <a:lnTo>
                      <a:pt x="2191" y="882"/>
                    </a:lnTo>
                    <a:cubicBezTo>
                      <a:pt x="2429" y="882"/>
                      <a:pt x="2632" y="679"/>
                      <a:pt x="2632" y="441"/>
                    </a:cubicBezTo>
                    <a:cubicBezTo>
                      <a:pt x="2632" y="203"/>
                      <a:pt x="2429" y="1"/>
                      <a:pt x="219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7"/>
              <p:cNvSpPr/>
              <p:nvPr/>
            </p:nvSpPr>
            <p:spPr>
              <a:xfrm>
                <a:off x="4765913" y="2747888"/>
                <a:ext cx="13157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882" extrusionOk="0">
                    <a:moveTo>
                      <a:pt x="441" y="0"/>
                    </a:moveTo>
                    <a:cubicBezTo>
                      <a:pt x="203" y="0"/>
                      <a:pt x="0" y="203"/>
                      <a:pt x="0" y="441"/>
                    </a:cubicBezTo>
                    <a:cubicBezTo>
                      <a:pt x="0" y="679"/>
                      <a:pt x="203" y="881"/>
                      <a:pt x="441" y="881"/>
                    </a:cubicBezTo>
                    <a:lnTo>
                      <a:pt x="4822" y="881"/>
                    </a:lnTo>
                    <a:cubicBezTo>
                      <a:pt x="5072" y="881"/>
                      <a:pt x="5263" y="679"/>
                      <a:pt x="5263" y="441"/>
                    </a:cubicBezTo>
                    <a:cubicBezTo>
                      <a:pt x="5263" y="203"/>
                      <a:pt x="5072" y="0"/>
                      <a:pt x="4822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7"/>
              <p:cNvSpPr/>
              <p:nvPr/>
            </p:nvSpPr>
            <p:spPr>
              <a:xfrm>
                <a:off x="4875738" y="2725863"/>
                <a:ext cx="21750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2632" extrusionOk="0">
                    <a:moveTo>
                      <a:pt x="429" y="0"/>
                    </a:moveTo>
                    <a:cubicBezTo>
                      <a:pt x="191" y="0"/>
                      <a:pt x="1" y="203"/>
                      <a:pt x="1" y="441"/>
                    </a:cubicBezTo>
                    <a:lnTo>
                      <a:pt x="1" y="2191"/>
                    </a:lnTo>
                    <a:cubicBezTo>
                      <a:pt x="1" y="2441"/>
                      <a:pt x="191" y="2632"/>
                      <a:pt x="429" y="2632"/>
                    </a:cubicBezTo>
                    <a:cubicBezTo>
                      <a:pt x="679" y="2632"/>
                      <a:pt x="870" y="2441"/>
                      <a:pt x="870" y="2191"/>
                    </a:cubicBezTo>
                    <a:lnTo>
                      <a:pt x="870" y="441"/>
                    </a:lnTo>
                    <a:cubicBezTo>
                      <a:pt x="870" y="20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7"/>
              <p:cNvSpPr/>
              <p:nvPr/>
            </p:nvSpPr>
            <p:spPr>
              <a:xfrm>
                <a:off x="4261688" y="2747888"/>
                <a:ext cx="13157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5263" h="882" extrusionOk="0">
                    <a:moveTo>
                      <a:pt x="441" y="0"/>
                    </a:moveTo>
                    <a:cubicBezTo>
                      <a:pt x="203" y="0"/>
                      <a:pt x="0" y="203"/>
                      <a:pt x="0" y="441"/>
                    </a:cubicBezTo>
                    <a:cubicBezTo>
                      <a:pt x="0" y="679"/>
                      <a:pt x="203" y="881"/>
                      <a:pt x="441" y="881"/>
                    </a:cubicBezTo>
                    <a:lnTo>
                      <a:pt x="4822" y="881"/>
                    </a:lnTo>
                    <a:cubicBezTo>
                      <a:pt x="5072" y="881"/>
                      <a:pt x="5263" y="679"/>
                      <a:pt x="5263" y="441"/>
                    </a:cubicBezTo>
                    <a:cubicBezTo>
                      <a:pt x="5263" y="203"/>
                      <a:pt x="5072" y="0"/>
                      <a:pt x="4822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7"/>
              <p:cNvSpPr/>
              <p:nvPr/>
            </p:nvSpPr>
            <p:spPr>
              <a:xfrm>
                <a:off x="4261688" y="2725863"/>
                <a:ext cx="22050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632" extrusionOk="0">
                    <a:moveTo>
                      <a:pt x="441" y="0"/>
                    </a:moveTo>
                    <a:cubicBezTo>
                      <a:pt x="203" y="0"/>
                      <a:pt x="0" y="203"/>
                      <a:pt x="0" y="441"/>
                    </a:cubicBezTo>
                    <a:lnTo>
                      <a:pt x="0" y="2191"/>
                    </a:lnTo>
                    <a:cubicBezTo>
                      <a:pt x="0" y="2441"/>
                      <a:pt x="203" y="2632"/>
                      <a:pt x="441" y="2632"/>
                    </a:cubicBezTo>
                    <a:cubicBezTo>
                      <a:pt x="691" y="2632"/>
                      <a:pt x="881" y="2441"/>
                      <a:pt x="881" y="2191"/>
                    </a:cubicBezTo>
                    <a:lnTo>
                      <a:pt x="881" y="441"/>
                    </a:lnTo>
                    <a:cubicBezTo>
                      <a:pt x="881" y="203"/>
                      <a:pt x="691" y="0"/>
                      <a:pt x="44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7"/>
              <p:cNvSpPr/>
              <p:nvPr/>
            </p:nvSpPr>
            <p:spPr>
              <a:xfrm>
                <a:off x="4350688" y="2530813"/>
                <a:ext cx="101525" cy="9952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981" extrusionOk="0">
                    <a:moveTo>
                      <a:pt x="481" y="1"/>
                    </a:moveTo>
                    <a:cubicBezTo>
                      <a:pt x="369" y="1"/>
                      <a:pt x="256" y="45"/>
                      <a:pt x="167" y="135"/>
                    </a:cubicBezTo>
                    <a:cubicBezTo>
                      <a:pt x="0" y="301"/>
                      <a:pt x="0" y="575"/>
                      <a:pt x="167" y="754"/>
                    </a:cubicBezTo>
                    <a:lnTo>
                      <a:pt x="3274" y="3849"/>
                    </a:lnTo>
                    <a:cubicBezTo>
                      <a:pt x="3358" y="3933"/>
                      <a:pt x="3465" y="3980"/>
                      <a:pt x="3584" y="3980"/>
                    </a:cubicBezTo>
                    <a:cubicBezTo>
                      <a:pt x="3691" y="3980"/>
                      <a:pt x="3798" y="3933"/>
                      <a:pt x="3894" y="3849"/>
                    </a:cubicBezTo>
                    <a:cubicBezTo>
                      <a:pt x="4060" y="3683"/>
                      <a:pt x="4060" y="3409"/>
                      <a:pt x="3894" y="3230"/>
                    </a:cubicBezTo>
                    <a:lnTo>
                      <a:pt x="786" y="135"/>
                    </a:lnTo>
                    <a:cubicBezTo>
                      <a:pt x="703" y="45"/>
                      <a:pt x="593" y="1"/>
                      <a:pt x="48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>
                <a:off x="4335213" y="2515338"/>
                <a:ext cx="5507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123" extrusionOk="0">
                    <a:moveTo>
                      <a:pt x="1719" y="1"/>
                    </a:moveTo>
                    <a:cubicBezTo>
                      <a:pt x="1607" y="1"/>
                      <a:pt x="1494" y="45"/>
                      <a:pt x="1405" y="135"/>
                    </a:cubicBezTo>
                    <a:lnTo>
                      <a:pt x="167" y="1373"/>
                    </a:lnTo>
                    <a:cubicBezTo>
                      <a:pt x="0" y="1540"/>
                      <a:pt x="0" y="1813"/>
                      <a:pt x="167" y="1992"/>
                    </a:cubicBezTo>
                    <a:cubicBezTo>
                      <a:pt x="250" y="2075"/>
                      <a:pt x="369" y="2123"/>
                      <a:pt x="476" y="2123"/>
                    </a:cubicBezTo>
                    <a:cubicBezTo>
                      <a:pt x="595" y="2123"/>
                      <a:pt x="703" y="2075"/>
                      <a:pt x="786" y="1992"/>
                    </a:cubicBezTo>
                    <a:lnTo>
                      <a:pt x="2024" y="754"/>
                    </a:lnTo>
                    <a:cubicBezTo>
                      <a:pt x="2203" y="575"/>
                      <a:pt x="2203" y="301"/>
                      <a:pt x="2024" y="135"/>
                    </a:cubicBezTo>
                    <a:cubicBezTo>
                      <a:pt x="1941" y="45"/>
                      <a:pt x="1831" y="1"/>
                      <a:pt x="1719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>
                <a:off x="4707263" y="2887413"/>
                <a:ext cx="101525" cy="9952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981" extrusionOk="0">
                    <a:moveTo>
                      <a:pt x="477" y="0"/>
                    </a:moveTo>
                    <a:cubicBezTo>
                      <a:pt x="364" y="0"/>
                      <a:pt x="251" y="45"/>
                      <a:pt x="168" y="134"/>
                    </a:cubicBezTo>
                    <a:cubicBezTo>
                      <a:pt x="1" y="301"/>
                      <a:pt x="1" y="575"/>
                      <a:pt x="168" y="754"/>
                    </a:cubicBezTo>
                    <a:lnTo>
                      <a:pt x="3263" y="3849"/>
                    </a:lnTo>
                    <a:cubicBezTo>
                      <a:pt x="3358" y="3932"/>
                      <a:pt x="3466" y="3980"/>
                      <a:pt x="3573" y="3980"/>
                    </a:cubicBezTo>
                    <a:cubicBezTo>
                      <a:pt x="3692" y="3980"/>
                      <a:pt x="3799" y="3932"/>
                      <a:pt x="3882" y="3849"/>
                    </a:cubicBezTo>
                    <a:cubicBezTo>
                      <a:pt x="4061" y="3682"/>
                      <a:pt x="4061" y="3397"/>
                      <a:pt x="3882" y="3230"/>
                    </a:cubicBezTo>
                    <a:lnTo>
                      <a:pt x="787" y="134"/>
                    </a:lnTo>
                    <a:cubicBezTo>
                      <a:pt x="703" y="45"/>
                      <a:pt x="590" y="0"/>
                      <a:pt x="477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>
                <a:off x="4769188" y="2949313"/>
                <a:ext cx="55075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124" extrusionOk="0">
                    <a:moveTo>
                      <a:pt x="1721" y="1"/>
                    </a:moveTo>
                    <a:cubicBezTo>
                      <a:pt x="1608" y="1"/>
                      <a:pt x="1495" y="46"/>
                      <a:pt x="1405" y="135"/>
                    </a:cubicBezTo>
                    <a:lnTo>
                      <a:pt x="167" y="1373"/>
                    </a:lnTo>
                    <a:cubicBezTo>
                      <a:pt x="0" y="1540"/>
                      <a:pt x="0" y="1826"/>
                      <a:pt x="167" y="1992"/>
                    </a:cubicBezTo>
                    <a:cubicBezTo>
                      <a:pt x="250" y="2076"/>
                      <a:pt x="369" y="2123"/>
                      <a:pt x="477" y="2123"/>
                    </a:cubicBezTo>
                    <a:cubicBezTo>
                      <a:pt x="596" y="2123"/>
                      <a:pt x="703" y="2076"/>
                      <a:pt x="786" y="1992"/>
                    </a:cubicBezTo>
                    <a:lnTo>
                      <a:pt x="2036" y="754"/>
                    </a:lnTo>
                    <a:cubicBezTo>
                      <a:pt x="2203" y="587"/>
                      <a:pt x="2203" y="302"/>
                      <a:pt x="2036" y="135"/>
                    </a:cubicBezTo>
                    <a:cubicBezTo>
                      <a:pt x="1947" y="46"/>
                      <a:pt x="1834" y="1"/>
                      <a:pt x="172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>
                <a:off x="4707263" y="2530813"/>
                <a:ext cx="101525" cy="9952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981" extrusionOk="0">
                    <a:moveTo>
                      <a:pt x="3577" y="1"/>
                    </a:moveTo>
                    <a:cubicBezTo>
                      <a:pt x="3466" y="1"/>
                      <a:pt x="3352" y="45"/>
                      <a:pt x="3263" y="135"/>
                    </a:cubicBezTo>
                    <a:lnTo>
                      <a:pt x="168" y="3230"/>
                    </a:lnTo>
                    <a:cubicBezTo>
                      <a:pt x="1" y="3397"/>
                      <a:pt x="1" y="3683"/>
                      <a:pt x="168" y="3849"/>
                    </a:cubicBezTo>
                    <a:cubicBezTo>
                      <a:pt x="251" y="3933"/>
                      <a:pt x="370" y="3980"/>
                      <a:pt x="477" y="3980"/>
                    </a:cubicBezTo>
                    <a:cubicBezTo>
                      <a:pt x="584" y="3980"/>
                      <a:pt x="703" y="3933"/>
                      <a:pt x="787" y="3849"/>
                    </a:cubicBezTo>
                    <a:lnTo>
                      <a:pt x="3882" y="754"/>
                    </a:lnTo>
                    <a:cubicBezTo>
                      <a:pt x="4061" y="575"/>
                      <a:pt x="4061" y="301"/>
                      <a:pt x="3882" y="135"/>
                    </a:cubicBezTo>
                    <a:cubicBezTo>
                      <a:pt x="3799" y="45"/>
                      <a:pt x="3689" y="1"/>
                      <a:pt x="3577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>
                <a:off x="4769188" y="2515338"/>
                <a:ext cx="5507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123" extrusionOk="0">
                    <a:moveTo>
                      <a:pt x="481" y="1"/>
                    </a:moveTo>
                    <a:cubicBezTo>
                      <a:pt x="369" y="1"/>
                      <a:pt x="256" y="45"/>
                      <a:pt x="167" y="135"/>
                    </a:cubicBezTo>
                    <a:cubicBezTo>
                      <a:pt x="0" y="301"/>
                      <a:pt x="0" y="575"/>
                      <a:pt x="167" y="754"/>
                    </a:cubicBezTo>
                    <a:lnTo>
                      <a:pt x="1405" y="1992"/>
                    </a:lnTo>
                    <a:cubicBezTo>
                      <a:pt x="1501" y="2075"/>
                      <a:pt x="1608" y="2123"/>
                      <a:pt x="1715" y="2123"/>
                    </a:cubicBezTo>
                    <a:cubicBezTo>
                      <a:pt x="1834" y="2123"/>
                      <a:pt x="1941" y="2075"/>
                      <a:pt x="2036" y="1992"/>
                    </a:cubicBezTo>
                    <a:cubicBezTo>
                      <a:pt x="2203" y="1813"/>
                      <a:pt x="2203" y="1540"/>
                      <a:pt x="2036" y="1373"/>
                    </a:cubicBezTo>
                    <a:lnTo>
                      <a:pt x="786" y="135"/>
                    </a:lnTo>
                    <a:cubicBezTo>
                      <a:pt x="703" y="45"/>
                      <a:pt x="593" y="1"/>
                      <a:pt x="481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>
                <a:off x="4350688" y="2887413"/>
                <a:ext cx="101525" cy="9952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981" extrusionOk="0">
                    <a:moveTo>
                      <a:pt x="3580" y="0"/>
                    </a:moveTo>
                    <a:cubicBezTo>
                      <a:pt x="3468" y="0"/>
                      <a:pt x="3358" y="45"/>
                      <a:pt x="3274" y="134"/>
                    </a:cubicBezTo>
                    <a:lnTo>
                      <a:pt x="167" y="3230"/>
                    </a:lnTo>
                    <a:cubicBezTo>
                      <a:pt x="0" y="3397"/>
                      <a:pt x="0" y="3682"/>
                      <a:pt x="167" y="3849"/>
                    </a:cubicBezTo>
                    <a:cubicBezTo>
                      <a:pt x="250" y="3932"/>
                      <a:pt x="369" y="3980"/>
                      <a:pt x="476" y="3980"/>
                    </a:cubicBezTo>
                    <a:cubicBezTo>
                      <a:pt x="596" y="3980"/>
                      <a:pt x="703" y="3932"/>
                      <a:pt x="786" y="3849"/>
                    </a:cubicBezTo>
                    <a:lnTo>
                      <a:pt x="3894" y="754"/>
                    </a:lnTo>
                    <a:cubicBezTo>
                      <a:pt x="4060" y="575"/>
                      <a:pt x="4060" y="301"/>
                      <a:pt x="3894" y="134"/>
                    </a:cubicBezTo>
                    <a:cubicBezTo>
                      <a:pt x="3804" y="45"/>
                      <a:pt x="3691" y="0"/>
                      <a:pt x="3580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7"/>
              <p:cNvSpPr/>
              <p:nvPr/>
            </p:nvSpPr>
            <p:spPr>
              <a:xfrm>
                <a:off x="4335213" y="2949313"/>
                <a:ext cx="55075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124" extrusionOk="0">
                    <a:moveTo>
                      <a:pt x="476" y="1"/>
                    </a:moveTo>
                    <a:cubicBezTo>
                      <a:pt x="363" y="1"/>
                      <a:pt x="250" y="46"/>
                      <a:pt x="167" y="135"/>
                    </a:cubicBezTo>
                    <a:cubicBezTo>
                      <a:pt x="0" y="302"/>
                      <a:pt x="0" y="587"/>
                      <a:pt x="167" y="754"/>
                    </a:cubicBezTo>
                    <a:lnTo>
                      <a:pt x="1405" y="1992"/>
                    </a:lnTo>
                    <a:cubicBezTo>
                      <a:pt x="1488" y="2076"/>
                      <a:pt x="1607" y="2123"/>
                      <a:pt x="1715" y="2123"/>
                    </a:cubicBezTo>
                    <a:cubicBezTo>
                      <a:pt x="1834" y="2123"/>
                      <a:pt x="1941" y="2076"/>
                      <a:pt x="2024" y="1992"/>
                    </a:cubicBezTo>
                    <a:cubicBezTo>
                      <a:pt x="2203" y="1826"/>
                      <a:pt x="2203" y="1540"/>
                      <a:pt x="2024" y="1373"/>
                    </a:cubicBezTo>
                    <a:lnTo>
                      <a:pt x="786" y="135"/>
                    </a:lnTo>
                    <a:cubicBezTo>
                      <a:pt x="703" y="46"/>
                      <a:pt x="589" y="1"/>
                      <a:pt x="47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7"/>
              <p:cNvSpPr/>
              <p:nvPr/>
            </p:nvSpPr>
            <p:spPr>
              <a:xfrm>
                <a:off x="4382238" y="2561563"/>
                <a:ext cx="394700" cy="394700"/>
              </a:xfrm>
              <a:custGeom>
                <a:avLst/>
                <a:gdLst/>
                <a:ahLst/>
                <a:cxnLst/>
                <a:rect l="l" t="t" r="r" b="b"/>
                <a:pathLst>
                  <a:path w="15788" h="15788" extrusionOk="0">
                    <a:moveTo>
                      <a:pt x="7894" y="0"/>
                    </a:moveTo>
                    <a:cubicBezTo>
                      <a:pt x="3536" y="0"/>
                      <a:pt x="0" y="3536"/>
                      <a:pt x="0" y="7894"/>
                    </a:cubicBezTo>
                    <a:cubicBezTo>
                      <a:pt x="0" y="12252"/>
                      <a:pt x="3536" y="15788"/>
                      <a:pt x="7894" y="15788"/>
                    </a:cubicBezTo>
                    <a:cubicBezTo>
                      <a:pt x="12252" y="15788"/>
                      <a:pt x="15788" y="12252"/>
                      <a:pt x="15788" y="7894"/>
                    </a:cubicBezTo>
                    <a:cubicBezTo>
                      <a:pt x="15788" y="3536"/>
                      <a:pt x="12252" y="0"/>
                      <a:pt x="7894" y="0"/>
                    </a:cubicBezTo>
                    <a:close/>
                  </a:path>
                </a:pathLst>
              </a:custGeom>
              <a:solidFill>
                <a:srgbClr val="AFBD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>
                <a:off x="4334313" y="2810713"/>
                <a:ext cx="1059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2227" extrusionOk="0">
                    <a:moveTo>
                      <a:pt x="3742" y="1"/>
                    </a:moveTo>
                    <a:cubicBezTo>
                      <a:pt x="3686" y="1"/>
                      <a:pt x="3628" y="12"/>
                      <a:pt x="3572" y="35"/>
                    </a:cubicBezTo>
                    <a:lnTo>
                      <a:pt x="334" y="1381"/>
                    </a:lnTo>
                    <a:cubicBezTo>
                      <a:pt x="108" y="1476"/>
                      <a:pt x="0" y="1726"/>
                      <a:pt x="96" y="1952"/>
                    </a:cubicBezTo>
                    <a:cubicBezTo>
                      <a:pt x="167" y="2119"/>
                      <a:pt x="322" y="2226"/>
                      <a:pt x="500" y="2226"/>
                    </a:cubicBezTo>
                    <a:cubicBezTo>
                      <a:pt x="560" y="2226"/>
                      <a:pt x="608" y="2214"/>
                      <a:pt x="667" y="2190"/>
                    </a:cubicBezTo>
                    <a:lnTo>
                      <a:pt x="3906" y="845"/>
                    </a:lnTo>
                    <a:cubicBezTo>
                      <a:pt x="4132" y="750"/>
                      <a:pt x="4239" y="500"/>
                      <a:pt x="4144" y="273"/>
                    </a:cubicBezTo>
                    <a:cubicBezTo>
                      <a:pt x="4072" y="103"/>
                      <a:pt x="3913" y="1"/>
                      <a:pt x="3742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>
                <a:off x="4325963" y="2824113"/>
                <a:ext cx="41700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500" extrusionOk="0">
                    <a:moveTo>
                      <a:pt x="499" y="0"/>
                    </a:moveTo>
                    <a:cubicBezTo>
                      <a:pt x="444" y="0"/>
                      <a:pt x="387" y="12"/>
                      <a:pt x="334" y="35"/>
                    </a:cubicBezTo>
                    <a:cubicBezTo>
                      <a:pt x="108" y="130"/>
                      <a:pt x="1" y="380"/>
                      <a:pt x="96" y="607"/>
                    </a:cubicBezTo>
                    <a:lnTo>
                      <a:pt x="763" y="2226"/>
                    </a:lnTo>
                    <a:cubicBezTo>
                      <a:pt x="834" y="2393"/>
                      <a:pt x="1001" y="2500"/>
                      <a:pt x="1168" y="2500"/>
                    </a:cubicBezTo>
                    <a:cubicBezTo>
                      <a:pt x="1227" y="2500"/>
                      <a:pt x="1275" y="2488"/>
                      <a:pt x="1334" y="2464"/>
                    </a:cubicBezTo>
                    <a:cubicBezTo>
                      <a:pt x="1561" y="2369"/>
                      <a:pt x="1668" y="2119"/>
                      <a:pt x="1573" y="1892"/>
                    </a:cubicBezTo>
                    <a:lnTo>
                      <a:pt x="906" y="273"/>
                    </a:lnTo>
                    <a:cubicBezTo>
                      <a:pt x="834" y="103"/>
                      <a:pt x="668" y="0"/>
                      <a:pt x="499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>
                <a:off x="4709063" y="2655638"/>
                <a:ext cx="10597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2215" extrusionOk="0">
                    <a:moveTo>
                      <a:pt x="3737" y="0"/>
                    </a:moveTo>
                    <a:cubicBezTo>
                      <a:pt x="3681" y="0"/>
                      <a:pt x="3625" y="12"/>
                      <a:pt x="3572" y="35"/>
                    </a:cubicBezTo>
                    <a:lnTo>
                      <a:pt x="322" y="1381"/>
                    </a:lnTo>
                    <a:cubicBezTo>
                      <a:pt x="107" y="1464"/>
                      <a:pt x="0" y="1726"/>
                      <a:pt x="96" y="1952"/>
                    </a:cubicBezTo>
                    <a:cubicBezTo>
                      <a:pt x="155" y="2119"/>
                      <a:pt x="322" y="2214"/>
                      <a:pt x="500" y="2214"/>
                    </a:cubicBezTo>
                    <a:cubicBezTo>
                      <a:pt x="548" y="2214"/>
                      <a:pt x="608" y="2202"/>
                      <a:pt x="667" y="2190"/>
                    </a:cubicBezTo>
                    <a:lnTo>
                      <a:pt x="3906" y="845"/>
                    </a:lnTo>
                    <a:cubicBezTo>
                      <a:pt x="4132" y="750"/>
                      <a:pt x="4239" y="500"/>
                      <a:pt x="4144" y="273"/>
                    </a:cubicBezTo>
                    <a:cubicBezTo>
                      <a:pt x="4072" y="103"/>
                      <a:pt x="3906" y="0"/>
                      <a:pt x="3737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>
                <a:off x="4781688" y="2635388"/>
                <a:ext cx="41700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501" extrusionOk="0">
                    <a:moveTo>
                      <a:pt x="499" y="1"/>
                    </a:moveTo>
                    <a:cubicBezTo>
                      <a:pt x="443" y="1"/>
                      <a:pt x="387" y="12"/>
                      <a:pt x="334" y="36"/>
                    </a:cubicBezTo>
                    <a:cubicBezTo>
                      <a:pt x="108" y="131"/>
                      <a:pt x="0" y="381"/>
                      <a:pt x="96" y="607"/>
                    </a:cubicBezTo>
                    <a:lnTo>
                      <a:pt x="762" y="2226"/>
                    </a:lnTo>
                    <a:cubicBezTo>
                      <a:pt x="834" y="2393"/>
                      <a:pt x="1001" y="2500"/>
                      <a:pt x="1167" y="2500"/>
                    </a:cubicBezTo>
                    <a:cubicBezTo>
                      <a:pt x="1227" y="2500"/>
                      <a:pt x="1274" y="2488"/>
                      <a:pt x="1334" y="2464"/>
                    </a:cubicBezTo>
                    <a:cubicBezTo>
                      <a:pt x="1560" y="2369"/>
                      <a:pt x="1667" y="2119"/>
                      <a:pt x="1572" y="1893"/>
                    </a:cubicBezTo>
                    <a:lnTo>
                      <a:pt x="905" y="274"/>
                    </a:lnTo>
                    <a:cubicBezTo>
                      <a:pt x="834" y="104"/>
                      <a:pt x="668" y="1"/>
                      <a:pt x="499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>
                <a:off x="4467663" y="2896738"/>
                <a:ext cx="5865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4120" extrusionOk="0">
                    <a:moveTo>
                      <a:pt x="1843" y="0"/>
                    </a:moveTo>
                    <a:cubicBezTo>
                      <a:pt x="1672" y="0"/>
                      <a:pt x="1513" y="103"/>
                      <a:pt x="1441" y="273"/>
                    </a:cubicBezTo>
                    <a:lnTo>
                      <a:pt x="96" y="3512"/>
                    </a:lnTo>
                    <a:cubicBezTo>
                      <a:pt x="0" y="3738"/>
                      <a:pt x="108" y="4000"/>
                      <a:pt x="334" y="4083"/>
                    </a:cubicBezTo>
                    <a:cubicBezTo>
                      <a:pt x="393" y="4107"/>
                      <a:pt x="441" y="4119"/>
                      <a:pt x="500" y="4119"/>
                    </a:cubicBezTo>
                    <a:cubicBezTo>
                      <a:pt x="679" y="4119"/>
                      <a:pt x="834" y="4024"/>
                      <a:pt x="905" y="3845"/>
                    </a:cubicBezTo>
                    <a:lnTo>
                      <a:pt x="2251" y="607"/>
                    </a:lnTo>
                    <a:cubicBezTo>
                      <a:pt x="2346" y="392"/>
                      <a:pt x="2239" y="130"/>
                      <a:pt x="2013" y="35"/>
                    </a:cubicBezTo>
                    <a:cubicBezTo>
                      <a:pt x="1956" y="12"/>
                      <a:pt x="1899" y="0"/>
                      <a:pt x="1843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>
                <a:off x="4447413" y="2969363"/>
                <a:ext cx="65525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548" extrusionOk="0">
                    <a:moveTo>
                      <a:pt x="498" y="1"/>
                    </a:moveTo>
                    <a:cubicBezTo>
                      <a:pt x="327" y="1"/>
                      <a:pt x="168" y="103"/>
                      <a:pt x="96" y="273"/>
                    </a:cubicBezTo>
                    <a:cubicBezTo>
                      <a:pt x="1" y="500"/>
                      <a:pt x="108" y="750"/>
                      <a:pt x="334" y="845"/>
                    </a:cubicBezTo>
                    <a:lnTo>
                      <a:pt x="1953" y="1524"/>
                    </a:lnTo>
                    <a:cubicBezTo>
                      <a:pt x="2013" y="1547"/>
                      <a:pt x="2072" y="1547"/>
                      <a:pt x="2120" y="1547"/>
                    </a:cubicBezTo>
                    <a:cubicBezTo>
                      <a:pt x="2299" y="1547"/>
                      <a:pt x="2453" y="1452"/>
                      <a:pt x="2525" y="1286"/>
                    </a:cubicBezTo>
                    <a:cubicBezTo>
                      <a:pt x="2620" y="1059"/>
                      <a:pt x="2513" y="797"/>
                      <a:pt x="2287" y="714"/>
                    </a:cubicBezTo>
                    <a:lnTo>
                      <a:pt x="667" y="35"/>
                    </a:lnTo>
                    <a:cubicBezTo>
                      <a:pt x="611" y="12"/>
                      <a:pt x="554" y="1"/>
                      <a:pt x="498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7"/>
              <p:cNvSpPr/>
              <p:nvPr/>
            </p:nvSpPr>
            <p:spPr>
              <a:xfrm>
                <a:off x="4623038" y="2522163"/>
                <a:ext cx="58350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4113" extrusionOk="0">
                    <a:moveTo>
                      <a:pt x="1848" y="0"/>
                    </a:moveTo>
                    <a:cubicBezTo>
                      <a:pt x="1675" y="0"/>
                      <a:pt x="1502" y="101"/>
                      <a:pt x="1429" y="266"/>
                    </a:cubicBezTo>
                    <a:lnTo>
                      <a:pt x="96" y="3505"/>
                    </a:lnTo>
                    <a:cubicBezTo>
                      <a:pt x="0" y="3731"/>
                      <a:pt x="108" y="3993"/>
                      <a:pt x="334" y="4088"/>
                    </a:cubicBezTo>
                    <a:cubicBezTo>
                      <a:pt x="381" y="4100"/>
                      <a:pt x="441" y="4112"/>
                      <a:pt x="500" y="4112"/>
                    </a:cubicBezTo>
                    <a:cubicBezTo>
                      <a:pt x="667" y="4112"/>
                      <a:pt x="834" y="4017"/>
                      <a:pt x="905" y="3850"/>
                    </a:cubicBezTo>
                    <a:lnTo>
                      <a:pt x="2239" y="600"/>
                    </a:lnTo>
                    <a:cubicBezTo>
                      <a:pt x="2334" y="385"/>
                      <a:pt x="2227" y="124"/>
                      <a:pt x="2001" y="28"/>
                    </a:cubicBezTo>
                    <a:cubicBezTo>
                      <a:pt x="1951" y="9"/>
                      <a:pt x="1899" y="0"/>
                      <a:pt x="1848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7"/>
              <p:cNvSpPr/>
              <p:nvPr/>
            </p:nvSpPr>
            <p:spPr>
              <a:xfrm>
                <a:off x="4636438" y="2513663"/>
                <a:ext cx="652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547" extrusionOk="0">
                    <a:moveTo>
                      <a:pt x="490" y="0"/>
                    </a:moveTo>
                    <a:cubicBezTo>
                      <a:pt x="321" y="0"/>
                      <a:pt x="155" y="103"/>
                      <a:pt x="84" y="273"/>
                    </a:cubicBezTo>
                    <a:cubicBezTo>
                      <a:pt x="0" y="499"/>
                      <a:pt x="95" y="749"/>
                      <a:pt x="322" y="845"/>
                    </a:cubicBezTo>
                    <a:lnTo>
                      <a:pt x="1941" y="1523"/>
                    </a:lnTo>
                    <a:cubicBezTo>
                      <a:pt x="2000" y="1547"/>
                      <a:pt x="2060" y="1547"/>
                      <a:pt x="2108" y="1547"/>
                    </a:cubicBezTo>
                    <a:cubicBezTo>
                      <a:pt x="2286" y="1547"/>
                      <a:pt x="2453" y="1452"/>
                      <a:pt x="2512" y="1285"/>
                    </a:cubicBezTo>
                    <a:cubicBezTo>
                      <a:pt x="2608" y="1059"/>
                      <a:pt x="2501" y="797"/>
                      <a:pt x="2274" y="714"/>
                    </a:cubicBezTo>
                    <a:lnTo>
                      <a:pt x="655" y="35"/>
                    </a:lnTo>
                    <a:cubicBezTo>
                      <a:pt x="602" y="11"/>
                      <a:pt x="546" y="0"/>
                      <a:pt x="490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7"/>
              <p:cNvSpPr/>
              <p:nvPr/>
            </p:nvSpPr>
            <p:spPr>
              <a:xfrm>
                <a:off x="4623038" y="2896738"/>
                <a:ext cx="5835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4120" extrusionOk="0">
                    <a:moveTo>
                      <a:pt x="499" y="0"/>
                    </a:moveTo>
                    <a:cubicBezTo>
                      <a:pt x="443" y="0"/>
                      <a:pt x="387" y="12"/>
                      <a:pt x="334" y="35"/>
                    </a:cubicBezTo>
                    <a:cubicBezTo>
                      <a:pt x="108" y="130"/>
                      <a:pt x="0" y="392"/>
                      <a:pt x="96" y="607"/>
                    </a:cubicBezTo>
                    <a:lnTo>
                      <a:pt x="1429" y="3845"/>
                    </a:lnTo>
                    <a:cubicBezTo>
                      <a:pt x="1501" y="4024"/>
                      <a:pt x="1667" y="4119"/>
                      <a:pt x="1834" y="4119"/>
                    </a:cubicBezTo>
                    <a:cubicBezTo>
                      <a:pt x="1894" y="4119"/>
                      <a:pt x="1953" y="4107"/>
                      <a:pt x="2001" y="4083"/>
                    </a:cubicBezTo>
                    <a:cubicBezTo>
                      <a:pt x="2227" y="4000"/>
                      <a:pt x="2334" y="3738"/>
                      <a:pt x="2239" y="3512"/>
                    </a:cubicBezTo>
                    <a:lnTo>
                      <a:pt x="905" y="273"/>
                    </a:lnTo>
                    <a:cubicBezTo>
                      <a:pt x="834" y="103"/>
                      <a:pt x="668" y="0"/>
                      <a:pt x="499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7"/>
              <p:cNvSpPr/>
              <p:nvPr/>
            </p:nvSpPr>
            <p:spPr>
              <a:xfrm>
                <a:off x="4636438" y="2969363"/>
                <a:ext cx="652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548" extrusionOk="0">
                    <a:moveTo>
                      <a:pt x="2113" y="1"/>
                    </a:moveTo>
                    <a:cubicBezTo>
                      <a:pt x="2055" y="1"/>
                      <a:pt x="1997" y="12"/>
                      <a:pt x="1941" y="35"/>
                    </a:cubicBezTo>
                    <a:lnTo>
                      <a:pt x="322" y="714"/>
                    </a:lnTo>
                    <a:cubicBezTo>
                      <a:pt x="95" y="797"/>
                      <a:pt x="0" y="1059"/>
                      <a:pt x="84" y="1286"/>
                    </a:cubicBezTo>
                    <a:cubicBezTo>
                      <a:pt x="155" y="1452"/>
                      <a:pt x="322" y="1547"/>
                      <a:pt x="488" y="1547"/>
                    </a:cubicBezTo>
                    <a:cubicBezTo>
                      <a:pt x="548" y="1547"/>
                      <a:pt x="607" y="1547"/>
                      <a:pt x="655" y="1524"/>
                    </a:cubicBezTo>
                    <a:lnTo>
                      <a:pt x="2274" y="845"/>
                    </a:lnTo>
                    <a:cubicBezTo>
                      <a:pt x="2501" y="750"/>
                      <a:pt x="2608" y="500"/>
                      <a:pt x="2512" y="273"/>
                    </a:cubicBezTo>
                    <a:cubicBezTo>
                      <a:pt x="2450" y="103"/>
                      <a:pt x="2286" y="1"/>
                      <a:pt x="2113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7"/>
              <p:cNvSpPr/>
              <p:nvPr/>
            </p:nvSpPr>
            <p:spPr>
              <a:xfrm>
                <a:off x="4467663" y="2522163"/>
                <a:ext cx="58650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4113" extrusionOk="0">
                    <a:moveTo>
                      <a:pt x="492" y="0"/>
                    </a:moveTo>
                    <a:cubicBezTo>
                      <a:pt x="439" y="0"/>
                      <a:pt x="386" y="9"/>
                      <a:pt x="334" y="28"/>
                    </a:cubicBezTo>
                    <a:cubicBezTo>
                      <a:pt x="108" y="124"/>
                      <a:pt x="0" y="385"/>
                      <a:pt x="96" y="600"/>
                    </a:cubicBezTo>
                    <a:lnTo>
                      <a:pt x="1441" y="3850"/>
                    </a:lnTo>
                    <a:cubicBezTo>
                      <a:pt x="1512" y="4017"/>
                      <a:pt x="1679" y="4112"/>
                      <a:pt x="1846" y="4112"/>
                    </a:cubicBezTo>
                    <a:cubicBezTo>
                      <a:pt x="1905" y="4112"/>
                      <a:pt x="1953" y="4100"/>
                      <a:pt x="2013" y="4088"/>
                    </a:cubicBezTo>
                    <a:cubicBezTo>
                      <a:pt x="2239" y="3993"/>
                      <a:pt x="2346" y="3731"/>
                      <a:pt x="2251" y="3505"/>
                    </a:cubicBezTo>
                    <a:lnTo>
                      <a:pt x="905" y="266"/>
                    </a:lnTo>
                    <a:cubicBezTo>
                      <a:pt x="832" y="101"/>
                      <a:pt x="667" y="0"/>
                      <a:pt x="49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7"/>
              <p:cNvSpPr/>
              <p:nvPr/>
            </p:nvSpPr>
            <p:spPr>
              <a:xfrm>
                <a:off x="4447413" y="2513663"/>
                <a:ext cx="655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547" extrusionOk="0">
                    <a:moveTo>
                      <a:pt x="2123" y="0"/>
                    </a:moveTo>
                    <a:cubicBezTo>
                      <a:pt x="2067" y="0"/>
                      <a:pt x="2009" y="11"/>
                      <a:pt x="1953" y="35"/>
                    </a:cubicBezTo>
                    <a:lnTo>
                      <a:pt x="334" y="714"/>
                    </a:lnTo>
                    <a:cubicBezTo>
                      <a:pt x="108" y="797"/>
                      <a:pt x="1" y="1059"/>
                      <a:pt x="96" y="1285"/>
                    </a:cubicBezTo>
                    <a:cubicBezTo>
                      <a:pt x="167" y="1452"/>
                      <a:pt x="334" y="1547"/>
                      <a:pt x="501" y="1547"/>
                    </a:cubicBezTo>
                    <a:cubicBezTo>
                      <a:pt x="560" y="1547"/>
                      <a:pt x="620" y="1547"/>
                      <a:pt x="667" y="1523"/>
                    </a:cubicBezTo>
                    <a:lnTo>
                      <a:pt x="2287" y="845"/>
                    </a:lnTo>
                    <a:cubicBezTo>
                      <a:pt x="2513" y="749"/>
                      <a:pt x="2620" y="499"/>
                      <a:pt x="2525" y="273"/>
                    </a:cubicBezTo>
                    <a:cubicBezTo>
                      <a:pt x="2453" y="103"/>
                      <a:pt x="2294" y="0"/>
                      <a:pt x="2123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7"/>
              <p:cNvSpPr/>
              <p:nvPr/>
            </p:nvSpPr>
            <p:spPr>
              <a:xfrm>
                <a:off x="4709063" y="2810713"/>
                <a:ext cx="1059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2227" extrusionOk="0">
                    <a:moveTo>
                      <a:pt x="495" y="1"/>
                    </a:moveTo>
                    <a:cubicBezTo>
                      <a:pt x="322" y="1"/>
                      <a:pt x="158" y="103"/>
                      <a:pt x="96" y="273"/>
                    </a:cubicBezTo>
                    <a:cubicBezTo>
                      <a:pt x="0" y="500"/>
                      <a:pt x="107" y="750"/>
                      <a:pt x="322" y="845"/>
                    </a:cubicBezTo>
                    <a:lnTo>
                      <a:pt x="3572" y="2190"/>
                    </a:lnTo>
                    <a:cubicBezTo>
                      <a:pt x="3620" y="2214"/>
                      <a:pt x="3679" y="2226"/>
                      <a:pt x="3739" y="2226"/>
                    </a:cubicBezTo>
                    <a:cubicBezTo>
                      <a:pt x="3906" y="2226"/>
                      <a:pt x="4072" y="2119"/>
                      <a:pt x="4144" y="1952"/>
                    </a:cubicBezTo>
                    <a:cubicBezTo>
                      <a:pt x="4239" y="1726"/>
                      <a:pt x="4132" y="1476"/>
                      <a:pt x="3906" y="1381"/>
                    </a:cubicBezTo>
                    <a:lnTo>
                      <a:pt x="667" y="35"/>
                    </a:lnTo>
                    <a:cubicBezTo>
                      <a:pt x="611" y="12"/>
                      <a:pt x="553" y="1"/>
                      <a:pt x="495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7"/>
              <p:cNvSpPr/>
              <p:nvPr/>
            </p:nvSpPr>
            <p:spPr>
              <a:xfrm>
                <a:off x="4781688" y="2824113"/>
                <a:ext cx="41700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500" extrusionOk="0">
                    <a:moveTo>
                      <a:pt x="1164" y="0"/>
                    </a:moveTo>
                    <a:cubicBezTo>
                      <a:pt x="993" y="0"/>
                      <a:pt x="834" y="103"/>
                      <a:pt x="762" y="273"/>
                    </a:cubicBezTo>
                    <a:lnTo>
                      <a:pt x="96" y="1892"/>
                    </a:lnTo>
                    <a:cubicBezTo>
                      <a:pt x="0" y="2119"/>
                      <a:pt x="108" y="2369"/>
                      <a:pt x="322" y="2464"/>
                    </a:cubicBezTo>
                    <a:cubicBezTo>
                      <a:pt x="381" y="2488"/>
                      <a:pt x="441" y="2500"/>
                      <a:pt x="501" y="2500"/>
                    </a:cubicBezTo>
                    <a:cubicBezTo>
                      <a:pt x="667" y="2500"/>
                      <a:pt x="834" y="2393"/>
                      <a:pt x="905" y="2226"/>
                    </a:cubicBezTo>
                    <a:lnTo>
                      <a:pt x="1572" y="607"/>
                    </a:lnTo>
                    <a:cubicBezTo>
                      <a:pt x="1667" y="380"/>
                      <a:pt x="1560" y="130"/>
                      <a:pt x="1334" y="35"/>
                    </a:cubicBezTo>
                    <a:cubicBezTo>
                      <a:pt x="1278" y="12"/>
                      <a:pt x="1220" y="0"/>
                      <a:pt x="1164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7"/>
              <p:cNvSpPr/>
              <p:nvPr/>
            </p:nvSpPr>
            <p:spPr>
              <a:xfrm>
                <a:off x="4334313" y="2655638"/>
                <a:ext cx="10597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2215" extrusionOk="0">
                    <a:moveTo>
                      <a:pt x="497" y="0"/>
                    </a:moveTo>
                    <a:cubicBezTo>
                      <a:pt x="326" y="0"/>
                      <a:pt x="167" y="103"/>
                      <a:pt x="96" y="273"/>
                    </a:cubicBezTo>
                    <a:cubicBezTo>
                      <a:pt x="0" y="500"/>
                      <a:pt x="108" y="750"/>
                      <a:pt x="334" y="845"/>
                    </a:cubicBezTo>
                    <a:lnTo>
                      <a:pt x="3572" y="2190"/>
                    </a:lnTo>
                    <a:cubicBezTo>
                      <a:pt x="3620" y="2202"/>
                      <a:pt x="3679" y="2214"/>
                      <a:pt x="3739" y="2214"/>
                    </a:cubicBezTo>
                    <a:cubicBezTo>
                      <a:pt x="3906" y="2214"/>
                      <a:pt x="4072" y="2119"/>
                      <a:pt x="4144" y="1952"/>
                    </a:cubicBezTo>
                    <a:cubicBezTo>
                      <a:pt x="4239" y="1726"/>
                      <a:pt x="4132" y="1464"/>
                      <a:pt x="3906" y="1381"/>
                    </a:cubicBezTo>
                    <a:lnTo>
                      <a:pt x="667" y="35"/>
                    </a:lnTo>
                    <a:cubicBezTo>
                      <a:pt x="611" y="12"/>
                      <a:pt x="553" y="0"/>
                      <a:pt x="497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4325963" y="2635388"/>
                <a:ext cx="41700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501" extrusionOk="0">
                    <a:moveTo>
                      <a:pt x="1165" y="1"/>
                    </a:moveTo>
                    <a:cubicBezTo>
                      <a:pt x="994" y="1"/>
                      <a:pt x="835" y="104"/>
                      <a:pt x="763" y="274"/>
                    </a:cubicBezTo>
                    <a:lnTo>
                      <a:pt x="96" y="1893"/>
                    </a:lnTo>
                    <a:cubicBezTo>
                      <a:pt x="1" y="2119"/>
                      <a:pt x="108" y="2369"/>
                      <a:pt x="334" y="2464"/>
                    </a:cubicBezTo>
                    <a:cubicBezTo>
                      <a:pt x="382" y="2488"/>
                      <a:pt x="442" y="2500"/>
                      <a:pt x="501" y="2500"/>
                    </a:cubicBezTo>
                    <a:cubicBezTo>
                      <a:pt x="668" y="2500"/>
                      <a:pt x="834" y="2393"/>
                      <a:pt x="906" y="2226"/>
                    </a:cubicBezTo>
                    <a:lnTo>
                      <a:pt x="1573" y="607"/>
                    </a:lnTo>
                    <a:cubicBezTo>
                      <a:pt x="1668" y="381"/>
                      <a:pt x="1561" y="131"/>
                      <a:pt x="1334" y="36"/>
                    </a:cubicBezTo>
                    <a:cubicBezTo>
                      <a:pt x="1278" y="12"/>
                      <a:pt x="1221" y="1"/>
                      <a:pt x="1165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1198" name="Google Shape;1198;p38"/>
          <p:cNvGrpSpPr/>
          <p:nvPr/>
        </p:nvGrpSpPr>
        <p:grpSpPr>
          <a:xfrm>
            <a:off x="3021319" y="1499751"/>
            <a:ext cx="2979123" cy="3023598"/>
            <a:chOff x="3021319" y="1499751"/>
            <a:chExt cx="2979123" cy="3023598"/>
          </a:xfrm>
        </p:grpSpPr>
        <p:sp>
          <p:nvSpPr>
            <p:cNvPr id="1199" name="Google Shape;1199;p38"/>
            <p:cNvSpPr/>
            <p:nvPr/>
          </p:nvSpPr>
          <p:spPr>
            <a:xfrm>
              <a:off x="3034157" y="1557063"/>
              <a:ext cx="2966285" cy="2966285"/>
            </a:xfrm>
            <a:custGeom>
              <a:avLst/>
              <a:gdLst/>
              <a:ahLst/>
              <a:cxnLst/>
              <a:rect l="l" t="t" r="r" b="b"/>
              <a:pathLst>
                <a:path w="90346" h="90346" extrusionOk="0">
                  <a:moveTo>
                    <a:pt x="45173" y="1"/>
                  </a:moveTo>
                  <a:cubicBezTo>
                    <a:pt x="20229" y="1"/>
                    <a:pt x="1" y="20217"/>
                    <a:pt x="1" y="45173"/>
                  </a:cubicBezTo>
                  <a:cubicBezTo>
                    <a:pt x="1" y="70116"/>
                    <a:pt x="20229" y="90345"/>
                    <a:pt x="45173" y="90345"/>
                  </a:cubicBezTo>
                  <a:cubicBezTo>
                    <a:pt x="70129" y="90345"/>
                    <a:pt x="90345" y="70116"/>
                    <a:pt x="90345" y="45173"/>
                  </a:cubicBezTo>
                  <a:cubicBezTo>
                    <a:pt x="90345" y="20217"/>
                    <a:pt x="70129" y="1"/>
                    <a:pt x="451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3021319" y="1499751"/>
              <a:ext cx="2966285" cy="2966285"/>
            </a:xfrm>
            <a:custGeom>
              <a:avLst/>
              <a:gdLst/>
              <a:ahLst/>
              <a:cxnLst/>
              <a:rect l="l" t="t" r="r" b="b"/>
              <a:pathLst>
                <a:path w="90346" h="90346" extrusionOk="0">
                  <a:moveTo>
                    <a:pt x="45173" y="1"/>
                  </a:moveTo>
                  <a:cubicBezTo>
                    <a:pt x="20229" y="1"/>
                    <a:pt x="1" y="20217"/>
                    <a:pt x="1" y="45173"/>
                  </a:cubicBezTo>
                  <a:cubicBezTo>
                    <a:pt x="1" y="70116"/>
                    <a:pt x="20229" y="90345"/>
                    <a:pt x="45173" y="90345"/>
                  </a:cubicBezTo>
                  <a:cubicBezTo>
                    <a:pt x="70129" y="90345"/>
                    <a:pt x="90345" y="70116"/>
                    <a:pt x="90345" y="45173"/>
                  </a:cubicBezTo>
                  <a:cubicBezTo>
                    <a:pt x="90345" y="20217"/>
                    <a:pt x="70129" y="1"/>
                    <a:pt x="45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38"/>
          <p:cNvSpPr/>
          <p:nvPr/>
        </p:nvSpPr>
        <p:spPr>
          <a:xfrm>
            <a:off x="3561972" y="1668214"/>
            <a:ext cx="1884618" cy="2797821"/>
          </a:xfrm>
          <a:custGeom>
            <a:avLst/>
            <a:gdLst/>
            <a:ahLst/>
            <a:cxnLst/>
            <a:rect l="l" t="t" r="r" b="b"/>
            <a:pathLst>
              <a:path w="57401" h="85215" extrusionOk="0">
                <a:moveTo>
                  <a:pt x="31209" y="1"/>
                </a:moveTo>
                <a:cubicBezTo>
                  <a:pt x="28982" y="1"/>
                  <a:pt x="26755" y="156"/>
                  <a:pt x="24551" y="466"/>
                </a:cubicBezTo>
                <a:cubicBezTo>
                  <a:pt x="23277" y="644"/>
                  <a:pt x="21884" y="942"/>
                  <a:pt x="21122" y="1978"/>
                </a:cubicBezTo>
                <a:cubicBezTo>
                  <a:pt x="20479" y="2859"/>
                  <a:pt x="20455" y="4025"/>
                  <a:pt x="20467" y="5121"/>
                </a:cubicBezTo>
                <a:cubicBezTo>
                  <a:pt x="19133" y="6943"/>
                  <a:pt x="18193" y="8300"/>
                  <a:pt x="17133" y="10300"/>
                </a:cubicBezTo>
                <a:cubicBezTo>
                  <a:pt x="17038" y="10479"/>
                  <a:pt x="16943" y="10657"/>
                  <a:pt x="16895" y="10860"/>
                </a:cubicBezTo>
                <a:cubicBezTo>
                  <a:pt x="16657" y="11645"/>
                  <a:pt x="17228" y="12538"/>
                  <a:pt x="17621" y="13253"/>
                </a:cubicBezTo>
                <a:cubicBezTo>
                  <a:pt x="17038" y="14443"/>
                  <a:pt x="16181" y="15491"/>
                  <a:pt x="15133" y="16313"/>
                </a:cubicBezTo>
                <a:cubicBezTo>
                  <a:pt x="14895" y="16491"/>
                  <a:pt x="14645" y="16682"/>
                  <a:pt x="14526" y="16968"/>
                </a:cubicBezTo>
                <a:cubicBezTo>
                  <a:pt x="14383" y="17325"/>
                  <a:pt x="14526" y="17741"/>
                  <a:pt x="14788" y="18027"/>
                </a:cubicBezTo>
                <a:cubicBezTo>
                  <a:pt x="15038" y="18313"/>
                  <a:pt x="15383" y="18503"/>
                  <a:pt x="15728" y="18682"/>
                </a:cubicBezTo>
                <a:cubicBezTo>
                  <a:pt x="16062" y="18849"/>
                  <a:pt x="16181" y="18884"/>
                  <a:pt x="16454" y="19146"/>
                </a:cubicBezTo>
                <a:cubicBezTo>
                  <a:pt x="16502" y="19194"/>
                  <a:pt x="16538" y="19242"/>
                  <a:pt x="16574" y="19301"/>
                </a:cubicBezTo>
                <a:cubicBezTo>
                  <a:pt x="16859" y="19766"/>
                  <a:pt x="16669" y="20492"/>
                  <a:pt x="16157" y="20706"/>
                </a:cubicBezTo>
                <a:cubicBezTo>
                  <a:pt x="16002" y="21254"/>
                  <a:pt x="16240" y="22028"/>
                  <a:pt x="16705" y="22349"/>
                </a:cubicBezTo>
                <a:cubicBezTo>
                  <a:pt x="16097" y="22718"/>
                  <a:pt x="15943" y="23968"/>
                  <a:pt x="16514" y="24373"/>
                </a:cubicBezTo>
                <a:cubicBezTo>
                  <a:pt x="16431" y="24742"/>
                  <a:pt x="16347" y="25123"/>
                  <a:pt x="16300" y="25492"/>
                </a:cubicBezTo>
                <a:cubicBezTo>
                  <a:pt x="16276" y="25778"/>
                  <a:pt x="16264" y="26052"/>
                  <a:pt x="16300" y="26338"/>
                </a:cubicBezTo>
                <a:cubicBezTo>
                  <a:pt x="16371" y="26993"/>
                  <a:pt x="16705" y="27659"/>
                  <a:pt x="17288" y="27945"/>
                </a:cubicBezTo>
                <a:cubicBezTo>
                  <a:pt x="17645" y="28124"/>
                  <a:pt x="18062" y="28148"/>
                  <a:pt x="18455" y="28171"/>
                </a:cubicBezTo>
                <a:cubicBezTo>
                  <a:pt x="19133" y="28207"/>
                  <a:pt x="19800" y="28243"/>
                  <a:pt x="20479" y="28267"/>
                </a:cubicBezTo>
                <a:cubicBezTo>
                  <a:pt x="20812" y="28290"/>
                  <a:pt x="21157" y="28314"/>
                  <a:pt x="21467" y="28433"/>
                </a:cubicBezTo>
                <a:cubicBezTo>
                  <a:pt x="21788" y="28564"/>
                  <a:pt x="22134" y="28612"/>
                  <a:pt x="22158" y="28957"/>
                </a:cubicBezTo>
                <a:cubicBezTo>
                  <a:pt x="22253" y="30219"/>
                  <a:pt x="21455" y="31422"/>
                  <a:pt x="20431" y="32172"/>
                </a:cubicBezTo>
                <a:cubicBezTo>
                  <a:pt x="19407" y="32922"/>
                  <a:pt x="18181" y="33327"/>
                  <a:pt x="16978" y="33732"/>
                </a:cubicBezTo>
                <a:cubicBezTo>
                  <a:pt x="14538" y="34565"/>
                  <a:pt x="12133" y="35506"/>
                  <a:pt x="9763" y="36553"/>
                </a:cubicBezTo>
                <a:cubicBezTo>
                  <a:pt x="8739" y="37006"/>
                  <a:pt x="7703" y="37494"/>
                  <a:pt x="6882" y="38256"/>
                </a:cubicBezTo>
                <a:cubicBezTo>
                  <a:pt x="6167" y="38911"/>
                  <a:pt x="5632" y="39744"/>
                  <a:pt x="5179" y="40613"/>
                </a:cubicBezTo>
                <a:cubicBezTo>
                  <a:pt x="3584" y="43721"/>
                  <a:pt x="4108" y="47686"/>
                  <a:pt x="3239" y="51067"/>
                </a:cubicBezTo>
                <a:cubicBezTo>
                  <a:pt x="1512" y="57770"/>
                  <a:pt x="405" y="67748"/>
                  <a:pt x="0" y="74915"/>
                </a:cubicBezTo>
                <a:cubicBezTo>
                  <a:pt x="2572" y="77034"/>
                  <a:pt x="5382" y="78868"/>
                  <a:pt x="8382" y="80380"/>
                </a:cubicBezTo>
                <a:cubicBezTo>
                  <a:pt x="8727" y="77713"/>
                  <a:pt x="9061" y="69069"/>
                  <a:pt x="9406" y="67474"/>
                </a:cubicBezTo>
                <a:cubicBezTo>
                  <a:pt x="9431" y="67389"/>
                  <a:pt x="9373" y="67341"/>
                  <a:pt x="9375" y="67341"/>
                </a:cubicBezTo>
                <a:lnTo>
                  <a:pt x="9375" y="67341"/>
                </a:lnTo>
                <a:cubicBezTo>
                  <a:pt x="9376" y="67341"/>
                  <a:pt x="9387" y="67349"/>
                  <a:pt x="9418" y="67367"/>
                </a:cubicBezTo>
                <a:cubicBezTo>
                  <a:pt x="9501" y="68581"/>
                  <a:pt x="9513" y="75975"/>
                  <a:pt x="9561" y="80952"/>
                </a:cubicBezTo>
                <a:cubicBezTo>
                  <a:pt x="15371" y="83678"/>
                  <a:pt x="21860" y="85214"/>
                  <a:pt x="28706" y="85214"/>
                </a:cubicBezTo>
                <a:cubicBezTo>
                  <a:pt x="34754" y="85214"/>
                  <a:pt x="40517" y="84023"/>
                  <a:pt x="45791" y="81868"/>
                </a:cubicBezTo>
                <a:cubicBezTo>
                  <a:pt x="45863" y="76618"/>
                  <a:pt x="45922" y="67640"/>
                  <a:pt x="45994" y="65985"/>
                </a:cubicBezTo>
                <a:cubicBezTo>
                  <a:pt x="46006" y="65712"/>
                  <a:pt x="46018" y="65735"/>
                  <a:pt x="46089" y="65462"/>
                </a:cubicBezTo>
                <a:cubicBezTo>
                  <a:pt x="46256" y="67712"/>
                  <a:pt x="46494" y="78392"/>
                  <a:pt x="47030" y="81333"/>
                </a:cubicBezTo>
                <a:cubicBezTo>
                  <a:pt x="50780" y="79666"/>
                  <a:pt x="54269" y="77511"/>
                  <a:pt x="57400" y="74927"/>
                </a:cubicBezTo>
                <a:cubicBezTo>
                  <a:pt x="56936" y="68522"/>
                  <a:pt x="55471" y="59104"/>
                  <a:pt x="55424" y="52996"/>
                </a:cubicBezTo>
                <a:cubicBezTo>
                  <a:pt x="55400" y="49222"/>
                  <a:pt x="55364" y="45352"/>
                  <a:pt x="54078" y="41804"/>
                </a:cubicBezTo>
                <a:cubicBezTo>
                  <a:pt x="53745" y="40887"/>
                  <a:pt x="53316" y="39982"/>
                  <a:pt x="52685" y="39244"/>
                </a:cubicBezTo>
                <a:cubicBezTo>
                  <a:pt x="51590" y="37946"/>
                  <a:pt x="49959" y="37232"/>
                  <a:pt x="48399" y="36565"/>
                </a:cubicBezTo>
                <a:cubicBezTo>
                  <a:pt x="46256" y="35660"/>
                  <a:pt x="44125" y="35113"/>
                  <a:pt x="42017" y="34113"/>
                </a:cubicBezTo>
                <a:cubicBezTo>
                  <a:pt x="40481" y="33374"/>
                  <a:pt x="39267" y="32088"/>
                  <a:pt x="38350" y="30648"/>
                </a:cubicBezTo>
                <a:cubicBezTo>
                  <a:pt x="37445" y="29207"/>
                  <a:pt x="36802" y="27612"/>
                  <a:pt x="36171" y="26028"/>
                </a:cubicBezTo>
                <a:cubicBezTo>
                  <a:pt x="35933" y="25433"/>
                  <a:pt x="35814" y="25219"/>
                  <a:pt x="35921" y="24576"/>
                </a:cubicBezTo>
                <a:cubicBezTo>
                  <a:pt x="38576" y="23623"/>
                  <a:pt x="40636" y="21361"/>
                  <a:pt x="41791" y="18777"/>
                </a:cubicBezTo>
                <a:cubicBezTo>
                  <a:pt x="42934" y="16194"/>
                  <a:pt x="42779" y="13670"/>
                  <a:pt x="43291" y="10895"/>
                </a:cubicBezTo>
                <a:cubicBezTo>
                  <a:pt x="43565" y="9443"/>
                  <a:pt x="43339" y="7907"/>
                  <a:pt x="42660" y="6597"/>
                </a:cubicBezTo>
                <a:cubicBezTo>
                  <a:pt x="42362" y="6014"/>
                  <a:pt x="41981" y="5478"/>
                  <a:pt x="41600" y="4942"/>
                </a:cubicBezTo>
                <a:cubicBezTo>
                  <a:pt x="41219" y="4406"/>
                  <a:pt x="40827" y="3871"/>
                  <a:pt x="40362" y="3406"/>
                </a:cubicBezTo>
                <a:cubicBezTo>
                  <a:pt x="39946" y="2999"/>
                  <a:pt x="39576" y="2703"/>
                  <a:pt x="39081" y="2703"/>
                </a:cubicBezTo>
                <a:cubicBezTo>
                  <a:pt x="38968" y="2703"/>
                  <a:pt x="38848" y="2718"/>
                  <a:pt x="38719" y="2752"/>
                </a:cubicBezTo>
                <a:cubicBezTo>
                  <a:pt x="37981" y="1620"/>
                  <a:pt x="36755" y="870"/>
                  <a:pt x="35469" y="477"/>
                </a:cubicBezTo>
                <a:cubicBezTo>
                  <a:pt x="34171" y="85"/>
                  <a:pt x="32802" y="13"/>
                  <a:pt x="31456" y="1"/>
                </a:cubicBezTo>
                <a:cubicBezTo>
                  <a:pt x="31374" y="1"/>
                  <a:pt x="31291" y="1"/>
                  <a:pt x="31209" y="1"/>
                </a:cubicBezTo>
                <a:close/>
              </a:path>
            </a:pathLst>
          </a:custGeom>
          <a:solidFill>
            <a:srgbClr val="AFB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2" name="Google Shape;1202;p38"/>
          <p:cNvGrpSpPr/>
          <p:nvPr/>
        </p:nvGrpSpPr>
        <p:grpSpPr>
          <a:xfrm>
            <a:off x="3985314" y="2219111"/>
            <a:ext cx="1105142" cy="1762974"/>
            <a:chOff x="4052852" y="1990511"/>
            <a:chExt cx="1105142" cy="1762974"/>
          </a:xfrm>
        </p:grpSpPr>
        <p:sp>
          <p:nvSpPr>
            <p:cNvPr id="1203" name="Google Shape;1203;p38"/>
            <p:cNvSpPr/>
            <p:nvPr/>
          </p:nvSpPr>
          <p:spPr>
            <a:xfrm>
              <a:off x="4091167" y="1990511"/>
              <a:ext cx="1066826" cy="1642183"/>
            </a:xfrm>
            <a:custGeom>
              <a:avLst/>
              <a:gdLst/>
              <a:ahLst/>
              <a:cxnLst/>
              <a:rect l="l" t="t" r="r" b="b"/>
              <a:pathLst>
                <a:path w="32493" h="50017" extrusionOk="0">
                  <a:moveTo>
                    <a:pt x="8820" y="0"/>
                  </a:moveTo>
                  <a:cubicBezTo>
                    <a:pt x="6611" y="0"/>
                    <a:pt x="4525" y="1500"/>
                    <a:pt x="2393" y="2367"/>
                  </a:cubicBezTo>
                  <a:cubicBezTo>
                    <a:pt x="2667" y="2808"/>
                    <a:pt x="2524" y="3784"/>
                    <a:pt x="2024" y="3987"/>
                  </a:cubicBezTo>
                  <a:cubicBezTo>
                    <a:pt x="1941" y="4260"/>
                    <a:pt x="1977" y="4594"/>
                    <a:pt x="2084" y="4903"/>
                  </a:cubicBezTo>
                  <a:cubicBezTo>
                    <a:pt x="2179" y="5177"/>
                    <a:pt x="2346" y="5439"/>
                    <a:pt x="2560" y="5582"/>
                  </a:cubicBezTo>
                  <a:cubicBezTo>
                    <a:pt x="2191" y="5808"/>
                    <a:pt x="1989" y="6380"/>
                    <a:pt x="2036" y="6868"/>
                  </a:cubicBezTo>
                  <a:cubicBezTo>
                    <a:pt x="2072" y="7154"/>
                    <a:pt x="2179" y="7404"/>
                    <a:pt x="2382" y="7547"/>
                  </a:cubicBezTo>
                  <a:cubicBezTo>
                    <a:pt x="2298" y="7904"/>
                    <a:pt x="2191" y="8785"/>
                    <a:pt x="2203" y="9190"/>
                  </a:cubicBezTo>
                  <a:cubicBezTo>
                    <a:pt x="2293" y="9204"/>
                    <a:pt x="2383" y="9211"/>
                    <a:pt x="2472" y="9211"/>
                  </a:cubicBezTo>
                  <a:cubicBezTo>
                    <a:pt x="3201" y="9211"/>
                    <a:pt x="3921" y="8782"/>
                    <a:pt x="4727" y="8666"/>
                  </a:cubicBezTo>
                  <a:cubicBezTo>
                    <a:pt x="5264" y="8591"/>
                    <a:pt x="5812" y="8483"/>
                    <a:pt x="6352" y="8483"/>
                  </a:cubicBezTo>
                  <a:cubicBezTo>
                    <a:pt x="6591" y="8483"/>
                    <a:pt x="6827" y="8504"/>
                    <a:pt x="7061" y="8559"/>
                  </a:cubicBezTo>
                  <a:cubicBezTo>
                    <a:pt x="10704" y="9416"/>
                    <a:pt x="14585" y="14131"/>
                    <a:pt x="12704" y="17881"/>
                  </a:cubicBezTo>
                  <a:cubicBezTo>
                    <a:pt x="10847" y="21596"/>
                    <a:pt x="6989" y="22584"/>
                    <a:pt x="4239" y="25346"/>
                  </a:cubicBezTo>
                  <a:cubicBezTo>
                    <a:pt x="1584" y="28025"/>
                    <a:pt x="0" y="31692"/>
                    <a:pt x="0" y="35479"/>
                  </a:cubicBezTo>
                  <a:cubicBezTo>
                    <a:pt x="0" y="43503"/>
                    <a:pt x="6692" y="50016"/>
                    <a:pt x="14943" y="50016"/>
                  </a:cubicBezTo>
                  <a:cubicBezTo>
                    <a:pt x="24456" y="50016"/>
                    <a:pt x="32492" y="40051"/>
                    <a:pt x="29075" y="30799"/>
                  </a:cubicBezTo>
                  <a:cubicBezTo>
                    <a:pt x="28028" y="27930"/>
                    <a:pt x="25932" y="25549"/>
                    <a:pt x="23599" y="23644"/>
                  </a:cubicBezTo>
                  <a:cubicBezTo>
                    <a:pt x="21991" y="22322"/>
                    <a:pt x="20205" y="20882"/>
                    <a:pt x="18991" y="19108"/>
                  </a:cubicBezTo>
                  <a:cubicBezTo>
                    <a:pt x="17657" y="17143"/>
                    <a:pt x="16955" y="14774"/>
                    <a:pt x="16455" y="12488"/>
                  </a:cubicBezTo>
                  <a:cubicBezTo>
                    <a:pt x="15681" y="8916"/>
                    <a:pt x="15133" y="5094"/>
                    <a:pt x="12859" y="2236"/>
                  </a:cubicBezTo>
                  <a:cubicBezTo>
                    <a:pt x="12061" y="1236"/>
                    <a:pt x="11014" y="355"/>
                    <a:pt x="9752" y="93"/>
                  </a:cubicBezTo>
                  <a:cubicBezTo>
                    <a:pt x="9438" y="29"/>
                    <a:pt x="9128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4052852" y="2689383"/>
              <a:ext cx="1064495" cy="1064101"/>
            </a:xfrm>
            <a:custGeom>
              <a:avLst/>
              <a:gdLst/>
              <a:ahLst/>
              <a:cxnLst/>
              <a:rect l="l" t="t" r="r" b="b"/>
              <a:pathLst>
                <a:path w="32422" h="32410" extrusionOk="0">
                  <a:moveTo>
                    <a:pt x="16205" y="0"/>
                  </a:moveTo>
                  <a:cubicBezTo>
                    <a:pt x="7263" y="0"/>
                    <a:pt x="1" y="7263"/>
                    <a:pt x="1" y="16205"/>
                  </a:cubicBezTo>
                  <a:cubicBezTo>
                    <a:pt x="1" y="25158"/>
                    <a:pt x="7263" y="32409"/>
                    <a:pt x="16205" y="32409"/>
                  </a:cubicBezTo>
                  <a:cubicBezTo>
                    <a:pt x="25158" y="32409"/>
                    <a:pt x="32421" y="25158"/>
                    <a:pt x="32421" y="16205"/>
                  </a:cubicBezTo>
                  <a:cubicBezTo>
                    <a:pt x="32421" y="7263"/>
                    <a:pt x="25158" y="0"/>
                    <a:pt x="16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38"/>
          <p:cNvGrpSpPr/>
          <p:nvPr/>
        </p:nvGrpSpPr>
        <p:grpSpPr>
          <a:xfrm>
            <a:off x="4051373" y="3119641"/>
            <a:ext cx="510972" cy="722972"/>
            <a:chOff x="4051373" y="3119641"/>
            <a:chExt cx="510972" cy="722972"/>
          </a:xfrm>
        </p:grpSpPr>
        <p:sp>
          <p:nvSpPr>
            <p:cNvPr id="1206" name="Google Shape;1206;p38"/>
            <p:cNvSpPr/>
            <p:nvPr/>
          </p:nvSpPr>
          <p:spPr>
            <a:xfrm>
              <a:off x="4051373" y="3128276"/>
              <a:ext cx="412836" cy="714337"/>
            </a:xfrm>
            <a:custGeom>
              <a:avLst/>
              <a:gdLst/>
              <a:ahLst/>
              <a:cxnLst/>
              <a:rect l="l" t="t" r="r" b="b"/>
              <a:pathLst>
                <a:path w="12574" h="21757" extrusionOk="0">
                  <a:moveTo>
                    <a:pt x="6811" y="1"/>
                  </a:moveTo>
                  <a:cubicBezTo>
                    <a:pt x="3715" y="1"/>
                    <a:pt x="1203" y="2513"/>
                    <a:pt x="1203" y="5621"/>
                  </a:cubicBezTo>
                  <a:cubicBezTo>
                    <a:pt x="1203" y="5871"/>
                    <a:pt x="1215" y="6133"/>
                    <a:pt x="1251" y="6371"/>
                  </a:cubicBezTo>
                  <a:cubicBezTo>
                    <a:pt x="1239" y="6430"/>
                    <a:pt x="1215" y="6490"/>
                    <a:pt x="1203" y="6549"/>
                  </a:cubicBezTo>
                  <a:cubicBezTo>
                    <a:pt x="1" y="11598"/>
                    <a:pt x="2013" y="17253"/>
                    <a:pt x="6132" y="20408"/>
                  </a:cubicBezTo>
                  <a:cubicBezTo>
                    <a:pt x="6882" y="20992"/>
                    <a:pt x="7716" y="21492"/>
                    <a:pt x="8645" y="21682"/>
                  </a:cubicBezTo>
                  <a:cubicBezTo>
                    <a:pt x="8885" y="21731"/>
                    <a:pt x="9132" y="21756"/>
                    <a:pt x="9378" y="21756"/>
                  </a:cubicBezTo>
                  <a:cubicBezTo>
                    <a:pt x="10093" y="21756"/>
                    <a:pt x="10801" y="21542"/>
                    <a:pt x="11324" y="21063"/>
                  </a:cubicBezTo>
                  <a:cubicBezTo>
                    <a:pt x="12574" y="19932"/>
                    <a:pt x="12312" y="17896"/>
                    <a:pt x="11681" y="16336"/>
                  </a:cubicBezTo>
                  <a:cubicBezTo>
                    <a:pt x="11050" y="14765"/>
                    <a:pt x="10133" y="13169"/>
                    <a:pt x="10407" y="11502"/>
                  </a:cubicBezTo>
                  <a:cubicBezTo>
                    <a:pt x="10585" y="10407"/>
                    <a:pt x="11264" y="9419"/>
                    <a:pt x="11693" y="8407"/>
                  </a:cubicBezTo>
                  <a:cubicBezTo>
                    <a:pt x="12169" y="7585"/>
                    <a:pt x="12431" y="6633"/>
                    <a:pt x="12431" y="5621"/>
                  </a:cubicBezTo>
                  <a:cubicBezTo>
                    <a:pt x="12431" y="2513"/>
                    <a:pt x="9919" y="1"/>
                    <a:pt x="6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4220658" y="3119641"/>
              <a:ext cx="341688" cy="435162"/>
            </a:xfrm>
            <a:custGeom>
              <a:avLst/>
              <a:gdLst/>
              <a:ahLst/>
              <a:cxnLst/>
              <a:rect l="l" t="t" r="r" b="b"/>
              <a:pathLst>
                <a:path w="10407" h="13254" extrusionOk="0">
                  <a:moveTo>
                    <a:pt x="9535" y="1"/>
                  </a:moveTo>
                  <a:cubicBezTo>
                    <a:pt x="9520" y="1"/>
                    <a:pt x="9505" y="1"/>
                    <a:pt x="9489" y="2"/>
                  </a:cubicBezTo>
                  <a:cubicBezTo>
                    <a:pt x="9096" y="38"/>
                    <a:pt x="8787" y="383"/>
                    <a:pt x="8823" y="788"/>
                  </a:cubicBezTo>
                  <a:cubicBezTo>
                    <a:pt x="8942" y="2240"/>
                    <a:pt x="8858" y="3574"/>
                    <a:pt x="8334" y="4645"/>
                  </a:cubicBezTo>
                  <a:cubicBezTo>
                    <a:pt x="7125" y="7095"/>
                    <a:pt x="4794" y="8262"/>
                    <a:pt x="3678" y="8262"/>
                  </a:cubicBezTo>
                  <a:cubicBezTo>
                    <a:pt x="3509" y="8262"/>
                    <a:pt x="3368" y="8235"/>
                    <a:pt x="3262" y="8182"/>
                  </a:cubicBezTo>
                  <a:cubicBezTo>
                    <a:pt x="3108" y="8098"/>
                    <a:pt x="2953" y="8039"/>
                    <a:pt x="2798" y="7955"/>
                  </a:cubicBezTo>
                  <a:cubicBezTo>
                    <a:pt x="2143" y="7610"/>
                    <a:pt x="2167" y="6717"/>
                    <a:pt x="2405" y="6288"/>
                  </a:cubicBezTo>
                  <a:cubicBezTo>
                    <a:pt x="2643" y="5860"/>
                    <a:pt x="2929" y="5646"/>
                    <a:pt x="2929" y="5646"/>
                  </a:cubicBezTo>
                  <a:lnTo>
                    <a:pt x="2798" y="5526"/>
                  </a:lnTo>
                  <a:cubicBezTo>
                    <a:pt x="2369" y="5693"/>
                    <a:pt x="2084" y="6372"/>
                    <a:pt x="2084" y="6372"/>
                  </a:cubicBezTo>
                  <a:cubicBezTo>
                    <a:pt x="2048" y="6181"/>
                    <a:pt x="1524" y="5729"/>
                    <a:pt x="1524" y="5729"/>
                  </a:cubicBezTo>
                  <a:lnTo>
                    <a:pt x="1381" y="5896"/>
                  </a:lnTo>
                  <a:cubicBezTo>
                    <a:pt x="2107" y="6348"/>
                    <a:pt x="1798" y="7467"/>
                    <a:pt x="1798" y="7467"/>
                  </a:cubicBezTo>
                  <a:cubicBezTo>
                    <a:pt x="1524" y="7027"/>
                    <a:pt x="691" y="6967"/>
                    <a:pt x="691" y="6967"/>
                  </a:cubicBezTo>
                  <a:lnTo>
                    <a:pt x="691" y="7241"/>
                  </a:lnTo>
                  <a:cubicBezTo>
                    <a:pt x="720" y="7236"/>
                    <a:pt x="749" y="7234"/>
                    <a:pt x="778" y="7234"/>
                  </a:cubicBezTo>
                  <a:cubicBezTo>
                    <a:pt x="1191" y="7234"/>
                    <a:pt x="1607" y="7685"/>
                    <a:pt x="1929" y="8063"/>
                  </a:cubicBezTo>
                  <a:cubicBezTo>
                    <a:pt x="2107" y="8265"/>
                    <a:pt x="2619" y="8574"/>
                    <a:pt x="3012" y="8825"/>
                  </a:cubicBezTo>
                  <a:cubicBezTo>
                    <a:pt x="2631" y="8741"/>
                    <a:pt x="2322" y="8682"/>
                    <a:pt x="2131" y="8670"/>
                  </a:cubicBezTo>
                  <a:cubicBezTo>
                    <a:pt x="1607" y="8646"/>
                    <a:pt x="976" y="8610"/>
                    <a:pt x="834" y="8324"/>
                  </a:cubicBezTo>
                  <a:lnTo>
                    <a:pt x="631" y="8491"/>
                  </a:lnTo>
                  <a:cubicBezTo>
                    <a:pt x="631" y="8491"/>
                    <a:pt x="1036" y="8927"/>
                    <a:pt x="1515" y="8927"/>
                  </a:cubicBezTo>
                  <a:cubicBezTo>
                    <a:pt x="1550" y="8927"/>
                    <a:pt x="1584" y="8925"/>
                    <a:pt x="1619" y="8920"/>
                  </a:cubicBezTo>
                  <a:lnTo>
                    <a:pt x="1619" y="8920"/>
                  </a:lnTo>
                  <a:cubicBezTo>
                    <a:pt x="1619" y="8920"/>
                    <a:pt x="1047" y="9527"/>
                    <a:pt x="383" y="9527"/>
                  </a:cubicBezTo>
                  <a:cubicBezTo>
                    <a:pt x="269" y="9527"/>
                    <a:pt x="153" y="9509"/>
                    <a:pt x="36" y="9467"/>
                  </a:cubicBezTo>
                  <a:lnTo>
                    <a:pt x="0" y="9670"/>
                  </a:lnTo>
                  <a:cubicBezTo>
                    <a:pt x="0" y="9670"/>
                    <a:pt x="382" y="9750"/>
                    <a:pt x="643" y="9750"/>
                  </a:cubicBezTo>
                  <a:cubicBezTo>
                    <a:pt x="730" y="9750"/>
                    <a:pt x="804" y="9741"/>
                    <a:pt x="845" y="9717"/>
                  </a:cubicBezTo>
                  <a:lnTo>
                    <a:pt x="845" y="9717"/>
                  </a:lnTo>
                  <a:cubicBezTo>
                    <a:pt x="845" y="9718"/>
                    <a:pt x="500" y="10360"/>
                    <a:pt x="631" y="10801"/>
                  </a:cubicBezTo>
                  <a:lnTo>
                    <a:pt x="810" y="10813"/>
                  </a:lnTo>
                  <a:cubicBezTo>
                    <a:pt x="810" y="10813"/>
                    <a:pt x="798" y="10456"/>
                    <a:pt x="988" y="10003"/>
                  </a:cubicBezTo>
                  <a:cubicBezTo>
                    <a:pt x="1143" y="9646"/>
                    <a:pt x="1625" y="9196"/>
                    <a:pt x="2164" y="9196"/>
                  </a:cubicBezTo>
                  <a:cubicBezTo>
                    <a:pt x="2290" y="9196"/>
                    <a:pt x="2419" y="9220"/>
                    <a:pt x="2548" y="9277"/>
                  </a:cubicBezTo>
                  <a:cubicBezTo>
                    <a:pt x="2917" y="9444"/>
                    <a:pt x="3322" y="9622"/>
                    <a:pt x="3620" y="9765"/>
                  </a:cubicBezTo>
                  <a:cubicBezTo>
                    <a:pt x="3179" y="10098"/>
                    <a:pt x="2536" y="10515"/>
                    <a:pt x="2358" y="10730"/>
                  </a:cubicBezTo>
                  <a:cubicBezTo>
                    <a:pt x="2024" y="11096"/>
                    <a:pt x="1639" y="11546"/>
                    <a:pt x="1221" y="11546"/>
                  </a:cubicBezTo>
                  <a:cubicBezTo>
                    <a:pt x="1191" y="11546"/>
                    <a:pt x="1161" y="11544"/>
                    <a:pt x="1131" y="11539"/>
                  </a:cubicBezTo>
                  <a:lnTo>
                    <a:pt x="1131" y="11813"/>
                  </a:lnTo>
                  <a:cubicBezTo>
                    <a:pt x="1131" y="11813"/>
                    <a:pt x="1941" y="11753"/>
                    <a:pt x="2215" y="11313"/>
                  </a:cubicBezTo>
                  <a:lnTo>
                    <a:pt x="2215" y="11313"/>
                  </a:lnTo>
                  <a:cubicBezTo>
                    <a:pt x="2215" y="11313"/>
                    <a:pt x="2429" y="12444"/>
                    <a:pt x="1703" y="12896"/>
                  </a:cubicBezTo>
                  <a:lnTo>
                    <a:pt x="1869" y="13051"/>
                  </a:lnTo>
                  <a:cubicBezTo>
                    <a:pt x="1869" y="13051"/>
                    <a:pt x="2417" y="12599"/>
                    <a:pt x="2453" y="12408"/>
                  </a:cubicBezTo>
                  <a:cubicBezTo>
                    <a:pt x="2453" y="12408"/>
                    <a:pt x="2750" y="13087"/>
                    <a:pt x="3179" y="13254"/>
                  </a:cubicBezTo>
                  <a:lnTo>
                    <a:pt x="3310" y="13123"/>
                  </a:lnTo>
                  <a:cubicBezTo>
                    <a:pt x="3310" y="13123"/>
                    <a:pt x="3024" y="12908"/>
                    <a:pt x="2786" y="12480"/>
                  </a:cubicBezTo>
                  <a:cubicBezTo>
                    <a:pt x="2560" y="12063"/>
                    <a:pt x="2536" y="11158"/>
                    <a:pt x="3191" y="10813"/>
                  </a:cubicBezTo>
                  <a:cubicBezTo>
                    <a:pt x="3477" y="10658"/>
                    <a:pt x="3786" y="10515"/>
                    <a:pt x="4036" y="10372"/>
                  </a:cubicBezTo>
                  <a:cubicBezTo>
                    <a:pt x="6691" y="8848"/>
                    <a:pt x="9073" y="6741"/>
                    <a:pt x="9692" y="5169"/>
                  </a:cubicBezTo>
                  <a:cubicBezTo>
                    <a:pt x="10216" y="3860"/>
                    <a:pt x="10406" y="2348"/>
                    <a:pt x="10275" y="669"/>
                  </a:cubicBezTo>
                  <a:cubicBezTo>
                    <a:pt x="10241" y="291"/>
                    <a:pt x="9920" y="1"/>
                    <a:pt x="9535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38"/>
          <p:cNvGrpSpPr/>
          <p:nvPr/>
        </p:nvGrpSpPr>
        <p:grpSpPr>
          <a:xfrm>
            <a:off x="4508380" y="3119641"/>
            <a:ext cx="488635" cy="729538"/>
            <a:chOff x="4508380" y="3119641"/>
            <a:chExt cx="488635" cy="729538"/>
          </a:xfrm>
        </p:grpSpPr>
        <p:sp>
          <p:nvSpPr>
            <p:cNvPr id="1209" name="Google Shape;1209;p38"/>
            <p:cNvSpPr/>
            <p:nvPr/>
          </p:nvSpPr>
          <p:spPr>
            <a:xfrm>
              <a:off x="4584573" y="3134547"/>
              <a:ext cx="412442" cy="714632"/>
            </a:xfrm>
            <a:custGeom>
              <a:avLst/>
              <a:gdLst/>
              <a:ahLst/>
              <a:cxnLst/>
              <a:rect l="l" t="t" r="r" b="b"/>
              <a:pathLst>
                <a:path w="12562" h="21766" extrusionOk="0">
                  <a:moveTo>
                    <a:pt x="5835" y="0"/>
                  </a:moveTo>
                  <a:cubicBezTo>
                    <a:pt x="2727" y="0"/>
                    <a:pt x="215" y="2525"/>
                    <a:pt x="215" y="5620"/>
                  </a:cubicBezTo>
                  <a:cubicBezTo>
                    <a:pt x="215" y="6406"/>
                    <a:pt x="382" y="7156"/>
                    <a:pt x="679" y="7847"/>
                  </a:cubicBezTo>
                  <a:cubicBezTo>
                    <a:pt x="1037" y="9073"/>
                    <a:pt x="1953" y="10216"/>
                    <a:pt x="2168" y="11502"/>
                  </a:cubicBezTo>
                  <a:cubicBezTo>
                    <a:pt x="2442" y="13169"/>
                    <a:pt x="1525" y="14764"/>
                    <a:pt x="894" y="16336"/>
                  </a:cubicBezTo>
                  <a:cubicBezTo>
                    <a:pt x="263" y="17896"/>
                    <a:pt x="1" y="19943"/>
                    <a:pt x="1251" y="21074"/>
                  </a:cubicBezTo>
                  <a:cubicBezTo>
                    <a:pt x="1777" y="21547"/>
                    <a:pt x="2490" y="21766"/>
                    <a:pt x="3210" y="21766"/>
                  </a:cubicBezTo>
                  <a:cubicBezTo>
                    <a:pt x="3452" y="21766"/>
                    <a:pt x="3694" y="21741"/>
                    <a:pt x="3930" y="21694"/>
                  </a:cubicBezTo>
                  <a:cubicBezTo>
                    <a:pt x="4859" y="21503"/>
                    <a:pt x="5692" y="20991"/>
                    <a:pt x="6442" y="20420"/>
                  </a:cubicBezTo>
                  <a:cubicBezTo>
                    <a:pt x="10550" y="17264"/>
                    <a:pt x="12562" y="11609"/>
                    <a:pt x="11371" y="6573"/>
                  </a:cubicBezTo>
                  <a:cubicBezTo>
                    <a:pt x="11419" y="6263"/>
                    <a:pt x="11455" y="5942"/>
                    <a:pt x="11455" y="5620"/>
                  </a:cubicBezTo>
                  <a:cubicBezTo>
                    <a:pt x="11455" y="2525"/>
                    <a:pt x="8942" y="0"/>
                    <a:pt x="58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4508380" y="3119641"/>
              <a:ext cx="341688" cy="435162"/>
            </a:xfrm>
            <a:custGeom>
              <a:avLst/>
              <a:gdLst/>
              <a:ahLst/>
              <a:cxnLst/>
              <a:rect l="l" t="t" r="r" b="b"/>
              <a:pathLst>
                <a:path w="10407" h="13254" extrusionOk="0">
                  <a:moveTo>
                    <a:pt x="860" y="1"/>
                  </a:moveTo>
                  <a:cubicBezTo>
                    <a:pt x="475" y="1"/>
                    <a:pt x="155" y="291"/>
                    <a:pt x="132" y="669"/>
                  </a:cubicBezTo>
                  <a:cubicBezTo>
                    <a:pt x="1" y="2348"/>
                    <a:pt x="191" y="3860"/>
                    <a:pt x="703" y="5169"/>
                  </a:cubicBezTo>
                  <a:cubicBezTo>
                    <a:pt x="1322" y="6741"/>
                    <a:pt x="3715" y="8848"/>
                    <a:pt x="6370" y="10372"/>
                  </a:cubicBezTo>
                  <a:cubicBezTo>
                    <a:pt x="6621" y="10515"/>
                    <a:pt x="6930" y="10658"/>
                    <a:pt x="7216" y="10813"/>
                  </a:cubicBezTo>
                  <a:cubicBezTo>
                    <a:pt x="7871" y="11158"/>
                    <a:pt x="7847" y="12063"/>
                    <a:pt x="7621" y="12480"/>
                  </a:cubicBezTo>
                  <a:cubicBezTo>
                    <a:pt x="7383" y="12908"/>
                    <a:pt x="7097" y="13123"/>
                    <a:pt x="7097" y="13123"/>
                  </a:cubicBezTo>
                  <a:lnTo>
                    <a:pt x="7228" y="13254"/>
                  </a:lnTo>
                  <a:cubicBezTo>
                    <a:pt x="7644" y="13087"/>
                    <a:pt x="7942" y="12408"/>
                    <a:pt x="7942" y="12408"/>
                  </a:cubicBezTo>
                  <a:cubicBezTo>
                    <a:pt x="7978" y="12599"/>
                    <a:pt x="8526" y="13051"/>
                    <a:pt x="8526" y="13051"/>
                  </a:cubicBezTo>
                  <a:lnTo>
                    <a:pt x="8692" y="12896"/>
                  </a:lnTo>
                  <a:cubicBezTo>
                    <a:pt x="7966" y="12444"/>
                    <a:pt x="8180" y="11313"/>
                    <a:pt x="8180" y="11313"/>
                  </a:cubicBezTo>
                  <a:lnTo>
                    <a:pt x="8180" y="11313"/>
                  </a:lnTo>
                  <a:cubicBezTo>
                    <a:pt x="8466" y="11753"/>
                    <a:pt x="9252" y="11813"/>
                    <a:pt x="9252" y="11813"/>
                  </a:cubicBezTo>
                  <a:lnTo>
                    <a:pt x="9252" y="11539"/>
                  </a:lnTo>
                  <a:cubicBezTo>
                    <a:pt x="9223" y="11544"/>
                    <a:pt x="9193" y="11546"/>
                    <a:pt x="9164" y="11546"/>
                  </a:cubicBezTo>
                  <a:cubicBezTo>
                    <a:pt x="8756" y="11546"/>
                    <a:pt x="8372" y="11096"/>
                    <a:pt x="8049" y="10730"/>
                  </a:cubicBezTo>
                  <a:cubicBezTo>
                    <a:pt x="7859" y="10515"/>
                    <a:pt x="7228" y="10098"/>
                    <a:pt x="6775" y="9765"/>
                  </a:cubicBezTo>
                  <a:cubicBezTo>
                    <a:pt x="7073" y="9622"/>
                    <a:pt x="7478" y="9444"/>
                    <a:pt x="7859" y="9277"/>
                  </a:cubicBezTo>
                  <a:cubicBezTo>
                    <a:pt x="7988" y="9220"/>
                    <a:pt x="8117" y="9196"/>
                    <a:pt x="8243" y="9196"/>
                  </a:cubicBezTo>
                  <a:cubicBezTo>
                    <a:pt x="8782" y="9196"/>
                    <a:pt x="9264" y="9646"/>
                    <a:pt x="9418" y="10003"/>
                  </a:cubicBezTo>
                  <a:cubicBezTo>
                    <a:pt x="9597" y="10456"/>
                    <a:pt x="9585" y="10813"/>
                    <a:pt x="9585" y="10813"/>
                  </a:cubicBezTo>
                  <a:lnTo>
                    <a:pt x="9776" y="10801"/>
                  </a:lnTo>
                  <a:cubicBezTo>
                    <a:pt x="9907" y="10360"/>
                    <a:pt x="9550" y="9718"/>
                    <a:pt x="9549" y="9717"/>
                  </a:cubicBezTo>
                  <a:lnTo>
                    <a:pt x="9549" y="9717"/>
                  </a:lnTo>
                  <a:cubicBezTo>
                    <a:pt x="9594" y="9741"/>
                    <a:pt x="9670" y="9750"/>
                    <a:pt x="9759" y="9750"/>
                  </a:cubicBezTo>
                  <a:cubicBezTo>
                    <a:pt x="10025" y="9750"/>
                    <a:pt x="10407" y="9670"/>
                    <a:pt x="10407" y="9670"/>
                  </a:cubicBezTo>
                  <a:lnTo>
                    <a:pt x="10371" y="9467"/>
                  </a:lnTo>
                  <a:cubicBezTo>
                    <a:pt x="10252" y="9509"/>
                    <a:pt x="10135" y="9527"/>
                    <a:pt x="10019" y="9527"/>
                  </a:cubicBezTo>
                  <a:cubicBezTo>
                    <a:pt x="9348" y="9527"/>
                    <a:pt x="8776" y="8920"/>
                    <a:pt x="8776" y="8920"/>
                  </a:cubicBezTo>
                  <a:lnTo>
                    <a:pt x="8776" y="8920"/>
                  </a:lnTo>
                  <a:cubicBezTo>
                    <a:pt x="8810" y="8925"/>
                    <a:pt x="8845" y="8927"/>
                    <a:pt x="8880" y="8927"/>
                  </a:cubicBezTo>
                  <a:cubicBezTo>
                    <a:pt x="9361" y="8927"/>
                    <a:pt x="9776" y="8491"/>
                    <a:pt x="9776" y="8491"/>
                  </a:cubicBezTo>
                  <a:lnTo>
                    <a:pt x="9561" y="8324"/>
                  </a:lnTo>
                  <a:cubicBezTo>
                    <a:pt x="9418" y="8610"/>
                    <a:pt x="8776" y="8646"/>
                    <a:pt x="8252" y="8670"/>
                  </a:cubicBezTo>
                  <a:cubicBezTo>
                    <a:pt x="8061" y="8682"/>
                    <a:pt x="7728" y="8741"/>
                    <a:pt x="7359" y="8825"/>
                  </a:cubicBezTo>
                  <a:cubicBezTo>
                    <a:pt x="7740" y="8574"/>
                    <a:pt x="8216" y="8265"/>
                    <a:pt x="8383" y="8063"/>
                  </a:cubicBezTo>
                  <a:cubicBezTo>
                    <a:pt x="8716" y="7685"/>
                    <a:pt x="9185" y="7234"/>
                    <a:pt x="9487" y="7234"/>
                  </a:cubicBezTo>
                  <a:cubicBezTo>
                    <a:pt x="9509" y="7234"/>
                    <a:pt x="9530" y="7236"/>
                    <a:pt x="9549" y="7241"/>
                  </a:cubicBezTo>
                  <a:lnTo>
                    <a:pt x="9549" y="6967"/>
                  </a:lnTo>
                  <a:cubicBezTo>
                    <a:pt x="9549" y="6967"/>
                    <a:pt x="8799" y="7027"/>
                    <a:pt x="8526" y="7467"/>
                  </a:cubicBezTo>
                  <a:cubicBezTo>
                    <a:pt x="8526" y="7467"/>
                    <a:pt x="8299" y="6348"/>
                    <a:pt x="9026" y="5896"/>
                  </a:cubicBezTo>
                  <a:lnTo>
                    <a:pt x="8883" y="5729"/>
                  </a:lnTo>
                  <a:cubicBezTo>
                    <a:pt x="8883" y="5729"/>
                    <a:pt x="8347" y="6181"/>
                    <a:pt x="8323" y="6372"/>
                  </a:cubicBezTo>
                  <a:cubicBezTo>
                    <a:pt x="8323" y="6372"/>
                    <a:pt x="8025" y="5693"/>
                    <a:pt x="7609" y="5526"/>
                  </a:cubicBezTo>
                  <a:lnTo>
                    <a:pt x="7478" y="5646"/>
                  </a:lnTo>
                  <a:cubicBezTo>
                    <a:pt x="7478" y="5646"/>
                    <a:pt x="7764" y="5860"/>
                    <a:pt x="8002" y="6288"/>
                  </a:cubicBezTo>
                  <a:cubicBezTo>
                    <a:pt x="8240" y="6717"/>
                    <a:pt x="8264" y="7610"/>
                    <a:pt x="7597" y="7955"/>
                  </a:cubicBezTo>
                  <a:cubicBezTo>
                    <a:pt x="7454" y="8039"/>
                    <a:pt x="7299" y="8098"/>
                    <a:pt x="7144" y="8182"/>
                  </a:cubicBezTo>
                  <a:cubicBezTo>
                    <a:pt x="7039" y="8235"/>
                    <a:pt x="6898" y="8262"/>
                    <a:pt x="6728" y="8262"/>
                  </a:cubicBezTo>
                  <a:cubicBezTo>
                    <a:pt x="5610" y="8262"/>
                    <a:pt x="3270" y="7095"/>
                    <a:pt x="2060" y="4645"/>
                  </a:cubicBezTo>
                  <a:cubicBezTo>
                    <a:pt x="1537" y="3574"/>
                    <a:pt x="1465" y="2240"/>
                    <a:pt x="1584" y="788"/>
                  </a:cubicBezTo>
                  <a:cubicBezTo>
                    <a:pt x="1608" y="383"/>
                    <a:pt x="1310" y="38"/>
                    <a:pt x="906" y="2"/>
                  </a:cubicBezTo>
                  <a:cubicBezTo>
                    <a:pt x="890" y="1"/>
                    <a:pt x="875" y="1"/>
                    <a:pt x="860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1" name="Google Shape;1211;p38"/>
          <p:cNvSpPr/>
          <p:nvPr/>
        </p:nvSpPr>
        <p:spPr>
          <a:xfrm>
            <a:off x="4088901" y="2367711"/>
            <a:ext cx="479289" cy="841136"/>
          </a:xfrm>
          <a:custGeom>
            <a:avLst/>
            <a:gdLst/>
            <a:ahLst/>
            <a:cxnLst/>
            <a:rect l="l" t="t" r="r" b="b"/>
            <a:pathLst>
              <a:path w="14598" h="25619" extrusionOk="0">
                <a:moveTo>
                  <a:pt x="4118" y="0"/>
                </a:moveTo>
                <a:cubicBezTo>
                  <a:pt x="2865" y="0"/>
                  <a:pt x="1612" y="187"/>
                  <a:pt x="382" y="366"/>
                </a:cubicBezTo>
                <a:cubicBezTo>
                  <a:pt x="286" y="389"/>
                  <a:pt x="203" y="401"/>
                  <a:pt x="108" y="413"/>
                </a:cubicBezTo>
                <a:cubicBezTo>
                  <a:pt x="203" y="675"/>
                  <a:pt x="370" y="913"/>
                  <a:pt x="572" y="1056"/>
                </a:cubicBezTo>
                <a:cubicBezTo>
                  <a:pt x="203" y="1282"/>
                  <a:pt x="1" y="1854"/>
                  <a:pt x="48" y="2342"/>
                </a:cubicBezTo>
                <a:cubicBezTo>
                  <a:pt x="60" y="2354"/>
                  <a:pt x="60" y="2366"/>
                  <a:pt x="60" y="2378"/>
                </a:cubicBezTo>
                <a:cubicBezTo>
                  <a:pt x="263" y="2354"/>
                  <a:pt x="465" y="2318"/>
                  <a:pt x="667" y="2294"/>
                </a:cubicBezTo>
                <a:cubicBezTo>
                  <a:pt x="1851" y="2118"/>
                  <a:pt x="2997" y="1946"/>
                  <a:pt x="4096" y="1946"/>
                </a:cubicBezTo>
                <a:cubicBezTo>
                  <a:pt x="4854" y="1946"/>
                  <a:pt x="5590" y="2028"/>
                  <a:pt x="6299" y="2247"/>
                </a:cubicBezTo>
                <a:cubicBezTo>
                  <a:pt x="8335" y="2866"/>
                  <a:pt x="9823" y="4271"/>
                  <a:pt x="10835" y="6533"/>
                </a:cubicBezTo>
                <a:cubicBezTo>
                  <a:pt x="11621" y="8283"/>
                  <a:pt x="12097" y="10522"/>
                  <a:pt x="12324" y="13379"/>
                </a:cubicBezTo>
                <a:cubicBezTo>
                  <a:pt x="12443" y="15070"/>
                  <a:pt x="12467" y="16784"/>
                  <a:pt x="12478" y="18392"/>
                </a:cubicBezTo>
                <a:cubicBezTo>
                  <a:pt x="12478" y="19296"/>
                  <a:pt x="12526" y="20201"/>
                  <a:pt x="12562" y="21070"/>
                </a:cubicBezTo>
                <a:cubicBezTo>
                  <a:pt x="12609" y="22237"/>
                  <a:pt x="12657" y="23452"/>
                  <a:pt x="12621" y="24619"/>
                </a:cubicBezTo>
                <a:cubicBezTo>
                  <a:pt x="12609" y="25166"/>
                  <a:pt x="13038" y="25607"/>
                  <a:pt x="13574" y="25619"/>
                </a:cubicBezTo>
                <a:lnTo>
                  <a:pt x="13598" y="25619"/>
                </a:lnTo>
                <a:cubicBezTo>
                  <a:pt x="14121" y="25619"/>
                  <a:pt x="14562" y="25202"/>
                  <a:pt x="14574" y="24666"/>
                </a:cubicBezTo>
                <a:cubicBezTo>
                  <a:pt x="14598" y="23428"/>
                  <a:pt x="14550" y="22190"/>
                  <a:pt x="14502" y="20999"/>
                </a:cubicBezTo>
                <a:cubicBezTo>
                  <a:pt x="14467" y="20142"/>
                  <a:pt x="14431" y="19249"/>
                  <a:pt x="14419" y="18380"/>
                </a:cubicBezTo>
                <a:cubicBezTo>
                  <a:pt x="14407" y="16737"/>
                  <a:pt x="14395" y="14986"/>
                  <a:pt x="14252" y="13224"/>
                </a:cubicBezTo>
                <a:cubicBezTo>
                  <a:pt x="14026" y="10141"/>
                  <a:pt x="13490" y="7688"/>
                  <a:pt x="12609" y="5735"/>
                </a:cubicBezTo>
                <a:cubicBezTo>
                  <a:pt x="11371" y="2973"/>
                  <a:pt x="9442" y="1163"/>
                  <a:pt x="6859" y="377"/>
                </a:cubicBezTo>
                <a:cubicBezTo>
                  <a:pt x="5952" y="100"/>
                  <a:pt x="5035" y="0"/>
                  <a:pt x="41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38"/>
          <p:cNvGrpSpPr/>
          <p:nvPr/>
        </p:nvGrpSpPr>
        <p:grpSpPr>
          <a:xfrm>
            <a:off x="4464570" y="2893002"/>
            <a:ext cx="145448" cy="233012"/>
            <a:chOff x="4464570" y="2893002"/>
            <a:chExt cx="145448" cy="233012"/>
          </a:xfrm>
        </p:grpSpPr>
        <p:sp>
          <p:nvSpPr>
            <p:cNvPr id="1213" name="Google Shape;1213;p38"/>
            <p:cNvSpPr/>
            <p:nvPr/>
          </p:nvSpPr>
          <p:spPr>
            <a:xfrm>
              <a:off x="4466540" y="3065373"/>
              <a:ext cx="143478" cy="60642"/>
            </a:xfrm>
            <a:custGeom>
              <a:avLst/>
              <a:gdLst/>
              <a:ahLst/>
              <a:cxnLst/>
              <a:rect l="l" t="t" r="r" b="b"/>
              <a:pathLst>
                <a:path w="4370" h="1847" extrusionOk="0">
                  <a:moveTo>
                    <a:pt x="917" y="1"/>
                  </a:moveTo>
                  <a:cubicBezTo>
                    <a:pt x="417" y="1"/>
                    <a:pt x="0" y="417"/>
                    <a:pt x="0" y="929"/>
                  </a:cubicBezTo>
                  <a:cubicBezTo>
                    <a:pt x="0" y="1430"/>
                    <a:pt x="417" y="1846"/>
                    <a:pt x="917" y="1846"/>
                  </a:cubicBezTo>
                  <a:lnTo>
                    <a:pt x="3453" y="1846"/>
                  </a:lnTo>
                  <a:cubicBezTo>
                    <a:pt x="3953" y="1846"/>
                    <a:pt x="4370" y="1430"/>
                    <a:pt x="4370" y="929"/>
                  </a:cubicBezTo>
                  <a:cubicBezTo>
                    <a:pt x="4370" y="417"/>
                    <a:pt x="3953" y="1"/>
                    <a:pt x="3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4464570" y="2978202"/>
              <a:ext cx="143511" cy="60642"/>
            </a:xfrm>
            <a:custGeom>
              <a:avLst/>
              <a:gdLst/>
              <a:ahLst/>
              <a:cxnLst/>
              <a:rect l="l" t="t" r="r" b="b"/>
              <a:pathLst>
                <a:path w="4371" h="1847" extrusionOk="0">
                  <a:moveTo>
                    <a:pt x="929" y="1"/>
                  </a:moveTo>
                  <a:cubicBezTo>
                    <a:pt x="417" y="1"/>
                    <a:pt x="1" y="405"/>
                    <a:pt x="1" y="917"/>
                  </a:cubicBezTo>
                  <a:cubicBezTo>
                    <a:pt x="1" y="1429"/>
                    <a:pt x="417" y="1846"/>
                    <a:pt x="929" y="1846"/>
                  </a:cubicBezTo>
                  <a:lnTo>
                    <a:pt x="3453" y="1846"/>
                  </a:lnTo>
                  <a:cubicBezTo>
                    <a:pt x="3953" y="1846"/>
                    <a:pt x="4370" y="1429"/>
                    <a:pt x="4370" y="917"/>
                  </a:cubicBezTo>
                  <a:cubicBezTo>
                    <a:pt x="4370" y="405"/>
                    <a:pt x="3953" y="1"/>
                    <a:pt x="3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4464964" y="2893002"/>
              <a:ext cx="143511" cy="60609"/>
            </a:xfrm>
            <a:custGeom>
              <a:avLst/>
              <a:gdLst/>
              <a:ahLst/>
              <a:cxnLst/>
              <a:rect l="l" t="t" r="r" b="b"/>
              <a:pathLst>
                <a:path w="4371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41"/>
                    <a:pt x="417" y="1846"/>
                    <a:pt x="917" y="1846"/>
                  </a:cubicBezTo>
                  <a:lnTo>
                    <a:pt x="3453" y="1846"/>
                  </a:lnTo>
                  <a:cubicBezTo>
                    <a:pt x="3953" y="1846"/>
                    <a:pt x="4370" y="1441"/>
                    <a:pt x="4370" y="929"/>
                  </a:cubicBezTo>
                  <a:cubicBezTo>
                    <a:pt x="4370" y="417"/>
                    <a:pt x="3953" y="0"/>
                    <a:pt x="3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38"/>
          <p:cNvGrpSpPr/>
          <p:nvPr/>
        </p:nvGrpSpPr>
        <p:grpSpPr>
          <a:xfrm>
            <a:off x="4830417" y="1070950"/>
            <a:ext cx="3027845" cy="994625"/>
            <a:chOff x="4897955" y="994750"/>
            <a:chExt cx="3027845" cy="994625"/>
          </a:xfrm>
        </p:grpSpPr>
        <p:sp>
          <p:nvSpPr>
            <p:cNvPr id="1217" name="Google Shape;1217;p38"/>
            <p:cNvSpPr txBox="1"/>
            <p:nvPr/>
          </p:nvSpPr>
          <p:spPr>
            <a:xfrm>
              <a:off x="6154826" y="994750"/>
              <a:ext cx="1765200" cy="2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8" name="Google Shape;1218;p38"/>
            <p:cNvSpPr txBox="1"/>
            <p:nvPr/>
          </p:nvSpPr>
          <p:spPr>
            <a:xfrm>
              <a:off x="6154750" y="1236850"/>
              <a:ext cx="17652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4897955" y="1531450"/>
              <a:ext cx="3027845" cy="457925"/>
            </a:xfrm>
            <a:custGeom>
              <a:avLst/>
              <a:gdLst/>
              <a:ahLst/>
              <a:cxnLst/>
              <a:rect l="l" t="t" r="r" b="b"/>
              <a:pathLst>
                <a:path w="107695" h="18317" extrusionOk="0">
                  <a:moveTo>
                    <a:pt x="0" y="18317"/>
                  </a:moveTo>
                  <a:lnTo>
                    <a:pt x="31726" y="0"/>
                  </a:lnTo>
                  <a:lnTo>
                    <a:pt x="10769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sp>
      </p:grpSp>
      <p:grpSp>
        <p:nvGrpSpPr>
          <p:cNvPr id="1220" name="Google Shape;1220;p38"/>
          <p:cNvGrpSpPr/>
          <p:nvPr/>
        </p:nvGrpSpPr>
        <p:grpSpPr>
          <a:xfrm>
            <a:off x="4544663" y="1849738"/>
            <a:ext cx="3310738" cy="1139825"/>
            <a:chOff x="4612200" y="1747263"/>
            <a:chExt cx="3310738" cy="1139825"/>
          </a:xfrm>
        </p:grpSpPr>
        <p:sp>
          <p:nvSpPr>
            <p:cNvPr id="1221" name="Google Shape;1221;p38"/>
            <p:cNvSpPr txBox="1"/>
            <p:nvPr/>
          </p:nvSpPr>
          <p:spPr>
            <a:xfrm>
              <a:off x="6154826" y="1747263"/>
              <a:ext cx="1765200" cy="2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2" name="Google Shape;1222;p38"/>
            <p:cNvSpPr txBox="1"/>
            <p:nvPr/>
          </p:nvSpPr>
          <p:spPr>
            <a:xfrm>
              <a:off x="6154750" y="1989363"/>
              <a:ext cx="17652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4612200" y="2283963"/>
              <a:ext cx="3310738" cy="603125"/>
            </a:xfrm>
            <a:custGeom>
              <a:avLst/>
              <a:gdLst/>
              <a:ahLst/>
              <a:cxnLst/>
              <a:rect l="l" t="t" r="r" b="b"/>
              <a:pathLst>
                <a:path w="117757" h="24125" extrusionOk="0">
                  <a:moveTo>
                    <a:pt x="0" y="24125"/>
                  </a:moveTo>
                  <a:lnTo>
                    <a:pt x="41786" y="0"/>
                  </a:lnTo>
                  <a:lnTo>
                    <a:pt x="117757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sp>
      </p:grpSp>
      <p:grpSp>
        <p:nvGrpSpPr>
          <p:cNvPr id="1224" name="Google Shape;1224;p38"/>
          <p:cNvGrpSpPr/>
          <p:nvPr/>
        </p:nvGrpSpPr>
        <p:grpSpPr>
          <a:xfrm>
            <a:off x="4766935" y="2773725"/>
            <a:ext cx="3085565" cy="1027125"/>
            <a:chOff x="4834472" y="2545125"/>
            <a:chExt cx="3085565" cy="1027125"/>
          </a:xfrm>
        </p:grpSpPr>
        <p:sp>
          <p:nvSpPr>
            <p:cNvPr id="1225" name="Google Shape;1225;p38"/>
            <p:cNvSpPr txBox="1"/>
            <p:nvPr/>
          </p:nvSpPr>
          <p:spPr>
            <a:xfrm>
              <a:off x="6154826" y="2545125"/>
              <a:ext cx="1765200" cy="2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6" name="Google Shape;1226;p38"/>
            <p:cNvSpPr txBox="1"/>
            <p:nvPr/>
          </p:nvSpPr>
          <p:spPr>
            <a:xfrm>
              <a:off x="6154750" y="2787225"/>
              <a:ext cx="17652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4834472" y="3081825"/>
              <a:ext cx="3085565" cy="490425"/>
            </a:xfrm>
            <a:custGeom>
              <a:avLst/>
              <a:gdLst/>
              <a:ahLst/>
              <a:cxnLst/>
              <a:rect l="l" t="t" r="r" b="b"/>
              <a:pathLst>
                <a:path w="109748" h="19617" extrusionOk="0">
                  <a:moveTo>
                    <a:pt x="0" y="19617"/>
                  </a:moveTo>
                  <a:lnTo>
                    <a:pt x="33977" y="0"/>
                  </a:lnTo>
                  <a:lnTo>
                    <a:pt x="10974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sp>
      </p:grpSp>
      <p:grpSp>
        <p:nvGrpSpPr>
          <p:cNvPr id="1228" name="Google Shape;1228;p38"/>
          <p:cNvGrpSpPr/>
          <p:nvPr/>
        </p:nvGrpSpPr>
        <p:grpSpPr>
          <a:xfrm>
            <a:off x="1285738" y="2288463"/>
            <a:ext cx="2841436" cy="536713"/>
            <a:chOff x="1353275" y="2059863"/>
            <a:chExt cx="2841436" cy="536713"/>
          </a:xfrm>
        </p:grpSpPr>
        <p:sp>
          <p:nvSpPr>
            <p:cNvPr id="1229" name="Google Shape;1229;p38"/>
            <p:cNvSpPr txBox="1"/>
            <p:nvPr/>
          </p:nvSpPr>
          <p:spPr>
            <a:xfrm>
              <a:off x="1353350" y="2059863"/>
              <a:ext cx="1735200" cy="2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0" name="Google Shape;1230;p38"/>
            <p:cNvSpPr txBox="1"/>
            <p:nvPr/>
          </p:nvSpPr>
          <p:spPr>
            <a:xfrm>
              <a:off x="1353275" y="2301963"/>
              <a:ext cx="17352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Pluto is not a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353276" y="2179050"/>
              <a:ext cx="2841435" cy="417525"/>
            </a:xfrm>
            <a:custGeom>
              <a:avLst/>
              <a:gdLst/>
              <a:ahLst/>
              <a:cxnLst/>
              <a:rect l="l" t="t" r="r" b="b"/>
              <a:pathLst>
                <a:path w="104821" h="16701" extrusionOk="0">
                  <a:moveTo>
                    <a:pt x="104821" y="0"/>
                  </a:moveTo>
                  <a:lnTo>
                    <a:pt x="75894" y="16701"/>
                  </a:lnTo>
                  <a:lnTo>
                    <a:pt x="0" y="1670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sp>
      </p:grpSp>
      <p:grpSp>
        <p:nvGrpSpPr>
          <p:cNvPr id="1232" name="Google Shape;1232;p38"/>
          <p:cNvGrpSpPr/>
          <p:nvPr/>
        </p:nvGrpSpPr>
        <p:grpSpPr>
          <a:xfrm>
            <a:off x="1285738" y="3392788"/>
            <a:ext cx="3027909" cy="536713"/>
            <a:chOff x="1353275" y="3164188"/>
            <a:chExt cx="3027909" cy="536713"/>
          </a:xfrm>
        </p:grpSpPr>
        <p:sp>
          <p:nvSpPr>
            <p:cNvPr id="1233" name="Google Shape;1233;p38"/>
            <p:cNvSpPr txBox="1"/>
            <p:nvPr/>
          </p:nvSpPr>
          <p:spPr>
            <a:xfrm>
              <a:off x="1353350" y="3164188"/>
              <a:ext cx="1735200" cy="2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4" name="Google Shape;1234;p38"/>
            <p:cNvSpPr txBox="1"/>
            <p:nvPr/>
          </p:nvSpPr>
          <p:spPr>
            <a:xfrm>
              <a:off x="1353275" y="3406288"/>
              <a:ext cx="17352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353276" y="3185175"/>
              <a:ext cx="3027908" cy="515725"/>
            </a:xfrm>
            <a:custGeom>
              <a:avLst/>
              <a:gdLst/>
              <a:ahLst/>
              <a:cxnLst/>
              <a:rect l="l" t="t" r="r" b="b"/>
              <a:pathLst>
                <a:path w="111700" h="20629" extrusionOk="0">
                  <a:moveTo>
                    <a:pt x="111700" y="0"/>
                  </a:moveTo>
                  <a:lnTo>
                    <a:pt x="75969" y="20629"/>
                  </a:lnTo>
                  <a:lnTo>
                    <a:pt x="0" y="2062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3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1241" name="Google Shape;1241;p39"/>
          <p:cNvGrpSpPr/>
          <p:nvPr/>
        </p:nvGrpSpPr>
        <p:grpSpPr>
          <a:xfrm>
            <a:off x="1902382" y="3475942"/>
            <a:ext cx="5344895" cy="418900"/>
            <a:chOff x="1902382" y="3475942"/>
            <a:chExt cx="5344895" cy="418900"/>
          </a:xfrm>
        </p:grpSpPr>
        <p:sp>
          <p:nvSpPr>
            <p:cNvPr id="1242" name="Google Shape;1242;p39"/>
            <p:cNvSpPr/>
            <p:nvPr/>
          </p:nvSpPr>
          <p:spPr>
            <a:xfrm>
              <a:off x="1902382" y="3475942"/>
              <a:ext cx="1566082" cy="418900"/>
            </a:xfrm>
            <a:custGeom>
              <a:avLst/>
              <a:gdLst/>
              <a:ahLst/>
              <a:cxnLst/>
              <a:rect l="l" t="t" r="r" b="b"/>
              <a:pathLst>
                <a:path w="54984" h="14706" extrusionOk="0">
                  <a:moveTo>
                    <a:pt x="26840" y="1"/>
                  </a:moveTo>
                  <a:cubicBezTo>
                    <a:pt x="26831" y="1"/>
                    <a:pt x="26822" y="1"/>
                    <a:pt x="26813" y="2"/>
                  </a:cubicBezTo>
                  <a:cubicBezTo>
                    <a:pt x="26599" y="14"/>
                    <a:pt x="26420" y="168"/>
                    <a:pt x="26384" y="383"/>
                  </a:cubicBezTo>
                  <a:lnTo>
                    <a:pt x="23908" y="12289"/>
                  </a:lnTo>
                  <a:lnTo>
                    <a:pt x="21420" y="4062"/>
                  </a:lnTo>
                  <a:cubicBezTo>
                    <a:pt x="21360" y="3859"/>
                    <a:pt x="21181" y="3728"/>
                    <a:pt x="20991" y="3716"/>
                  </a:cubicBezTo>
                  <a:cubicBezTo>
                    <a:pt x="20982" y="3716"/>
                    <a:pt x="20972" y="3716"/>
                    <a:pt x="20963" y="3716"/>
                  </a:cubicBezTo>
                  <a:cubicBezTo>
                    <a:pt x="20771" y="3716"/>
                    <a:pt x="20595" y="3832"/>
                    <a:pt x="20527" y="4002"/>
                  </a:cubicBezTo>
                  <a:lnTo>
                    <a:pt x="19360" y="6669"/>
                  </a:lnTo>
                  <a:lnTo>
                    <a:pt x="476" y="6669"/>
                  </a:lnTo>
                  <a:cubicBezTo>
                    <a:pt x="203" y="6669"/>
                    <a:pt x="0" y="6883"/>
                    <a:pt x="0" y="7145"/>
                  </a:cubicBezTo>
                  <a:cubicBezTo>
                    <a:pt x="0" y="7407"/>
                    <a:pt x="203" y="7622"/>
                    <a:pt x="476" y="7622"/>
                  </a:cubicBezTo>
                  <a:lnTo>
                    <a:pt x="19669" y="7622"/>
                  </a:lnTo>
                  <a:cubicBezTo>
                    <a:pt x="19860" y="7622"/>
                    <a:pt x="20038" y="7503"/>
                    <a:pt x="20110" y="7336"/>
                  </a:cubicBezTo>
                  <a:lnTo>
                    <a:pt x="20872" y="5574"/>
                  </a:lnTo>
                  <a:lnTo>
                    <a:pt x="23539" y="14361"/>
                  </a:lnTo>
                  <a:cubicBezTo>
                    <a:pt x="23598" y="14563"/>
                    <a:pt x="23777" y="14706"/>
                    <a:pt x="23991" y="14706"/>
                  </a:cubicBezTo>
                  <a:lnTo>
                    <a:pt x="24015" y="14706"/>
                  </a:lnTo>
                  <a:cubicBezTo>
                    <a:pt x="24229" y="14694"/>
                    <a:pt x="24408" y="14539"/>
                    <a:pt x="24456" y="14325"/>
                  </a:cubicBezTo>
                  <a:lnTo>
                    <a:pt x="26968" y="2252"/>
                  </a:lnTo>
                  <a:lnTo>
                    <a:pt x="29778" y="10241"/>
                  </a:lnTo>
                  <a:cubicBezTo>
                    <a:pt x="29837" y="10432"/>
                    <a:pt x="30016" y="10562"/>
                    <a:pt x="30218" y="10562"/>
                  </a:cubicBezTo>
                  <a:cubicBezTo>
                    <a:pt x="30421" y="10562"/>
                    <a:pt x="30587" y="10455"/>
                    <a:pt x="30671" y="10265"/>
                  </a:cubicBezTo>
                  <a:lnTo>
                    <a:pt x="32742" y="5098"/>
                  </a:lnTo>
                  <a:lnTo>
                    <a:pt x="34445" y="7419"/>
                  </a:lnTo>
                  <a:cubicBezTo>
                    <a:pt x="34540" y="7550"/>
                    <a:pt x="34683" y="7622"/>
                    <a:pt x="34838" y="7622"/>
                  </a:cubicBezTo>
                  <a:lnTo>
                    <a:pt x="54495" y="7622"/>
                  </a:lnTo>
                  <a:cubicBezTo>
                    <a:pt x="54769" y="7622"/>
                    <a:pt x="54983" y="7407"/>
                    <a:pt x="54983" y="7145"/>
                  </a:cubicBezTo>
                  <a:cubicBezTo>
                    <a:pt x="54983" y="6872"/>
                    <a:pt x="54769" y="6657"/>
                    <a:pt x="54495" y="6657"/>
                  </a:cubicBezTo>
                  <a:lnTo>
                    <a:pt x="35076" y="6657"/>
                  </a:lnTo>
                  <a:lnTo>
                    <a:pt x="33004" y="3847"/>
                  </a:lnTo>
                  <a:cubicBezTo>
                    <a:pt x="32911" y="3723"/>
                    <a:pt x="32772" y="3652"/>
                    <a:pt x="32627" y="3652"/>
                  </a:cubicBezTo>
                  <a:cubicBezTo>
                    <a:pt x="32606" y="3652"/>
                    <a:pt x="32585" y="3654"/>
                    <a:pt x="32564" y="3657"/>
                  </a:cubicBezTo>
                  <a:cubicBezTo>
                    <a:pt x="32385" y="3669"/>
                    <a:pt x="32242" y="3788"/>
                    <a:pt x="32171" y="3943"/>
                  </a:cubicBezTo>
                  <a:lnTo>
                    <a:pt x="30254" y="8729"/>
                  </a:lnTo>
                  <a:lnTo>
                    <a:pt x="27301" y="323"/>
                  </a:lnTo>
                  <a:cubicBezTo>
                    <a:pt x="27233" y="129"/>
                    <a:pt x="27044" y="1"/>
                    <a:pt x="2684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3791711" y="3475942"/>
              <a:ext cx="1566082" cy="418900"/>
            </a:xfrm>
            <a:custGeom>
              <a:avLst/>
              <a:gdLst/>
              <a:ahLst/>
              <a:cxnLst/>
              <a:rect l="l" t="t" r="r" b="b"/>
              <a:pathLst>
                <a:path w="54984" h="14706" extrusionOk="0">
                  <a:moveTo>
                    <a:pt x="26852" y="1"/>
                  </a:moveTo>
                  <a:cubicBezTo>
                    <a:pt x="26843" y="1"/>
                    <a:pt x="26834" y="1"/>
                    <a:pt x="26825" y="2"/>
                  </a:cubicBezTo>
                  <a:cubicBezTo>
                    <a:pt x="26611" y="14"/>
                    <a:pt x="26432" y="168"/>
                    <a:pt x="26385" y="383"/>
                  </a:cubicBezTo>
                  <a:lnTo>
                    <a:pt x="23920" y="12289"/>
                  </a:lnTo>
                  <a:lnTo>
                    <a:pt x="21432" y="4062"/>
                  </a:lnTo>
                  <a:cubicBezTo>
                    <a:pt x="21372" y="3859"/>
                    <a:pt x="21194" y="3728"/>
                    <a:pt x="21003" y="3716"/>
                  </a:cubicBezTo>
                  <a:cubicBezTo>
                    <a:pt x="20994" y="3716"/>
                    <a:pt x="20985" y="3716"/>
                    <a:pt x="20975" y="3716"/>
                  </a:cubicBezTo>
                  <a:cubicBezTo>
                    <a:pt x="20783" y="3716"/>
                    <a:pt x="20606" y="3832"/>
                    <a:pt x="20527" y="4002"/>
                  </a:cubicBezTo>
                  <a:lnTo>
                    <a:pt x="19372" y="6669"/>
                  </a:lnTo>
                  <a:lnTo>
                    <a:pt x="477" y="6669"/>
                  </a:lnTo>
                  <a:cubicBezTo>
                    <a:pt x="215" y="6669"/>
                    <a:pt x="1" y="6883"/>
                    <a:pt x="1" y="7145"/>
                  </a:cubicBezTo>
                  <a:cubicBezTo>
                    <a:pt x="1" y="7407"/>
                    <a:pt x="215" y="7622"/>
                    <a:pt x="477" y="7622"/>
                  </a:cubicBezTo>
                  <a:lnTo>
                    <a:pt x="19682" y="7622"/>
                  </a:lnTo>
                  <a:cubicBezTo>
                    <a:pt x="19872" y="7622"/>
                    <a:pt x="20051" y="7503"/>
                    <a:pt x="20122" y="7336"/>
                  </a:cubicBezTo>
                  <a:lnTo>
                    <a:pt x="20884" y="5574"/>
                  </a:lnTo>
                  <a:lnTo>
                    <a:pt x="23539" y="14361"/>
                  </a:lnTo>
                  <a:cubicBezTo>
                    <a:pt x="23599" y="14563"/>
                    <a:pt x="23789" y="14706"/>
                    <a:pt x="24004" y="14706"/>
                  </a:cubicBezTo>
                  <a:lnTo>
                    <a:pt x="24015" y="14706"/>
                  </a:lnTo>
                  <a:cubicBezTo>
                    <a:pt x="24242" y="14694"/>
                    <a:pt x="24420" y="14539"/>
                    <a:pt x="24468" y="14325"/>
                  </a:cubicBezTo>
                  <a:lnTo>
                    <a:pt x="26980" y="2252"/>
                  </a:lnTo>
                  <a:lnTo>
                    <a:pt x="29778" y="10241"/>
                  </a:lnTo>
                  <a:cubicBezTo>
                    <a:pt x="29850" y="10432"/>
                    <a:pt x="30028" y="10562"/>
                    <a:pt x="30219" y="10562"/>
                  </a:cubicBezTo>
                  <a:cubicBezTo>
                    <a:pt x="30433" y="10562"/>
                    <a:pt x="30600" y="10443"/>
                    <a:pt x="30671" y="10265"/>
                  </a:cubicBezTo>
                  <a:lnTo>
                    <a:pt x="32755" y="5098"/>
                  </a:lnTo>
                  <a:lnTo>
                    <a:pt x="34457" y="7419"/>
                  </a:lnTo>
                  <a:cubicBezTo>
                    <a:pt x="34552" y="7550"/>
                    <a:pt x="34695" y="7622"/>
                    <a:pt x="34838" y="7622"/>
                  </a:cubicBezTo>
                  <a:lnTo>
                    <a:pt x="54507" y="7622"/>
                  </a:lnTo>
                  <a:cubicBezTo>
                    <a:pt x="54769" y="7622"/>
                    <a:pt x="54984" y="7407"/>
                    <a:pt x="54984" y="7145"/>
                  </a:cubicBezTo>
                  <a:cubicBezTo>
                    <a:pt x="54984" y="6872"/>
                    <a:pt x="54769" y="6657"/>
                    <a:pt x="54507" y="6657"/>
                  </a:cubicBezTo>
                  <a:lnTo>
                    <a:pt x="35088" y="6657"/>
                  </a:lnTo>
                  <a:lnTo>
                    <a:pt x="33017" y="3847"/>
                  </a:lnTo>
                  <a:cubicBezTo>
                    <a:pt x="32923" y="3723"/>
                    <a:pt x="32784" y="3652"/>
                    <a:pt x="32632" y="3652"/>
                  </a:cubicBezTo>
                  <a:cubicBezTo>
                    <a:pt x="32609" y="3652"/>
                    <a:pt x="32587" y="3654"/>
                    <a:pt x="32564" y="3657"/>
                  </a:cubicBezTo>
                  <a:cubicBezTo>
                    <a:pt x="32397" y="3669"/>
                    <a:pt x="32255" y="3788"/>
                    <a:pt x="32183" y="3943"/>
                  </a:cubicBezTo>
                  <a:lnTo>
                    <a:pt x="30266" y="8729"/>
                  </a:lnTo>
                  <a:lnTo>
                    <a:pt x="27302" y="323"/>
                  </a:lnTo>
                  <a:cubicBezTo>
                    <a:pt x="27245" y="129"/>
                    <a:pt x="27056" y="1"/>
                    <a:pt x="268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5681195" y="3475942"/>
              <a:ext cx="1566082" cy="418900"/>
            </a:xfrm>
            <a:custGeom>
              <a:avLst/>
              <a:gdLst/>
              <a:ahLst/>
              <a:cxnLst/>
              <a:rect l="l" t="t" r="r" b="b"/>
              <a:pathLst>
                <a:path w="54984" h="14706" extrusionOk="0">
                  <a:moveTo>
                    <a:pt x="26852" y="1"/>
                  </a:moveTo>
                  <a:cubicBezTo>
                    <a:pt x="26844" y="1"/>
                    <a:pt x="26835" y="1"/>
                    <a:pt x="26826" y="2"/>
                  </a:cubicBezTo>
                  <a:cubicBezTo>
                    <a:pt x="26611" y="14"/>
                    <a:pt x="26433" y="168"/>
                    <a:pt x="26385" y="383"/>
                  </a:cubicBezTo>
                  <a:lnTo>
                    <a:pt x="23909" y="12289"/>
                  </a:lnTo>
                  <a:lnTo>
                    <a:pt x="21420" y="4062"/>
                  </a:lnTo>
                  <a:cubicBezTo>
                    <a:pt x="21372" y="3859"/>
                    <a:pt x="21194" y="3728"/>
                    <a:pt x="20991" y="3716"/>
                  </a:cubicBezTo>
                  <a:cubicBezTo>
                    <a:pt x="20983" y="3716"/>
                    <a:pt x="20974" y="3716"/>
                    <a:pt x="20965" y="3716"/>
                  </a:cubicBezTo>
                  <a:cubicBezTo>
                    <a:pt x="20784" y="3716"/>
                    <a:pt x="20607" y="3832"/>
                    <a:pt x="20527" y="4002"/>
                  </a:cubicBezTo>
                  <a:lnTo>
                    <a:pt x="19372" y="6669"/>
                  </a:lnTo>
                  <a:lnTo>
                    <a:pt x="477" y="6669"/>
                  </a:lnTo>
                  <a:cubicBezTo>
                    <a:pt x="215" y="6669"/>
                    <a:pt x="1" y="6883"/>
                    <a:pt x="1" y="7145"/>
                  </a:cubicBezTo>
                  <a:cubicBezTo>
                    <a:pt x="1" y="7407"/>
                    <a:pt x="215" y="7622"/>
                    <a:pt x="477" y="7622"/>
                  </a:cubicBezTo>
                  <a:lnTo>
                    <a:pt x="19682" y="7622"/>
                  </a:lnTo>
                  <a:cubicBezTo>
                    <a:pt x="19872" y="7622"/>
                    <a:pt x="20039" y="7503"/>
                    <a:pt x="20122" y="7336"/>
                  </a:cubicBezTo>
                  <a:lnTo>
                    <a:pt x="20884" y="5574"/>
                  </a:lnTo>
                  <a:lnTo>
                    <a:pt x="23539" y="14361"/>
                  </a:lnTo>
                  <a:cubicBezTo>
                    <a:pt x="23599" y="14563"/>
                    <a:pt x="23789" y="14706"/>
                    <a:pt x="24004" y="14706"/>
                  </a:cubicBezTo>
                  <a:lnTo>
                    <a:pt x="24016" y="14706"/>
                  </a:lnTo>
                  <a:cubicBezTo>
                    <a:pt x="24242" y="14694"/>
                    <a:pt x="24420" y="14539"/>
                    <a:pt x="24468" y="14325"/>
                  </a:cubicBezTo>
                  <a:lnTo>
                    <a:pt x="26968" y="2252"/>
                  </a:lnTo>
                  <a:lnTo>
                    <a:pt x="29778" y="10241"/>
                  </a:lnTo>
                  <a:cubicBezTo>
                    <a:pt x="29850" y="10432"/>
                    <a:pt x="30028" y="10562"/>
                    <a:pt x="30219" y="10562"/>
                  </a:cubicBezTo>
                  <a:cubicBezTo>
                    <a:pt x="30433" y="10562"/>
                    <a:pt x="30600" y="10443"/>
                    <a:pt x="30671" y="10265"/>
                  </a:cubicBezTo>
                  <a:lnTo>
                    <a:pt x="32755" y="5098"/>
                  </a:lnTo>
                  <a:lnTo>
                    <a:pt x="34457" y="7419"/>
                  </a:lnTo>
                  <a:cubicBezTo>
                    <a:pt x="34553" y="7550"/>
                    <a:pt x="34696" y="7622"/>
                    <a:pt x="34838" y="7622"/>
                  </a:cubicBezTo>
                  <a:lnTo>
                    <a:pt x="54508" y="7622"/>
                  </a:lnTo>
                  <a:cubicBezTo>
                    <a:pt x="54770" y="7622"/>
                    <a:pt x="54984" y="7407"/>
                    <a:pt x="54984" y="7145"/>
                  </a:cubicBezTo>
                  <a:cubicBezTo>
                    <a:pt x="54984" y="6872"/>
                    <a:pt x="54770" y="6657"/>
                    <a:pt x="54508" y="6657"/>
                  </a:cubicBezTo>
                  <a:lnTo>
                    <a:pt x="35088" y="6657"/>
                  </a:lnTo>
                  <a:lnTo>
                    <a:pt x="33017" y="3847"/>
                  </a:lnTo>
                  <a:cubicBezTo>
                    <a:pt x="32923" y="3723"/>
                    <a:pt x="32784" y="3652"/>
                    <a:pt x="32632" y="3652"/>
                  </a:cubicBezTo>
                  <a:cubicBezTo>
                    <a:pt x="32610" y="3652"/>
                    <a:pt x="32587" y="3654"/>
                    <a:pt x="32564" y="3657"/>
                  </a:cubicBezTo>
                  <a:cubicBezTo>
                    <a:pt x="32398" y="3669"/>
                    <a:pt x="32255" y="3788"/>
                    <a:pt x="32183" y="3943"/>
                  </a:cubicBezTo>
                  <a:lnTo>
                    <a:pt x="30266" y="8729"/>
                  </a:lnTo>
                  <a:lnTo>
                    <a:pt x="27302" y="323"/>
                  </a:lnTo>
                  <a:cubicBezTo>
                    <a:pt x="27233" y="129"/>
                    <a:pt x="27056" y="1"/>
                    <a:pt x="268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39"/>
          <p:cNvGrpSpPr/>
          <p:nvPr/>
        </p:nvGrpSpPr>
        <p:grpSpPr>
          <a:xfrm>
            <a:off x="908574" y="1191925"/>
            <a:ext cx="1661400" cy="3277150"/>
            <a:chOff x="908574" y="1191925"/>
            <a:chExt cx="1661400" cy="3277150"/>
          </a:xfrm>
        </p:grpSpPr>
        <p:sp>
          <p:nvSpPr>
            <p:cNvPr id="1246" name="Google Shape;1246;p39"/>
            <p:cNvSpPr/>
            <p:nvPr/>
          </p:nvSpPr>
          <p:spPr>
            <a:xfrm>
              <a:off x="1135957" y="1830158"/>
              <a:ext cx="1206633" cy="1838223"/>
            </a:xfrm>
            <a:custGeom>
              <a:avLst/>
              <a:gdLst/>
              <a:ahLst/>
              <a:cxnLst/>
              <a:rect l="l" t="t" r="r" b="b"/>
              <a:pathLst>
                <a:path w="42364" h="64533" extrusionOk="0">
                  <a:moveTo>
                    <a:pt x="1" y="1"/>
                  </a:moveTo>
                  <a:lnTo>
                    <a:pt x="1" y="50233"/>
                  </a:lnTo>
                  <a:cubicBezTo>
                    <a:pt x="1" y="52388"/>
                    <a:pt x="1751" y="54126"/>
                    <a:pt x="3894" y="54126"/>
                  </a:cubicBezTo>
                  <a:lnTo>
                    <a:pt x="8716" y="54126"/>
                  </a:lnTo>
                  <a:cubicBezTo>
                    <a:pt x="9419" y="54126"/>
                    <a:pt x="10097" y="54412"/>
                    <a:pt x="10585" y="54912"/>
                  </a:cubicBezTo>
                  <a:lnTo>
                    <a:pt x="19075" y="63640"/>
                  </a:lnTo>
                  <a:cubicBezTo>
                    <a:pt x="19652" y="64235"/>
                    <a:pt x="20420" y="64532"/>
                    <a:pt x="21188" y="64532"/>
                  </a:cubicBezTo>
                  <a:cubicBezTo>
                    <a:pt x="21956" y="64532"/>
                    <a:pt x="22724" y="64235"/>
                    <a:pt x="23301" y="63640"/>
                  </a:cubicBezTo>
                  <a:lnTo>
                    <a:pt x="31790" y="54912"/>
                  </a:lnTo>
                  <a:cubicBezTo>
                    <a:pt x="32279" y="54412"/>
                    <a:pt x="32957" y="54126"/>
                    <a:pt x="33660" y="54126"/>
                  </a:cubicBezTo>
                  <a:lnTo>
                    <a:pt x="38482" y="54126"/>
                  </a:lnTo>
                  <a:cubicBezTo>
                    <a:pt x="40625" y="54126"/>
                    <a:pt x="42363" y="52388"/>
                    <a:pt x="42363" y="50233"/>
                  </a:cubicBezTo>
                  <a:lnTo>
                    <a:pt x="42363" y="1"/>
                  </a:lnTo>
                  <a:lnTo>
                    <a:pt x="41232" y="1"/>
                  </a:lnTo>
                  <a:lnTo>
                    <a:pt x="41232" y="50233"/>
                  </a:lnTo>
                  <a:cubicBezTo>
                    <a:pt x="41232" y="51757"/>
                    <a:pt x="39994" y="52995"/>
                    <a:pt x="38482" y="52995"/>
                  </a:cubicBezTo>
                  <a:lnTo>
                    <a:pt x="33660" y="52995"/>
                  </a:lnTo>
                  <a:cubicBezTo>
                    <a:pt x="32660" y="52995"/>
                    <a:pt x="31683" y="53400"/>
                    <a:pt x="30981" y="54126"/>
                  </a:cubicBezTo>
                  <a:lnTo>
                    <a:pt x="22492" y="62854"/>
                  </a:lnTo>
                  <a:cubicBezTo>
                    <a:pt x="22146" y="63211"/>
                    <a:pt x="21682" y="63401"/>
                    <a:pt x="21182" y="63401"/>
                  </a:cubicBezTo>
                  <a:cubicBezTo>
                    <a:pt x="20694" y="63401"/>
                    <a:pt x="20229" y="63211"/>
                    <a:pt x="19884" y="62854"/>
                  </a:cubicBezTo>
                  <a:lnTo>
                    <a:pt x="11395" y="54126"/>
                  </a:lnTo>
                  <a:cubicBezTo>
                    <a:pt x="10693" y="53400"/>
                    <a:pt x="9716" y="52995"/>
                    <a:pt x="8716" y="52995"/>
                  </a:cubicBezTo>
                  <a:lnTo>
                    <a:pt x="3894" y="52995"/>
                  </a:lnTo>
                  <a:cubicBezTo>
                    <a:pt x="2370" y="52995"/>
                    <a:pt x="1144" y="51757"/>
                    <a:pt x="1144" y="50233"/>
                  </a:cubicBezTo>
                  <a:lnTo>
                    <a:pt x="1144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1134775" y="1191925"/>
              <a:ext cx="1208997" cy="604395"/>
            </a:xfrm>
            <a:custGeom>
              <a:avLst/>
              <a:gdLst/>
              <a:ahLst/>
              <a:cxnLst/>
              <a:rect l="l" t="t" r="r" b="b"/>
              <a:pathLst>
                <a:path w="42447" h="21218" extrusionOk="0">
                  <a:moveTo>
                    <a:pt x="21218" y="0"/>
                  </a:moveTo>
                  <a:cubicBezTo>
                    <a:pt x="9502" y="0"/>
                    <a:pt x="1" y="9501"/>
                    <a:pt x="1" y="21217"/>
                  </a:cubicBezTo>
                  <a:lnTo>
                    <a:pt x="7931" y="21217"/>
                  </a:lnTo>
                  <a:cubicBezTo>
                    <a:pt x="7931" y="13883"/>
                    <a:pt x="13884" y="7930"/>
                    <a:pt x="21218" y="7930"/>
                  </a:cubicBezTo>
                  <a:cubicBezTo>
                    <a:pt x="28564" y="7930"/>
                    <a:pt x="34505" y="13883"/>
                    <a:pt x="34505" y="21217"/>
                  </a:cubicBezTo>
                  <a:lnTo>
                    <a:pt x="42447" y="21217"/>
                  </a:lnTo>
                  <a:cubicBezTo>
                    <a:pt x="42447" y="9501"/>
                    <a:pt x="32946" y="0"/>
                    <a:pt x="2121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1324340" y="1793869"/>
              <a:ext cx="829866" cy="428386"/>
            </a:xfrm>
            <a:custGeom>
              <a:avLst/>
              <a:gdLst/>
              <a:ahLst/>
              <a:cxnLst/>
              <a:rect l="l" t="t" r="r" b="b"/>
              <a:pathLst>
                <a:path w="29136" h="15039" extrusionOk="0">
                  <a:moveTo>
                    <a:pt x="1" y="1"/>
                  </a:moveTo>
                  <a:cubicBezTo>
                    <a:pt x="1" y="8157"/>
                    <a:pt x="6537" y="14907"/>
                    <a:pt x="14574" y="15038"/>
                  </a:cubicBezTo>
                  <a:cubicBezTo>
                    <a:pt x="22599" y="14907"/>
                    <a:pt x="29135" y="8157"/>
                    <a:pt x="29135" y="1"/>
                  </a:cubicBezTo>
                  <a:lnTo>
                    <a:pt x="27861" y="1"/>
                  </a:lnTo>
                  <a:cubicBezTo>
                    <a:pt x="27861" y="7466"/>
                    <a:pt x="21896" y="13645"/>
                    <a:pt x="14574" y="13764"/>
                  </a:cubicBezTo>
                  <a:cubicBezTo>
                    <a:pt x="7240" y="13645"/>
                    <a:pt x="1275" y="7466"/>
                    <a:pt x="127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1721116" y="2203891"/>
              <a:ext cx="36315" cy="163162"/>
            </a:xfrm>
            <a:custGeom>
              <a:avLst/>
              <a:gdLst/>
              <a:ahLst/>
              <a:cxnLst/>
              <a:rect l="l" t="t" r="r" b="b"/>
              <a:pathLst>
                <a:path w="1275" h="5728" extrusionOk="0">
                  <a:moveTo>
                    <a:pt x="1" y="0"/>
                  </a:moveTo>
                  <a:lnTo>
                    <a:pt x="1" y="5727"/>
                  </a:lnTo>
                  <a:lnTo>
                    <a:pt x="1275" y="5727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1550036" y="3482749"/>
              <a:ext cx="378475" cy="378537"/>
            </a:xfrm>
            <a:custGeom>
              <a:avLst/>
              <a:gdLst/>
              <a:ahLst/>
              <a:cxnLst/>
              <a:rect l="l" t="t" r="r" b="b"/>
              <a:pathLst>
                <a:path w="13288" h="13289" extrusionOk="0">
                  <a:moveTo>
                    <a:pt x="6644" y="1"/>
                  </a:moveTo>
                  <a:cubicBezTo>
                    <a:pt x="2977" y="1"/>
                    <a:pt x="0" y="2977"/>
                    <a:pt x="0" y="6644"/>
                  </a:cubicBezTo>
                  <a:cubicBezTo>
                    <a:pt x="0" y="10312"/>
                    <a:pt x="2977" y="13288"/>
                    <a:pt x="6644" y="13288"/>
                  </a:cubicBezTo>
                  <a:cubicBezTo>
                    <a:pt x="10311" y="13288"/>
                    <a:pt x="13288" y="10312"/>
                    <a:pt x="13288" y="6644"/>
                  </a:cubicBezTo>
                  <a:cubicBezTo>
                    <a:pt x="13288" y="2977"/>
                    <a:pt x="10311" y="1"/>
                    <a:pt x="664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1654994" y="3587882"/>
              <a:ext cx="168559" cy="168603"/>
            </a:xfrm>
            <a:custGeom>
              <a:avLst/>
              <a:gdLst/>
              <a:ahLst/>
              <a:cxnLst/>
              <a:rect l="l" t="t" r="r" b="b"/>
              <a:pathLst>
                <a:path w="5918" h="5919" extrusionOk="0">
                  <a:moveTo>
                    <a:pt x="2953" y="1"/>
                  </a:moveTo>
                  <a:cubicBezTo>
                    <a:pt x="1322" y="1"/>
                    <a:pt x="0" y="1322"/>
                    <a:pt x="0" y="2953"/>
                  </a:cubicBezTo>
                  <a:cubicBezTo>
                    <a:pt x="0" y="4585"/>
                    <a:pt x="1322" y="5918"/>
                    <a:pt x="2953" y="5918"/>
                  </a:cubicBezTo>
                  <a:cubicBezTo>
                    <a:pt x="4596" y="5918"/>
                    <a:pt x="5918" y="4585"/>
                    <a:pt x="5918" y="2953"/>
                  </a:cubicBezTo>
                  <a:cubicBezTo>
                    <a:pt x="5918" y="1322"/>
                    <a:pt x="4596" y="1"/>
                    <a:pt x="295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1721116" y="3261631"/>
              <a:ext cx="36315" cy="365975"/>
            </a:xfrm>
            <a:custGeom>
              <a:avLst/>
              <a:gdLst/>
              <a:ahLst/>
              <a:cxnLst/>
              <a:rect l="l" t="t" r="r" b="b"/>
              <a:pathLst>
                <a:path w="1275" h="12848" extrusionOk="0">
                  <a:moveTo>
                    <a:pt x="1" y="1"/>
                  </a:moveTo>
                  <a:lnTo>
                    <a:pt x="1" y="12848"/>
                  </a:lnTo>
                  <a:lnTo>
                    <a:pt x="1274" y="12848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1448467" y="1505273"/>
              <a:ext cx="581613" cy="582006"/>
            </a:xfrm>
            <a:custGeom>
              <a:avLst/>
              <a:gdLst/>
              <a:ahLst/>
              <a:cxnLst/>
              <a:rect l="l" t="t" r="r" b="b"/>
              <a:pathLst>
                <a:path w="20420" h="20432" extrusionOk="0">
                  <a:moveTo>
                    <a:pt x="10204" y="1"/>
                  </a:moveTo>
                  <a:cubicBezTo>
                    <a:pt x="4572" y="1"/>
                    <a:pt x="0" y="4573"/>
                    <a:pt x="0" y="10216"/>
                  </a:cubicBezTo>
                  <a:cubicBezTo>
                    <a:pt x="0" y="15860"/>
                    <a:pt x="4572" y="20432"/>
                    <a:pt x="10204" y="20432"/>
                  </a:cubicBezTo>
                  <a:cubicBezTo>
                    <a:pt x="15847" y="20432"/>
                    <a:pt x="20419" y="15860"/>
                    <a:pt x="20419" y="10216"/>
                  </a:cubicBezTo>
                  <a:cubicBezTo>
                    <a:pt x="20419" y="4573"/>
                    <a:pt x="15847" y="1"/>
                    <a:pt x="1020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1473713" y="1530476"/>
              <a:ext cx="531141" cy="531601"/>
            </a:xfrm>
            <a:custGeom>
              <a:avLst/>
              <a:gdLst/>
              <a:ahLst/>
              <a:cxnLst/>
              <a:rect l="l" t="t" r="r" b="b"/>
              <a:pathLst>
                <a:path w="13729" h="13740" extrusionOk="0">
                  <a:moveTo>
                    <a:pt x="6859" y="0"/>
                  </a:moveTo>
                  <a:cubicBezTo>
                    <a:pt x="3073" y="0"/>
                    <a:pt x="1" y="3084"/>
                    <a:pt x="1" y="6870"/>
                  </a:cubicBezTo>
                  <a:cubicBezTo>
                    <a:pt x="1" y="10668"/>
                    <a:pt x="3073" y="13740"/>
                    <a:pt x="6859" y="13740"/>
                  </a:cubicBezTo>
                  <a:cubicBezTo>
                    <a:pt x="10657" y="13740"/>
                    <a:pt x="13729" y="10668"/>
                    <a:pt x="13729" y="6870"/>
                  </a:cubicBezTo>
                  <a:cubicBezTo>
                    <a:pt x="13729" y="3084"/>
                    <a:pt x="10657" y="0"/>
                    <a:pt x="685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  <p:sp>
          <p:nvSpPr>
            <p:cNvPr id="1255" name="Google Shape;1255;p39"/>
            <p:cNvSpPr txBox="1"/>
            <p:nvPr/>
          </p:nvSpPr>
          <p:spPr>
            <a:xfrm>
              <a:off x="908574" y="3937475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6" name="Google Shape;1256;p39"/>
          <p:cNvGrpSpPr/>
          <p:nvPr/>
        </p:nvGrpSpPr>
        <p:grpSpPr>
          <a:xfrm>
            <a:off x="2798466" y="1191925"/>
            <a:ext cx="1661400" cy="3277150"/>
            <a:chOff x="2798466" y="1191925"/>
            <a:chExt cx="1661400" cy="3277150"/>
          </a:xfrm>
        </p:grpSpPr>
        <p:sp>
          <p:nvSpPr>
            <p:cNvPr id="1257" name="Google Shape;1257;p39"/>
            <p:cNvSpPr/>
            <p:nvPr/>
          </p:nvSpPr>
          <p:spPr>
            <a:xfrm>
              <a:off x="3025850" y="1830158"/>
              <a:ext cx="1206633" cy="1838223"/>
            </a:xfrm>
            <a:custGeom>
              <a:avLst/>
              <a:gdLst/>
              <a:ahLst/>
              <a:cxnLst/>
              <a:rect l="l" t="t" r="r" b="b"/>
              <a:pathLst>
                <a:path w="42364" h="64533" extrusionOk="0">
                  <a:moveTo>
                    <a:pt x="1" y="1"/>
                  </a:moveTo>
                  <a:lnTo>
                    <a:pt x="1" y="50233"/>
                  </a:lnTo>
                  <a:cubicBezTo>
                    <a:pt x="1" y="52388"/>
                    <a:pt x="1739" y="54126"/>
                    <a:pt x="3894" y="54126"/>
                  </a:cubicBezTo>
                  <a:lnTo>
                    <a:pt x="8704" y="54126"/>
                  </a:lnTo>
                  <a:cubicBezTo>
                    <a:pt x="9419" y="54126"/>
                    <a:pt x="10097" y="54412"/>
                    <a:pt x="10586" y="54912"/>
                  </a:cubicBezTo>
                  <a:lnTo>
                    <a:pt x="19075" y="63640"/>
                  </a:lnTo>
                  <a:cubicBezTo>
                    <a:pt x="19652" y="64235"/>
                    <a:pt x="20417" y="64532"/>
                    <a:pt x="21184" y="64532"/>
                  </a:cubicBezTo>
                  <a:cubicBezTo>
                    <a:pt x="21950" y="64532"/>
                    <a:pt x="22718" y="64235"/>
                    <a:pt x="23301" y="63640"/>
                  </a:cubicBezTo>
                  <a:lnTo>
                    <a:pt x="31791" y="54912"/>
                  </a:lnTo>
                  <a:cubicBezTo>
                    <a:pt x="32279" y="54412"/>
                    <a:pt x="32957" y="54126"/>
                    <a:pt x="33660" y="54126"/>
                  </a:cubicBezTo>
                  <a:lnTo>
                    <a:pt x="38482" y="54126"/>
                  </a:lnTo>
                  <a:cubicBezTo>
                    <a:pt x="40625" y="54126"/>
                    <a:pt x="42363" y="52388"/>
                    <a:pt x="42363" y="50233"/>
                  </a:cubicBezTo>
                  <a:lnTo>
                    <a:pt x="42363" y="1"/>
                  </a:lnTo>
                  <a:lnTo>
                    <a:pt x="41232" y="1"/>
                  </a:lnTo>
                  <a:lnTo>
                    <a:pt x="41232" y="50233"/>
                  </a:lnTo>
                  <a:cubicBezTo>
                    <a:pt x="41232" y="51757"/>
                    <a:pt x="39994" y="52995"/>
                    <a:pt x="38482" y="52995"/>
                  </a:cubicBezTo>
                  <a:lnTo>
                    <a:pt x="33660" y="52995"/>
                  </a:lnTo>
                  <a:cubicBezTo>
                    <a:pt x="32660" y="52995"/>
                    <a:pt x="31672" y="53400"/>
                    <a:pt x="30969" y="54126"/>
                  </a:cubicBezTo>
                  <a:lnTo>
                    <a:pt x="22480" y="62854"/>
                  </a:lnTo>
                  <a:cubicBezTo>
                    <a:pt x="22147" y="63211"/>
                    <a:pt x="21682" y="63401"/>
                    <a:pt x="21182" y="63401"/>
                  </a:cubicBezTo>
                  <a:cubicBezTo>
                    <a:pt x="20694" y="63401"/>
                    <a:pt x="20230" y="63211"/>
                    <a:pt x="19884" y="62854"/>
                  </a:cubicBezTo>
                  <a:lnTo>
                    <a:pt x="11395" y="54126"/>
                  </a:lnTo>
                  <a:cubicBezTo>
                    <a:pt x="10693" y="53400"/>
                    <a:pt x="9716" y="52995"/>
                    <a:pt x="8704" y="52995"/>
                  </a:cubicBezTo>
                  <a:lnTo>
                    <a:pt x="3894" y="52995"/>
                  </a:lnTo>
                  <a:cubicBezTo>
                    <a:pt x="2370" y="52995"/>
                    <a:pt x="1132" y="51757"/>
                    <a:pt x="1132" y="50233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3024682" y="1191925"/>
              <a:ext cx="1208968" cy="604395"/>
            </a:xfrm>
            <a:custGeom>
              <a:avLst/>
              <a:gdLst/>
              <a:ahLst/>
              <a:cxnLst/>
              <a:rect l="l" t="t" r="r" b="b"/>
              <a:pathLst>
                <a:path w="42446" h="21218" extrusionOk="0">
                  <a:moveTo>
                    <a:pt x="21217" y="0"/>
                  </a:moveTo>
                  <a:cubicBezTo>
                    <a:pt x="9501" y="0"/>
                    <a:pt x="0" y="9501"/>
                    <a:pt x="0" y="21217"/>
                  </a:cubicBezTo>
                  <a:lnTo>
                    <a:pt x="7930" y="21217"/>
                  </a:lnTo>
                  <a:cubicBezTo>
                    <a:pt x="7930" y="13883"/>
                    <a:pt x="13883" y="7930"/>
                    <a:pt x="21217" y="7930"/>
                  </a:cubicBezTo>
                  <a:cubicBezTo>
                    <a:pt x="28563" y="7930"/>
                    <a:pt x="34505" y="13883"/>
                    <a:pt x="34505" y="21217"/>
                  </a:cubicBezTo>
                  <a:lnTo>
                    <a:pt x="42446" y="21217"/>
                  </a:lnTo>
                  <a:cubicBezTo>
                    <a:pt x="42446" y="9501"/>
                    <a:pt x="32945" y="0"/>
                    <a:pt x="2121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3214233" y="1793869"/>
              <a:ext cx="829866" cy="428386"/>
            </a:xfrm>
            <a:custGeom>
              <a:avLst/>
              <a:gdLst/>
              <a:ahLst/>
              <a:cxnLst/>
              <a:rect l="l" t="t" r="r" b="b"/>
              <a:pathLst>
                <a:path w="29136" h="15039" extrusionOk="0">
                  <a:moveTo>
                    <a:pt x="1" y="1"/>
                  </a:moveTo>
                  <a:cubicBezTo>
                    <a:pt x="1" y="8157"/>
                    <a:pt x="6537" y="14907"/>
                    <a:pt x="14574" y="15038"/>
                  </a:cubicBezTo>
                  <a:cubicBezTo>
                    <a:pt x="22599" y="14907"/>
                    <a:pt x="29135" y="8157"/>
                    <a:pt x="29135" y="1"/>
                  </a:cubicBezTo>
                  <a:lnTo>
                    <a:pt x="27862" y="1"/>
                  </a:lnTo>
                  <a:cubicBezTo>
                    <a:pt x="27862" y="7466"/>
                    <a:pt x="21896" y="13645"/>
                    <a:pt x="14574" y="13764"/>
                  </a:cubicBezTo>
                  <a:cubicBezTo>
                    <a:pt x="7240" y="13645"/>
                    <a:pt x="1275" y="7466"/>
                    <a:pt x="127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3611009" y="2203891"/>
              <a:ext cx="36315" cy="163162"/>
            </a:xfrm>
            <a:custGeom>
              <a:avLst/>
              <a:gdLst/>
              <a:ahLst/>
              <a:cxnLst/>
              <a:rect l="l" t="t" r="r" b="b"/>
              <a:pathLst>
                <a:path w="1275" h="5728" extrusionOk="0">
                  <a:moveTo>
                    <a:pt x="0" y="0"/>
                  </a:moveTo>
                  <a:lnTo>
                    <a:pt x="0" y="5727"/>
                  </a:lnTo>
                  <a:lnTo>
                    <a:pt x="1274" y="5727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3439914" y="3482749"/>
              <a:ext cx="378504" cy="378537"/>
            </a:xfrm>
            <a:custGeom>
              <a:avLst/>
              <a:gdLst/>
              <a:ahLst/>
              <a:cxnLst/>
              <a:rect l="l" t="t" r="r" b="b"/>
              <a:pathLst>
                <a:path w="13289" h="13289" extrusionOk="0">
                  <a:moveTo>
                    <a:pt x="6644" y="1"/>
                  </a:moveTo>
                  <a:cubicBezTo>
                    <a:pt x="2977" y="1"/>
                    <a:pt x="1" y="2977"/>
                    <a:pt x="1" y="6644"/>
                  </a:cubicBezTo>
                  <a:cubicBezTo>
                    <a:pt x="1" y="10312"/>
                    <a:pt x="2977" y="13288"/>
                    <a:pt x="6644" y="13288"/>
                  </a:cubicBezTo>
                  <a:cubicBezTo>
                    <a:pt x="10312" y="13288"/>
                    <a:pt x="13288" y="10312"/>
                    <a:pt x="13288" y="6644"/>
                  </a:cubicBezTo>
                  <a:cubicBezTo>
                    <a:pt x="13288" y="2977"/>
                    <a:pt x="10312" y="1"/>
                    <a:pt x="664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3544872" y="3587882"/>
              <a:ext cx="168588" cy="168603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953" y="1"/>
                  </a:moveTo>
                  <a:cubicBezTo>
                    <a:pt x="1322" y="1"/>
                    <a:pt x="1" y="1322"/>
                    <a:pt x="1" y="2953"/>
                  </a:cubicBezTo>
                  <a:cubicBezTo>
                    <a:pt x="1" y="4585"/>
                    <a:pt x="1322" y="5918"/>
                    <a:pt x="2953" y="5918"/>
                  </a:cubicBezTo>
                  <a:cubicBezTo>
                    <a:pt x="4585" y="5918"/>
                    <a:pt x="5918" y="4585"/>
                    <a:pt x="5918" y="2953"/>
                  </a:cubicBezTo>
                  <a:cubicBezTo>
                    <a:pt x="5918" y="1322"/>
                    <a:pt x="4585" y="1"/>
                    <a:pt x="295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3611179" y="3261631"/>
              <a:ext cx="35973" cy="365975"/>
            </a:xfrm>
            <a:custGeom>
              <a:avLst/>
              <a:gdLst/>
              <a:ahLst/>
              <a:cxnLst/>
              <a:rect l="l" t="t" r="r" b="b"/>
              <a:pathLst>
                <a:path w="1263" h="12848" extrusionOk="0">
                  <a:moveTo>
                    <a:pt x="1" y="1"/>
                  </a:moveTo>
                  <a:lnTo>
                    <a:pt x="1" y="12848"/>
                  </a:lnTo>
                  <a:lnTo>
                    <a:pt x="1263" y="12848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 txBox="1"/>
            <p:nvPr/>
          </p:nvSpPr>
          <p:spPr>
            <a:xfrm>
              <a:off x="2798466" y="3937475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3338967" y="1505273"/>
              <a:ext cx="581613" cy="582006"/>
            </a:xfrm>
            <a:custGeom>
              <a:avLst/>
              <a:gdLst/>
              <a:ahLst/>
              <a:cxnLst/>
              <a:rect l="l" t="t" r="r" b="b"/>
              <a:pathLst>
                <a:path w="20420" h="20432" extrusionOk="0">
                  <a:moveTo>
                    <a:pt x="10204" y="1"/>
                  </a:moveTo>
                  <a:cubicBezTo>
                    <a:pt x="4572" y="1"/>
                    <a:pt x="0" y="4573"/>
                    <a:pt x="0" y="10216"/>
                  </a:cubicBezTo>
                  <a:cubicBezTo>
                    <a:pt x="0" y="15860"/>
                    <a:pt x="4572" y="20432"/>
                    <a:pt x="10204" y="20432"/>
                  </a:cubicBezTo>
                  <a:cubicBezTo>
                    <a:pt x="15847" y="20432"/>
                    <a:pt x="20419" y="15860"/>
                    <a:pt x="20419" y="10216"/>
                  </a:cubicBezTo>
                  <a:cubicBezTo>
                    <a:pt x="20419" y="4573"/>
                    <a:pt x="15847" y="1"/>
                    <a:pt x="1020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3364213" y="1530476"/>
              <a:ext cx="531141" cy="531601"/>
            </a:xfrm>
            <a:custGeom>
              <a:avLst/>
              <a:gdLst/>
              <a:ahLst/>
              <a:cxnLst/>
              <a:rect l="l" t="t" r="r" b="b"/>
              <a:pathLst>
                <a:path w="13729" h="13740" extrusionOk="0">
                  <a:moveTo>
                    <a:pt x="6859" y="0"/>
                  </a:moveTo>
                  <a:cubicBezTo>
                    <a:pt x="3073" y="0"/>
                    <a:pt x="1" y="3084"/>
                    <a:pt x="1" y="6870"/>
                  </a:cubicBezTo>
                  <a:cubicBezTo>
                    <a:pt x="1" y="10668"/>
                    <a:pt x="3073" y="13740"/>
                    <a:pt x="6859" y="13740"/>
                  </a:cubicBezTo>
                  <a:cubicBezTo>
                    <a:pt x="10657" y="13740"/>
                    <a:pt x="13729" y="10668"/>
                    <a:pt x="13729" y="6870"/>
                  </a:cubicBezTo>
                  <a:cubicBezTo>
                    <a:pt x="13729" y="3084"/>
                    <a:pt x="10657" y="0"/>
                    <a:pt x="68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grpSp>
        <p:nvGrpSpPr>
          <p:cNvPr id="1267" name="Google Shape;1267;p39"/>
          <p:cNvGrpSpPr/>
          <p:nvPr/>
        </p:nvGrpSpPr>
        <p:grpSpPr>
          <a:xfrm>
            <a:off x="4688379" y="1191925"/>
            <a:ext cx="1661400" cy="3277150"/>
            <a:chOff x="4688379" y="1191925"/>
            <a:chExt cx="1661400" cy="3277150"/>
          </a:xfrm>
        </p:grpSpPr>
        <p:sp>
          <p:nvSpPr>
            <p:cNvPr id="1268" name="Google Shape;1268;p39"/>
            <p:cNvSpPr/>
            <p:nvPr/>
          </p:nvSpPr>
          <p:spPr>
            <a:xfrm>
              <a:off x="4915777" y="1830158"/>
              <a:ext cx="1206604" cy="1838223"/>
            </a:xfrm>
            <a:custGeom>
              <a:avLst/>
              <a:gdLst/>
              <a:ahLst/>
              <a:cxnLst/>
              <a:rect l="l" t="t" r="r" b="b"/>
              <a:pathLst>
                <a:path w="42363" h="64533" extrusionOk="0">
                  <a:moveTo>
                    <a:pt x="0" y="1"/>
                  </a:moveTo>
                  <a:lnTo>
                    <a:pt x="0" y="50233"/>
                  </a:lnTo>
                  <a:cubicBezTo>
                    <a:pt x="0" y="52388"/>
                    <a:pt x="1738" y="54126"/>
                    <a:pt x="3893" y="54126"/>
                  </a:cubicBezTo>
                  <a:lnTo>
                    <a:pt x="8704" y="54126"/>
                  </a:lnTo>
                  <a:cubicBezTo>
                    <a:pt x="9418" y="54126"/>
                    <a:pt x="10085" y="54412"/>
                    <a:pt x="10585" y="54912"/>
                  </a:cubicBezTo>
                  <a:lnTo>
                    <a:pt x="19074" y="63640"/>
                  </a:lnTo>
                  <a:cubicBezTo>
                    <a:pt x="19651" y="64235"/>
                    <a:pt x="20416" y="64532"/>
                    <a:pt x="21181" y="64532"/>
                  </a:cubicBezTo>
                  <a:cubicBezTo>
                    <a:pt x="21946" y="64532"/>
                    <a:pt x="22711" y="64235"/>
                    <a:pt x="23289" y="63640"/>
                  </a:cubicBezTo>
                  <a:lnTo>
                    <a:pt x="31790" y="54912"/>
                  </a:lnTo>
                  <a:cubicBezTo>
                    <a:pt x="32278" y="54412"/>
                    <a:pt x="32957" y="54126"/>
                    <a:pt x="33659" y="54126"/>
                  </a:cubicBezTo>
                  <a:lnTo>
                    <a:pt x="38469" y="54126"/>
                  </a:lnTo>
                  <a:cubicBezTo>
                    <a:pt x="40624" y="54126"/>
                    <a:pt x="42363" y="52388"/>
                    <a:pt x="42363" y="50233"/>
                  </a:cubicBezTo>
                  <a:lnTo>
                    <a:pt x="42363" y="1"/>
                  </a:lnTo>
                  <a:lnTo>
                    <a:pt x="41231" y="1"/>
                  </a:lnTo>
                  <a:lnTo>
                    <a:pt x="41231" y="50233"/>
                  </a:lnTo>
                  <a:cubicBezTo>
                    <a:pt x="41231" y="51757"/>
                    <a:pt x="39993" y="52995"/>
                    <a:pt x="38469" y="52995"/>
                  </a:cubicBezTo>
                  <a:lnTo>
                    <a:pt x="33659" y="52995"/>
                  </a:lnTo>
                  <a:cubicBezTo>
                    <a:pt x="32647" y="52995"/>
                    <a:pt x="31671" y="53400"/>
                    <a:pt x="30968" y="54126"/>
                  </a:cubicBezTo>
                  <a:lnTo>
                    <a:pt x="22479" y="62854"/>
                  </a:lnTo>
                  <a:cubicBezTo>
                    <a:pt x="22134" y="63211"/>
                    <a:pt x="21681" y="63401"/>
                    <a:pt x="21181" y="63401"/>
                  </a:cubicBezTo>
                  <a:cubicBezTo>
                    <a:pt x="20693" y="63401"/>
                    <a:pt x="20229" y="63211"/>
                    <a:pt x="19884" y="62854"/>
                  </a:cubicBezTo>
                  <a:lnTo>
                    <a:pt x="11394" y="54126"/>
                  </a:lnTo>
                  <a:cubicBezTo>
                    <a:pt x="10692" y="53400"/>
                    <a:pt x="9716" y="52995"/>
                    <a:pt x="8704" y="52995"/>
                  </a:cubicBezTo>
                  <a:lnTo>
                    <a:pt x="3893" y="52995"/>
                  </a:lnTo>
                  <a:cubicBezTo>
                    <a:pt x="2369" y="52995"/>
                    <a:pt x="1131" y="51757"/>
                    <a:pt x="1131" y="50233"/>
                  </a:cubicBezTo>
                  <a:lnTo>
                    <a:pt x="1131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4914580" y="1191925"/>
              <a:ext cx="1208997" cy="604395"/>
            </a:xfrm>
            <a:custGeom>
              <a:avLst/>
              <a:gdLst/>
              <a:ahLst/>
              <a:cxnLst/>
              <a:rect l="l" t="t" r="r" b="b"/>
              <a:pathLst>
                <a:path w="42447" h="21218" extrusionOk="0">
                  <a:moveTo>
                    <a:pt x="21217" y="0"/>
                  </a:moveTo>
                  <a:cubicBezTo>
                    <a:pt x="9502" y="0"/>
                    <a:pt x="0" y="9501"/>
                    <a:pt x="0" y="21217"/>
                  </a:cubicBezTo>
                  <a:lnTo>
                    <a:pt x="7930" y="21217"/>
                  </a:lnTo>
                  <a:cubicBezTo>
                    <a:pt x="7930" y="13883"/>
                    <a:pt x="13883" y="7930"/>
                    <a:pt x="21217" y="7930"/>
                  </a:cubicBezTo>
                  <a:cubicBezTo>
                    <a:pt x="28552" y="7930"/>
                    <a:pt x="34505" y="13883"/>
                    <a:pt x="34505" y="21217"/>
                  </a:cubicBezTo>
                  <a:lnTo>
                    <a:pt x="42446" y="21217"/>
                  </a:lnTo>
                  <a:cubicBezTo>
                    <a:pt x="42446" y="9501"/>
                    <a:pt x="32945" y="0"/>
                    <a:pt x="2121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5104331" y="1793869"/>
              <a:ext cx="829496" cy="428386"/>
            </a:xfrm>
            <a:custGeom>
              <a:avLst/>
              <a:gdLst/>
              <a:ahLst/>
              <a:cxnLst/>
              <a:rect l="l" t="t" r="r" b="b"/>
              <a:pathLst>
                <a:path w="29123" h="15039" extrusionOk="0">
                  <a:moveTo>
                    <a:pt x="0" y="1"/>
                  </a:moveTo>
                  <a:cubicBezTo>
                    <a:pt x="0" y="8157"/>
                    <a:pt x="6525" y="14907"/>
                    <a:pt x="14573" y="15038"/>
                  </a:cubicBezTo>
                  <a:cubicBezTo>
                    <a:pt x="22598" y="14907"/>
                    <a:pt x="29123" y="8157"/>
                    <a:pt x="29123" y="1"/>
                  </a:cubicBezTo>
                  <a:lnTo>
                    <a:pt x="27861" y="1"/>
                  </a:lnTo>
                  <a:cubicBezTo>
                    <a:pt x="27861" y="7466"/>
                    <a:pt x="21884" y="13645"/>
                    <a:pt x="14573" y="13764"/>
                  </a:cubicBezTo>
                  <a:cubicBezTo>
                    <a:pt x="7239" y="13645"/>
                    <a:pt x="1274" y="7466"/>
                    <a:pt x="127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5500921" y="2203891"/>
              <a:ext cx="36315" cy="163162"/>
            </a:xfrm>
            <a:custGeom>
              <a:avLst/>
              <a:gdLst/>
              <a:ahLst/>
              <a:cxnLst/>
              <a:rect l="l" t="t" r="r" b="b"/>
              <a:pathLst>
                <a:path w="1275" h="5728" extrusionOk="0">
                  <a:moveTo>
                    <a:pt x="0" y="0"/>
                  </a:moveTo>
                  <a:lnTo>
                    <a:pt x="0" y="5727"/>
                  </a:lnTo>
                  <a:lnTo>
                    <a:pt x="1274" y="5727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5329827" y="3482749"/>
              <a:ext cx="378504" cy="378537"/>
            </a:xfrm>
            <a:custGeom>
              <a:avLst/>
              <a:gdLst/>
              <a:ahLst/>
              <a:cxnLst/>
              <a:rect l="l" t="t" r="r" b="b"/>
              <a:pathLst>
                <a:path w="13289" h="13289" extrusionOk="0">
                  <a:moveTo>
                    <a:pt x="6645" y="1"/>
                  </a:moveTo>
                  <a:cubicBezTo>
                    <a:pt x="2977" y="1"/>
                    <a:pt x="1" y="2977"/>
                    <a:pt x="1" y="6644"/>
                  </a:cubicBezTo>
                  <a:cubicBezTo>
                    <a:pt x="1" y="10312"/>
                    <a:pt x="2977" y="13288"/>
                    <a:pt x="6645" y="13288"/>
                  </a:cubicBezTo>
                  <a:cubicBezTo>
                    <a:pt x="10312" y="13288"/>
                    <a:pt x="13288" y="10312"/>
                    <a:pt x="13288" y="6644"/>
                  </a:cubicBezTo>
                  <a:cubicBezTo>
                    <a:pt x="13288" y="2977"/>
                    <a:pt x="10312" y="1"/>
                    <a:pt x="664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5500935" y="3261631"/>
              <a:ext cx="36287" cy="365975"/>
            </a:xfrm>
            <a:custGeom>
              <a:avLst/>
              <a:gdLst/>
              <a:ahLst/>
              <a:cxnLst/>
              <a:rect l="l" t="t" r="r" b="b"/>
              <a:pathLst>
                <a:path w="1274" h="12848" extrusionOk="0">
                  <a:moveTo>
                    <a:pt x="0" y="1"/>
                  </a:moveTo>
                  <a:lnTo>
                    <a:pt x="0" y="12848"/>
                  </a:lnTo>
                  <a:lnTo>
                    <a:pt x="1274" y="12848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5434614" y="3587882"/>
              <a:ext cx="168930" cy="168603"/>
            </a:xfrm>
            <a:custGeom>
              <a:avLst/>
              <a:gdLst/>
              <a:ahLst/>
              <a:cxnLst/>
              <a:rect l="l" t="t" r="r" b="b"/>
              <a:pathLst>
                <a:path w="5931" h="5919" extrusionOk="0">
                  <a:moveTo>
                    <a:pt x="2966" y="1"/>
                  </a:moveTo>
                  <a:cubicBezTo>
                    <a:pt x="1334" y="1"/>
                    <a:pt x="1" y="1322"/>
                    <a:pt x="1" y="2953"/>
                  </a:cubicBezTo>
                  <a:cubicBezTo>
                    <a:pt x="1" y="4585"/>
                    <a:pt x="1334" y="5918"/>
                    <a:pt x="2966" y="5918"/>
                  </a:cubicBezTo>
                  <a:cubicBezTo>
                    <a:pt x="4597" y="5918"/>
                    <a:pt x="5930" y="4585"/>
                    <a:pt x="5930" y="2953"/>
                  </a:cubicBezTo>
                  <a:cubicBezTo>
                    <a:pt x="5930" y="1322"/>
                    <a:pt x="4597" y="1"/>
                    <a:pt x="296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 txBox="1"/>
            <p:nvPr/>
          </p:nvSpPr>
          <p:spPr>
            <a:xfrm>
              <a:off x="4688379" y="3937475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5227667" y="1505273"/>
              <a:ext cx="581613" cy="582006"/>
            </a:xfrm>
            <a:custGeom>
              <a:avLst/>
              <a:gdLst/>
              <a:ahLst/>
              <a:cxnLst/>
              <a:rect l="l" t="t" r="r" b="b"/>
              <a:pathLst>
                <a:path w="20420" h="20432" extrusionOk="0">
                  <a:moveTo>
                    <a:pt x="10204" y="1"/>
                  </a:moveTo>
                  <a:cubicBezTo>
                    <a:pt x="4572" y="1"/>
                    <a:pt x="0" y="4573"/>
                    <a:pt x="0" y="10216"/>
                  </a:cubicBezTo>
                  <a:cubicBezTo>
                    <a:pt x="0" y="15860"/>
                    <a:pt x="4572" y="20432"/>
                    <a:pt x="10204" y="20432"/>
                  </a:cubicBezTo>
                  <a:cubicBezTo>
                    <a:pt x="15847" y="20432"/>
                    <a:pt x="20419" y="15860"/>
                    <a:pt x="20419" y="10216"/>
                  </a:cubicBezTo>
                  <a:cubicBezTo>
                    <a:pt x="20419" y="4573"/>
                    <a:pt x="15847" y="1"/>
                    <a:pt x="1020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5252913" y="1530476"/>
              <a:ext cx="531141" cy="531601"/>
            </a:xfrm>
            <a:custGeom>
              <a:avLst/>
              <a:gdLst/>
              <a:ahLst/>
              <a:cxnLst/>
              <a:rect l="l" t="t" r="r" b="b"/>
              <a:pathLst>
                <a:path w="13729" h="13740" extrusionOk="0">
                  <a:moveTo>
                    <a:pt x="6859" y="0"/>
                  </a:moveTo>
                  <a:cubicBezTo>
                    <a:pt x="3073" y="0"/>
                    <a:pt x="1" y="3084"/>
                    <a:pt x="1" y="6870"/>
                  </a:cubicBezTo>
                  <a:cubicBezTo>
                    <a:pt x="1" y="10668"/>
                    <a:pt x="3073" y="13740"/>
                    <a:pt x="6859" y="13740"/>
                  </a:cubicBezTo>
                  <a:cubicBezTo>
                    <a:pt x="10657" y="13740"/>
                    <a:pt x="13729" y="10668"/>
                    <a:pt x="13729" y="6870"/>
                  </a:cubicBezTo>
                  <a:cubicBezTo>
                    <a:pt x="13729" y="3084"/>
                    <a:pt x="10657" y="0"/>
                    <a:pt x="6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  <p:grpSp>
        <p:nvGrpSpPr>
          <p:cNvPr id="1278" name="Google Shape;1278;p39"/>
          <p:cNvGrpSpPr/>
          <p:nvPr/>
        </p:nvGrpSpPr>
        <p:grpSpPr>
          <a:xfrm>
            <a:off x="6578263" y="1191925"/>
            <a:ext cx="1661400" cy="3277150"/>
            <a:chOff x="6578263" y="1191925"/>
            <a:chExt cx="1661400" cy="3277150"/>
          </a:xfrm>
        </p:grpSpPr>
        <p:sp>
          <p:nvSpPr>
            <p:cNvPr id="1279" name="Google Shape;1279;p39"/>
            <p:cNvSpPr/>
            <p:nvPr/>
          </p:nvSpPr>
          <p:spPr>
            <a:xfrm>
              <a:off x="6805660" y="1830158"/>
              <a:ext cx="1206604" cy="1838223"/>
            </a:xfrm>
            <a:custGeom>
              <a:avLst/>
              <a:gdLst/>
              <a:ahLst/>
              <a:cxnLst/>
              <a:rect l="l" t="t" r="r" b="b"/>
              <a:pathLst>
                <a:path w="42363" h="64533" extrusionOk="0">
                  <a:moveTo>
                    <a:pt x="0" y="1"/>
                  </a:moveTo>
                  <a:lnTo>
                    <a:pt x="0" y="50233"/>
                  </a:lnTo>
                  <a:cubicBezTo>
                    <a:pt x="0" y="52388"/>
                    <a:pt x="1739" y="54126"/>
                    <a:pt x="3894" y="54126"/>
                  </a:cubicBezTo>
                  <a:lnTo>
                    <a:pt x="8704" y="54126"/>
                  </a:lnTo>
                  <a:cubicBezTo>
                    <a:pt x="9406" y="54126"/>
                    <a:pt x="10085" y="54412"/>
                    <a:pt x="10585" y="54912"/>
                  </a:cubicBezTo>
                  <a:lnTo>
                    <a:pt x="19074" y="63640"/>
                  </a:lnTo>
                  <a:cubicBezTo>
                    <a:pt x="19652" y="64235"/>
                    <a:pt x="20417" y="64532"/>
                    <a:pt x="21182" y="64532"/>
                  </a:cubicBezTo>
                  <a:cubicBezTo>
                    <a:pt x="21947" y="64532"/>
                    <a:pt x="22712" y="64235"/>
                    <a:pt x="23289" y="63640"/>
                  </a:cubicBezTo>
                  <a:lnTo>
                    <a:pt x="31778" y="54912"/>
                  </a:lnTo>
                  <a:cubicBezTo>
                    <a:pt x="32278" y="54412"/>
                    <a:pt x="32945" y="54126"/>
                    <a:pt x="33659" y="54126"/>
                  </a:cubicBezTo>
                  <a:lnTo>
                    <a:pt x="38469" y="54126"/>
                  </a:lnTo>
                  <a:cubicBezTo>
                    <a:pt x="40624" y="54126"/>
                    <a:pt x="42363" y="52388"/>
                    <a:pt x="42363" y="50233"/>
                  </a:cubicBezTo>
                  <a:lnTo>
                    <a:pt x="42363" y="1"/>
                  </a:lnTo>
                  <a:lnTo>
                    <a:pt x="41232" y="1"/>
                  </a:lnTo>
                  <a:lnTo>
                    <a:pt x="41232" y="50233"/>
                  </a:lnTo>
                  <a:cubicBezTo>
                    <a:pt x="41232" y="51757"/>
                    <a:pt x="39993" y="52995"/>
                    <a:pt x="38469" y="52995"/>
                  </a:cubicBezTo>
                  <a:lnTo>
                    <a:pt x="33659" y="52995"/>
                  </a:lnTo>
                  <a:cubicBezTo>
                    <a:pt x="32647" y="52995"/>
                    <a:pt x="31671" y="53400"/>
                    <a:pt x="30969" y="54126"/>
                  </a:cubicBezTo>
                  <a:lnTo>
                    <a:pt x="22479" y="62854"/>
                  </a:lnTo>
                  <a:cubicBezTo>
                    <a:pt x="22134" y="63211"/>
                    <a:pt x="21670" y="63401"/>
                    <a:pt x="21182" y="63401"/>
                  </a:cubicBezTo>
                  <a:cubicBezTo>
                    <a:pt x="20682" y="63401"/>
                    <a:pt x="20229" y="63211"/>
                    <a:pt x="19884" y="62854"/>
                  </a:cubicBezTo>
                  <a:lnTo>
                    <a:pt x="11395" y="54126"/>
                  </a:lnTo>
                  <a:cubicBezTo>
                    <a:pt x="10692" y="53400"/>
                    <a:pt x="9716" y="52995"/>
                    <a:pt x="8704" y="52995"/>
                  </a:cubicBezTo>
                  <a:lnTo>
                    <a:pt x="3894" y="52995"/>
                  </a:lnTo>
                  <a:cubicBezTo>
                    <a:pt x="2370" y="52995"/>
                    <a:pt x="1131" y="51757"/>
                    <a:pt x="1131" y="50233"/>
                  </a:cubicBezTo>
                  <a:lnTo>
                    <a:pt x="113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6804464" y="1191925"/>
              <a:ext cx="1208997" cy="604395"/>
            </a:xfrm>
            <a:custGeom>
              <a:avLst/>
              <a:gdLst/>
              <a:ahLst/>
              <a:cxnLst/>
              <a:rect l="l" t="t" r="r" b="b"/>
              <a:pathLst>
                <a:path w="42447" h="21218" extrusionOk="0">
                  <a:moveTo>
                    <a:pt x="21230" y="0"/>
                  </a:moveTo>
                  <a:cubicBezTo>
                    <a:pt x="9514" y="0"/>
                    <a:pt x="1" y="9501"/>
                    <a:pt x="1" y="21217"/>
                  </a:cubicBezTo>
                  <a:lnTo>
                    <a:pt x="7942" y="21217"/>
                  </a:lnTo>
                  <a:cubicBezTo>
                    <a:pt x="7942" y="13883"/>
                    <a:pt x="13895" y="7930"/>
                    <a:pt x="21230" y="7930"/>
                  </a:cubicBezTo>
                  <a:cubicBezTo>
                    <a:pt x="28564" y="7930"/>
                    <a:pt x="34517" y="13883"/>
                    <a:pt x="34517" y="21217"/>
                  </a:cubicBezTo>
                  <a:lnTo>
                    <a:pt x="42447" y="21217"/>
                  </a:lnTo>
                  <a:cubicBezTo>
                    <a:pt x="42447" y="9501"/>
                    <a:pt x="32945" y="0"/>
                    <a:pt x="2123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6994215" y="1793869"/>
              <a:ext cx="829496" cy="428386"/>
            </a:xfrm>
            <a:custGeom>
              <a:avLst/>
              <a:gdLst/>
              <a:ahLst/>
              <a:cxnLst/>
              <a:rect l="l" t="t" r="r" b="b"/>
              <a:pathLst>
                <a:path w="29123" h="15039" extrusionOk="0">
                  <a:moveTo>
                    <a:pt x="0" y="1"/>
                  </a:moveTo>
                  <a:cubicBezTo>
                    <a:pt x="0" y="8157"/>
                    <a:pt x="6525" y="14907"/>
                    <a:pt x="14574" y="15038"/>
                  </a:cubicBezTo>
                  <a:cubicBezTo>
                    <a:pt x="22598" y="14907"/>
                    <a:pt x="29123" y="8157"/>
                    <a:pt x="29123" y="1"/>
                  </a:cubicBezTo>
                  <a:lnTo>
                    <a:pt x="27849" y="1"/>
                  </a:lnTo>
                  <a:cubicBezTo>
                    <a:pt x="27849" y="7466"/>
                    <a:pt x="21884" y="13645"/>
                    <a:pt x="14574" y="13764"/>
                  </a:cubicBezTo>
                  <a:cubicBezTo>
                    <a:pt x="7239" y="13645"/>
                    <a:pt x="1274" y="7466"/>
                    <a:pt x="127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7390805" y="2203891"/>
              <a:ext cx="36315" cy="163162"/>
            </a:xfrm>
            <a:custGeom>
              <a:avLst/>
              <a:gdLst/>
              <a:ahLst/>
              <a:cxnLst/>
              <a:rect l="l" t="t" r="r" b="b"/>
              <a:pathLst>
                <a:path w="1275" h="5728" extrusionOk="0">
                  <a:moveTo>
                    <a:pt x="1" y="0"/>
                  </a:moveTo>
                  <a:lnTo>
                    <a:pt x="1" y="5727"/>
                  </a:lnTo>
                  <a:lnTo>
                    <a:pt x="1275" y="5727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7219725" y="3482749"/>
              <a:ext cx="378475" cy="378537"/>
            </a:xfrm>
            <a:custGeom>
              <a:avLst/>
              <a:gdLst/>
              <a:ahLst/>
              <a:cxnLst/>
              <a:rect l="l" t="t" r="r" b="b"/>
              <a:pathLst>
                <a:path w="13288" h="13289" extrusionOk="0">
                  <a:moveTo>
                    <a:pt x="6644" y="1"/>
                  </a:moveTo>
                  <a:cubicBezTo>
                    <a:pt x="2977" y="1"/>
                    <a:pt x="0" y="2977"/>
                    <a:pt x="0" y="6644"/>
                  </a:cubicBezTo>
                  <a:cubicBezTo>
                    <a:pt x="0" y="10312"/>
                    <a:pt x="2977" y="13288"/>
                    <a:pt x="6644" y="13288"/>
                  </a:cubicBezTo>
                  <a:cubicBezTo>
                    <a:pt x="10311" y="13288"/>
                    <a:pt x="13288" y="10312"/>
                    <a:pt x="13288" y="6644"/>
                  </a:cubicBezTo>
                  <a:cubicBezTo>
                    <a:pt x="13288" y="2977"/>
                    <a:pt x="10311" y="1"/>
                    <a:pt x="664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7390805" y="3261631"/>
              <a:ext cx="36315" cy="365975"/>
            </a:xfrm>
            <a:custGeom>
              <a:avLst/>
              <a:gdLst/>
              <a:ahLst/>
              <a:cxnLst/>
              <a:rect l="l" t="t" r="r" b="b"/>
              <a:pathLst>
                <a:path w="1275" h="12848" extrusionOk="0">
                  <a:moveTo>
                    <a:pt x="0" y="1"/>
                  </a:moveTo>
                  <a:lnTo>
                    <a:pt x="0" y="12848"/>
                  </a:lnTo>
                  <a:lnTo>
                    <a:pt x="1274" y="12848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7324683" y="3587882"/>
              <a:ext cx="168559" cy="168603"/>
            </a:xfrm>
            <a:custGeom>
              <a:avLst/>
              <a:gdLst/>
              <a:ahLst/>
              <a:cxnLst/>
              <a:rect l="l" t="t" r="r" b="b"/>
              <a:pathLst>
                <a:path w="5918" h="5919" extrusionOk="0">
                  <a:moveTo>
                    <a:pt x="2965" y="1"/>
                  </a:moveTo>
                  <a:cubicBezTo>
                    <a:pt x="1334" y="1"/>
                    <a:pt x="0" y="1322"/>
                    <a:pt x="0" y="2953"/>
                  </a:cubicBezTo>
                  <a:cubicBezTo>
                    <a:pt x="0" y="4585"/>
                    <a:pt x="1334" y="5918"/>
                    <a:pt x="2965" y="5918"/>
                  </a:cubicBezTo>
                  <a:cubicBezTo>
                    <a:pt x="4596" y="5918"/>
                    <a:pt x="5918" y="4585"/>
                    <a:pt x="5918" y="2953"/>
                  </a:cubicBezTo>
                  <a:cubicBezTo>
                    <a:pt x="5918" y="1322"/>
                    <a:pt x="4596" y="1"/>
                    <a:pt x="296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 txBox="1"/>
            <p:nvPr/>
          </p:nvSpPr>
          <p:spPr>
            <a:xfrm>
              <a:off x="6578263" y="3937475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of them 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117567" y="1505273"/>
              <a:ext cx="581613" cy="582006"/>
            </a:xfrm>
            <a:custGeom>
              <a:avLst/>
              <a:gdLst/>
              <a:ahLst/>
              <a:cxnLst/>
              <a:rect l="l" t="t" r="r" b="b"/>
              <a:pathLst>
                <a:path w="20420" h="20432" extrusionOk="0">
                  <a:moveTo>
                    <a:pt x="10204" y="1"/>
                  </a:moveTo>
                  <a:cubicBezTo>
                    <a:pt x="4572" y="1"/>
                    <a:pt x="0" y="4573"/>
                    <a:pt x="0" y="10216"/>
                  </a:cubicBezTo>
                  <a:cubicBezTo>
                    <a:pt x="0" y="15860"/>
                    <a:pt x="4572" y="20432"/>
                    <a:pt x="10204" y="20432"/>
                  </a:cubicBezTo>
                  <a:cubicBezTo>
                    <a:pt x="15847" y="20432"/>
                    <a:pt x="20419" y="15860"/>
                    <a:pt x="20419" y="10216"/>
                  </a:cubicBezTo>
                  <a:cubicBezTo>
                    <a:pt x="20419" y="4573"/>
                    <a:pt x="15847" y="1"/>
                    <a:pt x="1020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142813" y="1530476"/>
              <a:ext cx="531141" cy="531601"/>
            </a:xfrm>
            <a:custGeom>
              <a:avLst/>
              <a:gdLst/>
              <a:ahLst/>
              <a:cxnLst/>
              <a:rect l="l" t="t" r="r" b="b"/>
              <a:pathLst>
                <a:path w="13729" h="13740" extrusionOk="0">
                  <a:moveTo>
                    <a:pt x="6859" y="0"/>
                  </a:moveTo>
                  <a:cubicBezTo>
                    <a:pt x="3073" y="0"/>
                    <a:pt x="1" y="3084"/>
                    <a:pt x="1" y="6870"/>
                  </a:cubicBezTo>
                  <a:cubicBezTo>
                    <a:pt x="1" y="10668"/>
                    <a:pt x="3073" y="13740"/>
                    <a:pt x="6859" y="13740"/>
                  </a:cubicBezTo>
                  <a:cubicBezTo>
                    <a:pt x="10657" y="13740"/>
                    <a:pt x="13729" y="10668"/>
                    <a:pt x="13729" y="6870"/>
                  </a:cubicBezTo>
                  <a:cubicBezTo>
                    <a:pt x="13729" y="3084"/>
                    <a:pt x="10657" y="0"/>
                    <a:pt x="6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4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1294" name="Google Shape;1294;p40"/>
          <p:cNvGrpSpPr/>
          <p:nvPr/>
        </p:nvGrpSpPr>
        <p:grpSpPr>
          <a:xfrm>
            <a:off x="3542563" y="1699238"/>
            <a:ext cx="2068750" cy="2105950"/>
            <a:chOff x="3542563" y="1699238"/>
            <a:chExt cx="2068750" cy="2105950"/>
          </a:xfrm>
        </p:grpSpPr>
        <p:sp>
          <p:nvSpPr>
            <p:cNvPr id="1295" name="Google Shape;1295;p40"/>
            <p:cNvSpPr/>
            <p:nvPr/>
          </p:nvSpPr>
          <p:spPr>
            <a:xfrm>
              <a:off x="4576338" y="1815038"/>
              <a:ext cx="958475" cy="900725"/>
            </a:xfrm>
            <a:custGeom>
              <a:avLst/>
              <a:gdLst/>
              <a:ahLst/>
              <a:cxnLst/>
              <a:rect l="l" t="t" r="r" b="b"/>
              <a:pathLst>
                <a:path w="38339" h="36029" extrusionOk="0">
                  <a:moveTo>
                    <a:pt x="17991" y="0"/>
                  </a:moveTo>
                  <a:lnTo>
                    <a:pt x="7311" y="10668"/>
                  </a:lnTo>
                  <a:cubicBezTo>
                    <a:pt x="5584" y="12406"/>
                    <a:pt x="3286" y="13359"/>
                    <a:pt x="834" y="13359"/>
                  </a:cubicBezTo>
                  <a:cubicBezTo>
                    <a:pt x="548" y="13359"/>
                    <a:pt x="274" y="13347"/>
                    <a:pt x="0" y="13323"/>
                  </a:cubicBezTo>
                  <a:lnTo>
                    <a:pt x="0" y="36028"/>
                  </a:lnTo>
                  <a:lnTo>
                    <a:pt x="25099" y="36028"/>
                  </a:lnTo>
                  <a:cubicBezTo>
                    <a:pt x="25408" y="34135"/>
                    <a:pt x="26289" y="32397"/>
                    <a:pt x="27670" y="31028"/>
                  </a:cubicBezTo>
                  <a:lnTo>
                    <a:pt x="38338" y="20348"/>
                  </a:lnTo>
                  <a:lnTo>
                    <a:pt x="1799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3659263" y="1815038"/>
              <a:ext cx="917100" cy="900725"/>
            </a:xfrm>
            <a:custGeom>
              <a:avLst/>
              <a:gdLst/>
              <a:ahLst/>
              <a:cxnLst/>
              <a:rect l="l" t="t" r="r" b="b"/>
              <a:pathLst>
                <a:path w="36684" h="36029" extrusionOk="0">
                  <a:moveTo>
                    <a:pt x="20360" y="0"/>
                  </a:moveTo>
                  <a:lnTo>
                    <a:pt x="0" y="20348"/>
                  </a:lnTo>
                  <a:lnTo>
                    <a:pt x="10680" y="31028"/>
                  </a:lnTo>
                  <a:cubicBezTo>
                    <a:pt x="12085" y="32433"/>
                    <a:pt x="12942" y="34195"/>
                    <a:pt x="13240" y="36028"/>
                  </a:cubicBezTo>
                  <a:lnTo>
                    <a:pt x="36683" y="36028"/>
                  </a:lnTo>
                  <a:lnTo>
                    <a:pt x="36683" y="13323"/>
                  </a:lnTo>
                  <a:cubicBezTo>
                    <a:pt x="34552" y="13133"/>
                    <a:pt x="32564" y="12204"/>
                    <a:pt x="31028" y="10668"/>
                  </a:cubicBezTo>
                  <a:lnTo>
                    <a:pt x="2036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4576338" y="2715738"/>
              <a:ext cx="958475" cy="974850"/>
            </a:xfrm>
            <a:custGeom>
              <a:avLst/>
              <a:gdLst/>
              <a:ahLst/>
              <a:cxnLst/>
              <a:rect l="l" t="t" r="r" b="b"/>
              <a:pathLst>
                <a:path w="38339" h="38994" extrusionOk="0">
                  <a:moveTo>
                    <a:pt x="0" y="0"/>
                  </a:moveTo>
                  <a:lnTo>
                    <a:pt x="0" y="25670"/>
                  </a:lnTo>
                  <a:cubicBezTo>
                    <a:pt x="274" y="25646"/>
                    <a:pt x="548" y="25623"/>
                    <a:pt x="834" y="25623"/>
                  </a:cubicBezTo>
                  <a:cubicBezTo>
                    <a:pt x="3286" y="25623"/>
                    <a:pt x="5584" y="26575"/>
                    <a:pt x="7311" y="28313"/>
                  </a:cubicBezTo>
                  <a:lnTo>
                    <a:pt x="17991" y="38993"/>
                  </a:lnTo>
                  <a:lnTo>
                    <a:pt x="38338" y="18634"/>
                  </a:lnTo>
                  <a:lnTo>
                    <a:pt x="27670" y="7966"/>
                  </a:lnTo>
                  <a:cubicBezTo>
                    <a:pt x="25932" y="6227"/>
                    <a:pt x="24980" y="3929"/>
                    <a:pt x="24980" y="1477"/>
                  </a:cubicBezTo>
                  <a:cubicBezTo>
                    <a:pt x="24980" y="977"/>
                    <a:pt x="25027" y="477"/>
                    <a:pt x="2509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3659263" y="2715738"/>
              <a:ext cx="917100" cy="974850"/>
            </a:xfrm>
            <a:custGeom>
              <a:avLst/>
              <a:gdLst/>
              <a:ahLst/>
              <a:cxnLst/>
              <a:rect l="l" t="t" r="r" b="b"/>
              <a:pathLst>
                <a:path w="36684" h="38994" extrusionOk="0">
                  <a:moveTo>
                    <a:pt x="13240" y="0"/>
                  </a:moveTo>
                  <a:cubicBezTo>
                    <a:pt x="13692" y="2810"/>
                    <a:pt x="12847" y="5799"/>
                    <a:pt x="10680" y="7966"/>
                  </a:cubicBezTo>
                  <a:lnTo>
                    <a:pt x="0" y="18634"/>
                  </a:lnTo>
                  <a:lnTo>
                    <a:pt x="20360" y="38993"/>
                  </a:lnTo>
                  <a:lnTo>
                    <a:pt x="31028" y="28313"/>
                  </a:lnTo>
                  <a:cubicBezTo>
                    <a:pt x="32564" y="26777"/>
                    <a:pt x="34552" y="25861"/>
                    <a:pt x="36683" y="25670"/>
                  </a:cubicBezTo>
                  <a:lnTo>
                    <a:pt x="3668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3542563" y="1699238"/>
              <a:ext cx="2068750" cy="2105950"/>
            </a:xfrm>
            <a:custGeom>
              <a:avLst/>
              <a:gdLst/>
              <a:ahLst/>
              <a:cxnLst/>
              <a:rect l="l" t="t" r="r" b="b"/>
              <a:pathLst>
                <a:path w="82750" h="84238" extrusionOk="0">
                  <a:moveTo>
                    <a:pt x="17682" y="1"/>
                  </a:moveTo>
                  <a:cubicBezTo>
                    <a:pt x="7871" y="1"/>
                    <a:pt x="1" y="7930"/>
                    <a:pt x="1" y="17741"/>
                  </a:cubicBezTo>
                  <a:lnTo>
                    <a:pt x="1" y="21848"/>
                  </a:lnTo>
                  <a:cubicBezTo>
                    <a:pt x="1" y="24432"/>
                    <a:pt x="2013" y="26635"/>
                    <a:pt x="4585" y="26635"/>
                  </a:cubicBezTo>
                  <a:lnTo>
                    <a:pt x="9407" y="26635"/>
                  </a:lnTo>
                  <a:lnTo>
                    <a:pt x="16943" y="34124"/>
                  </a:lnTo>
                  <a:cubicBezTo>
                    <a:pt x="21408" y="38577"/>
                    <a:pt x="21408" y="45804"/>
                    <a:pt x="16943" y="50269"/>
                  </a:cubicBezTo>
                  <a:lnTo>
                    <a:pt x="9597" y="57591"/>
                  </a:lnTo>
                  <a:lnTo>
                    <a:pt x="4799" y="57591"/>
                  </a:lnTo>
                  <a:cubicBezTo>
                    <a:pt x="2227" y="57591"/>
                    <a:pt x="144" y="59651"/>
                    <a:pt x="144" y="62222"/>
                  </a:cubicBezTo>
                  <a:lnTo>
                    <a:pt x="144" y="66437"/>
                  </a:lnTo>
                  <a:cubicBezTo>
                    <a:pt x="144" y="76248"/>
                    <a:pt x="8085" y="84237"/>
                    <a:pt x="17896" y="84237"/>
                  </a:cubicBezTo>
                  <a:lnTo>
                    <a:pt x="22004" y="84237"/>
                  </a:lnTo>
                  <a:cubicBezTo>
                    <a:pt x="24575" y="84237"/>
                    <a:pt x="26778" y="82106"/>
                    <a:pt x="26778" y="79522"/>
                  </a:cubicBezTo>
                  <a:lnTo>
                    <a:pt x="26778" y="74819"/>
                  </a:lnTo>
                  <a:lnTo>
                    <a:pt x="34160" y="67378"/>
                  </a:lnTo>
                  <a:cubicBezTo>
                    <a:pt x="36392" y="65145"/>
                    <a:pt x="39300" y="64029"/>
                    <a:pt x="42207" y="64029"/>
                  </a:cubicBezTo>
                  <a:cubicBezTo>
                    <a:pt x="45114" y="64029"/>
                    <a:pt x="48019" y="65145"/>
                    <a:pt x="50245" y="67378"/>
                  </a:cubicBezTo>
                  <a:lnTo>
                    <a:pt x="55948" y="73152"/>
                  </a:lnTo>
                  <a:lnTo>
                    <a:pt x="55948" y="79522"/>
                  </a:lnTo>
                  <a:cubicBezTo>
                    <a:pt x="55948" y="82106"/>
                    <a:pt x="58127" y="84237"/>
                    <a:pt x="60699" y="84237"/>
                  </a:cubicBezTo>
                  <a:lnTo>
                    <a:pt x="64818" y="84237"/>
                  </a:lnTo>
                  <a:cubicBezTo>
                    <a:pt x="74617" y="84237"/>
                    <a:pt x="82594" y="76248"/>
                    <a:pt x="82594" y="66437"/>
                  </a:cubicBezTo>
                  <a:lnTo>
                    <a:pt x="82594" y="62222"/>
                  </a:lnTo>
                  <a:cubicBezTo>
                    <a:pt x="82594" y="59651"/>
                    <a:pt x="80475" y="57591"/>
                    <a:pt x="77903" y="57591"/>
                  </a:cubicBezTo>
                  <a:lnTo>
                    <a:pt x="74760" y="57591"/>
                  </a:lnTo>
                  <a:lnTo>
                    <a:pt x="67426" y="50233"/>
                  </a:lnTo>
                  <a:cubicBezTo>
                    <a:pt x="62961" y="45768"/>
                    <a:pt x="62961" y="38589"/>
                    <a:pt x="67426" y="34136"/>
                  </a:cubicBezTo>
                  <a:lnTo>
                    <a:pt x="74963" y="26635"/>
                  </a:lnTo>
                  <a:lnTo>
                    <a:pt x="78118" y="26635"/>
                  </a:lnTo>
                  <a:cubicBezTo>
                    <a:pt x="80689" y="26635"/>
                    <a:pt x="82749" y="24432"/>
                    <a:pt x="82749" y="21848"/>
                  </a:cubicBezTo>
                  <a:lnTo>
                    <a:pt x="82749" y="17741"/>
                  </a:lnTo>
                  <a:cubicBezTo>
                    <a:pt x="82749" y="7930"/>
                    <a:pt x="74832" y="1"/>
                    <a:pt x="65033" y="1"/>
                  </a:cubicBezTo>
                  <a:lnTo>
                    <a:pt x="60818" y="1"/>
                  </a:lnTo>
                  <a:cubicBezTo>
                    <a:pt x="58234" y="1"/>
                    <a:pt x="56103" y="2072"/>
                    <a:pt x="56103" y="4656"/>
                  </a:cubicBezTo>
                  <a:lnTo>
                    <a:pt x="56103" y="11014"/>
                  </a:lnTo>
                  <a:lnTo>
                    <a:pt x="50233" y="16896"/>
                  </a:lnTo>
                  <a:cubicBezTo>
                    <a:pt x="48007" y="19128"/>
                    <a:pt x="45096" y="20244"/>
                    <a:pt x="42185" y="20244"/>
                  </a:cubicBezTo>
                  <a:cubicBezTo>
                    <a:pt x="39274" y="20244"/>
                    <a:pt x="36363" y="19128"/>
                    <a:pt x="34136" y="16896"/>
                  </a:cubicBezTo>
                  <a:lnTo>
                    <a:pt x="26635" y="9347"/>
                  </a:lnTo>
                  <a:lnTo>
                    <a:pt x="26635" y="4656"/>
                  </a:lnTo>
                  <a:cubicBezTo>
                    <a:pt x="26635" y="2072"/>
                    <a:pt x="24468" y="1"/>
                    <a:pt x="21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40"/>
          <p:cNvGrpSpPr/>
          <p:nvPr/>
        </p:nvGrpSpPr>
        <p:grpSpPr>
          <a:xfrm>
            <a:off x="4393863" y="1869788"/>
            <a:ext cx="366150" cy="1341575"/>
            <a:chOff x="4389550" y="1870688"/>
            <a:chExt cx="366150" cy="1341575"/>
          </a:xfrm>
        </p:grpSpPr>
        <p:sp>
          <p:nvSpPr>
            <p:cNvPr id="1301" name="Google Shape;1301;p40"/>
            <p:cNvSpPr/>
            <p:nvPr/>
          </p:nvSpPr>
          <p:spPr>
            <a:xfrm>
              <a:off x="4449375" y="2341288"/>
              <a:ext cx="246200" cy="634925"/>
            </a:xfrm>
            <a:custGeom>
              <a:avLst/>
              <a:gdLst/>
              <a:ahLst/>
              <a:cxnLst/>
              <a:rect l="l" t="t" r="r" b="b"/>
              <a:pathLst>
                <a:path w="9848" h="25397" extrusionOk="0">
                  <a:moveTo>
                    <a:pt x="6454" y="1"/>
                  </a:moveTo>
                  <a:lnTo>
                    <a:pt x="3370" y="12"/>
                  </a:lnTo>
                  <a:lnTo>
                    <a:pt x="513" y="1536"/>
                  </a:lnTo>
                  <a:cubicBezTo>
                    <a:pt x="191" y="1715"/>
                    <a:pt x="1" y="2037"/>
                    <a:pt x="1" y="2406"/>
                  </a:cubicBezTo>
                  <a:lnTo>
                    <a:pt x="1" y="25397"/>
                  </a:lnTo>
                  <a:lnTo>
                    <a:pt x="9847" y="25397"/>
                  </a:lnTo>
                  <a:lnTo>
                    <a:pt x="9847" y="2406"/>
                  </a:lnTo>
                  <a:cubicBezTo>
                    <a:pt x="9847" y="2048"/>
                    <a:pt x="9645" y="1715"/>
                    <a:pt x="9335" y="1548"/>
                  </a:cubicBezTo>
                  <a:lnTo>
                    <a:pt x="6454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4501775" y="2781813"/>
              <a:ext cx="33350" cy="399475"/>
            </a:xfrm>
            <a:custGeom>
              <a:avLst/>
              <a:gdLst/>
              <a:ahLst/>
              <a:cxnLst/>
              <a:rect l="l" t="t" r="r" b="b"/>
              <a:pathLst>
                <a:path w="1334" h="15979" extrusionOk="0">
                  <a:moveTo>
                    <a:pt x="0" y="1"/>
                  </a:moveTo>
                  <a:lnTo>
                    <a:pt x="0" y="15979"/>
                  </a:lnTo>
                  <a:lnTo>
                    <a:pt x="1334" y="15979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4526475" y="2781813"/>
              <a:ext cx="116700" cy="399475"/>
            </a:xfrm>
            <a:custGeom>
              <a:avLst/>
              <a:gdLst/>
              <a:ahLst/>
              <a:cxnLst/>
              <a:rect l="l" t="t" r="r" b="b"/>
              <a:pathLst>
                <a:path w="4668" h="15979" extrusionOk="0">
                  <a:moveTo>
                    <a:pt x="1" y="1"/>
                  </a:moveTo>
                  <a:lnTo>
                    <a:pt x="1" y="15979"/>
                  </a:lnTo>
                  <a:lnTo>
                    <a:pt x="4668" y="15979"/>
                  </a:lnTo>
                  <a:lnTo>
                    <a:pt x="4668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4533925" y="2313613"/>
              <a:ext cx="77100" cy="27700"/>
            </a:xfrm>
            <a:custGeom>
              <a:avLst/>
              <a:gdLst/>
              <a:ahLst/>
              <a:cxnLst/>
              <a:rect l="l" t="t" r="r" b="b"/>
              <a:pathLst>
                <a:path w="3084" h="1108" extrusionOk="0">
                  <a:moveTo>
                    <a:pt x="512" y="0"/>
                  </a:moveTo>
                  <a:cubicBezTo>
                    <a:pt x="226" y="0"/>
                    <a:pt x="0" y="238"/>
                    <a:pt x="0" y="524"/>
                  </a:cubicBezTo>
                  <a:lnTo>
                    <a:pt x="0" y="1108"/>
                  </a:lnTo>
                  <a:lnTo>
                    <a:pt x="3084" y="1108"/>
                  </a:lnTo>
                  <a:lnTo>
                    <a:pt x="3084" y="524"/>
                  </a:lnTo>
                  <a:cubicBezTo>
                    <a:pt x="3084" y="238"/>
                    <a:pt x="2858" y="0"/>
                    <a:pt x="257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4566650" y="1870688"/>
              <a:ext cx="9250" cy="442950"/>
            </a:xfrm>
            <a:custGeom>
              <a:avLst/>
              <a:gdLst/>
              <a:ahLst/>
              <a:cxnLst/>
              <a:rect l="l" t="t" r="r" b="b"/>
              <a:pathLst>
                <a:path w="370" h="17718" extrusionOk="0">
                  <a:moveTo>
                    <a:pt x="1" y="1"/>
                  </a:moveTo>
                  <a:lnTo>
                    <a:pt x="1" y="17717"/>
                  </a:lnTo>
                  <a:lnTo>
                    <a:pt x="370" y="17717"/>
                  </a:lnTo>
                  <a:lnTo>
                    <a:pt x="370" y="13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4466950" y="2358863"/>
              <a:ext cx="211050" cy="422975"/>
            </a:xfrm>
            <a:custGeom>
              <a:avLst/>
              <a:gdLst/>
              <a:ahLst/>
              <a:cxnLst/>
              <a:rect l="l" t="t" r="r" b="b"/>
              <a:pathLst>
                <a:path w="8442" h="16919" extrusionOk="0">
                  <a:moveTo>
                    <a:pt x="2846" y="0"/>
                  </a:moveTo>
                  <a:lnTo>
                    <a:pt x="560" y="1238"/>
                  </a:lnTo>
                  <a:cubicBezTo>
                    <a:pt x="215" y="1417"/>
                    <a:pt x="0" y="1774"/>
                    <a:pt x="0" y="2167"/>
                  </a:cubicBezTo>
                  <a:lnTo>
                    <a:pt x="0" y="16919"/>
                  </a:lnTo>
                  <a:lnTo>
                    <a:pt x="8442" y="16919"/>
                  </a:lnTo>
                  <a:lnTo>
                    <a:pt x="8442" y="2167"/>
                  </a:lnTo>
                  <a:cubicBezTo>
                    <a:pt x="8442" y="1774"/>
                    <a:pt x="8228" y="1417"/>
                    <a:pt x="7882" y="1238"/>
                  </a:cubicBezTo>
                  <a:lnTo>
                    <a:pt x="558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4449375" y="2769613"/>
              <a:ext cx="246200" cy="12225"/>
            </a:xfrm>
            <a:custGeom>
              <a:avLst/>
              <a:gdLst/>
              <a:ahLst/>
              <a:cxnLst/>
              <a:rect l="l" t="t" r="r" b="b"/>
              <a:pathLst>
                <a:path w="9848" h="489" extrusionOk="0">
                  <a:moveTo>
                    <a:pt x="1" y="1"/>
                  </a:moveTo>
                  <a:lnTo>
                    <a:pt x="1" y="489"/>
                  </a:lnTo>
                  <a:lnTo>
                    <a:pt x="9847" y="489"/>
                  </a:lnTo>
                  <a:lnTo>
                    <a:pt x="98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4459800" y="3181263"/>
              <a:ext cx="225350" cy="31000"/>
            </a:xfrm>
            <a:custGeom>
              <a:avLst/>
              <a:gdLst/>
              <a:ahLst/>
              <a:cxnLst/>
              <a:rect l="l" t="t" r="r" b="b"/>
              <a:pathLst>
                <a:path w="9014" h="1240" extrusionOk="0">
                  <a:moveTo>
                    <a:pt x="620" y="1"/>
                  </a:moveTo>
                  <a:cubicBezTo>
                    <a:pt x="274" y="1"/>
                    <a:pt x="1" y="287"/>
                    <a:pt x="1" y="620"/>
                  </a:cubicBezTo>
                  <a:cubicBezTo>
                    <a:pt x="1" y="965"/>
                    <a:pt x="274" y="1239"/>
                    <a:pt x="620" y="1239"/>
                  </a:cubicBezTo>
                  <a:lnTo>
                    <a:pt x="8394" y="1239"/>
                  </a:lnTo>
                  <a:cubicBezTo>
                    <a:pt x="8740" y="1239"/>
                    <a:pt x="9014" y="965"/>
                    <a:pt x="9014" y="620"/>
                  </a:cubicBezTo>
                  <a:cubicBezTo>
                    <a:pt x="9014" y="287"/>
                    <a:pt x="8740" y="1"/>
                    <a:pt x="8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4545525" y="2266588"/>
              <a:ext cx="53900" cy="47050"/>
            </a:xfrm>
            <a:custGeom>
              <a:avLst/>
              <a:gdLst/>
              <a:ahLst/>
              <a:cxnLst/>
              <a:rect l="l" t="t" r="r" b="b"/>
              <a:pathLst>
                <a:path w="2156" h="1882" extrusionOk="0">
                  <a:moveTo>
                    <a:pt x="2156" y="1881"/>
                  </a:moveTo>
                  <a:lnTo>
                    <a:pt x="1" y="1881"/>
                  </a:lnTo>
                  <a:lnTo>
                    <a:pt x="572" y="0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549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4545525" y="2266588"/>
              <a:ext cx="53900" cy="47050"/>
            </a:xfrm>
            <a:custGeom>
              <a:avLst/>
              <a:gdLst/>
              <a:ahLst/>
              <a:cxnLst/>
              <a:rect l="l" t="t" r="r" b="b"/>
              <a:pathLst>
                <a:path w="2156" h="1882" extrusionOk="0">
                  <a:moveTo>
                    <a:pt x="572" y="0"/>
                  </a:moveTo>
                  <a:lnTo>
                    <a:pt x="1" y="1881"/>
                  </a:lnTo>
                  <a:lnTo>
                    <a:pt x="2156" y="1881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4545525" y="2307963"/>
              <a:ext cx="53900" cy="5675"/>
            </a:xfrm>
            <a:custGeom>
              <a:avLst/>
              <a:gdLst/>
              <a:ahLst/>
              <a:cxnLst/>
              <a:rect l="l" t="t" r="r" b="b"/>
              <a:pathLst>
                <a:path w="2156" h="227" extrusionOk="0">
                  <a:moveTo>
                    <a:pt x="72" y="0"/>
                  </a:moveTo>
                  <a:lnTo>
                    <a:pt x="1" y="226"/>
                  </a:lnTo>
                  <a:lnTo>
                    <a:pt x="2156" y="226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4389550" y="2976188"/>
              <a:ext cx="366150" cy="53600"/>
            </a:xfrm>
            <a:custGeom>
              <a:avLst/>
              <a:gdLst/>
              <a:ahLst/>
              <a:cxnLst/>
              <a:rect l="l" t="t" r="r" b="b"/>
              <a:pathLst>
                <a:path w="14646" h="2144" extrusionOk="0">
                  <a:moveTo>
                    <a:pt x="1" y="1"/>
                  </a:moveTo>
                  <a:lnTo>
                    <a:pt x="1" y="2144"/>
                  </a:lnTo>
                  <a:lnTo>
                    <a:pt x="14645" y="2144"/>
                  </a:lnTo>
                  <a:lnTo>
                    <a:pt x="1464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4389550" y="3016363"/>
              <a:ext cx="366150" cy="13425"/>
            </a:xfrm>
            <a:custGeom>
              <a:avLst/>
              <a:gdLst/>
              <a:ahLst/>
              <a:cxnLst/>
              <a:rect l="l" t="t" r="r" b="b"/>
              <a:pathLst>
                <a:path w="14646" h="537" extrusionOk="0">
                  <a:moveTo>
                    <a:pt x="1" y="1"/>
                  </a:moveTo>
                  <a:lnTo>
                    <a:pt x="1" y="537"/>
                  </a:lnTo>
                  <a:lnTo>
                    <a:pt x="14645" y="537"/>
                  </a:lnTo>
                  <a:lnTo>
                    <a:pt x="14645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4630650" y="2416013"/>
              <a:ext cx="47350" cy="4775"/>
            </a:xfrm>
            <a:custGeom>
              <a:avLst/>
              <a:gdLst/>
              <a:ahLst/>
              <a:cxnLst/>
              <a:rect l="l" t="t" r="r" b="b"/>
              <a:pathLst>
                <a:path w="1894" h="191" extrusionOk="0">
                  <a:moveTo>
                    <a:pt x="1" y="0"/>
                  </a:moveTo>
                  <a:lnTo>
                    <a:pt x="1" y="191"/>
                  </a:lnTo>
                  <a:lnTo>
                    <a:pt x="1894" y="191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4650600" y="2436538"/>
              <a:ext cx="27400" cy="4800"/>
            </a:xfrm>
            <a:custGeom>
              <a:avLst/>
              <a:gdLst/>
              <a:ahLst/>
              <a:cxnLst/>
              <a:rect l="l" t="t" r="r" b="b"/>
              <a:pathLst>
                <a:path w="1096" h="192" extrusionOk="0">
                  <a:moveTo>
                    <a:pt x="0" y="1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4650600" y="2457388"/>
              <a:ext cx="27400" cy="4775"/>
            </a:xfrm>
            <a:custGeom>
              <a:avLst/>
              <a:gdLst/>
              <a:ahLst/>
              <a:cxnLst/>
              <a:rect l="l" t="t" r="r" b="b"/>
              <a:pathLst>
                <a:path w="1096" h="191" extrusionOk="0">
                  <a:moveTo>
                    <a:pt x="0" y="0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4650600" y="2477913"/>
              <a:ext cx="27400" cy="5075"/>
            </a:xfrm>
            <a:custGeom>
              <a:avLst/>
              <a:gdLst/>
              <a:ahLst/>
              <a:cxnLst/>
              <a:rect l="l" t="t" r="r" b="b"/>
              <a:pathLst>
                <a:path w="1096" h="203" extrusionOk="0">
                  <a:moveTo>
                    <a:pt x="0" y="1"/>
                  </a:moveTo>
                  <a:lnTo>
                    <a:pt x="0" y="203"/>
                  </a:lnTo>
                  <a:lnTo>
                    <a:pt x="1096" y="203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4650600" y="2498738"/>
              <a:ext cx="27400" cy="4800"/>
            </a:xfrm>
            <a:custGeom>
              <a:avLst/>
              <a:gdLst/>
              <a:ahLst/>
              <a:cxnLst/>
              <a:rect l="l" t="t" r="r" b="b"/>
              <a:pathLst>
                <a:path w="1096" h="192" extrusionOk="0">
                  <a:moveTo>
                    <a:pt x="0" y="1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4630650" y="2519588"/>
              <a:ext cx="47350" cy="4775"/>
            </a:xfrm>
            <a:custGeom>
              <a:avLst/>
              <a:gdLst/>
              <a:ahLst/>
              <a:cxnLst/>
              <a:rect l="l" t="t" r="r" b="b"/>
              <a:pathLst>
                <a:path w="1894" h="191" extrusionOk="0">
                  <a:moveTo>
                    <a:pt x="1" y="0"/>
                  </a:moveTo>
                  <a:lnTo>
                    <a:pt x="1" y="191"/>
                  </a:lnTo>
                  <a:lnTo>
                    <a:pt x="1894" y="191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4650600" y="2540113"/>
              <a:ext cx="27400" cy="5100"/>
            </a:xfrm>
            <a:custGeom>
              <a:avLst/>
              <a:gdLst/>
              <a:ahLst/>
              <a:cxnLst/>
              <a:rect l="l" t="t" r="r" b="b"/>
              <a:pathLst>
                <a:path w="1096" h="204" extrusionOk="0">
                  <a:moveTo>
                    <a:pt x="0" y="1"/>
                  </a:moveTo>
                  <a:lnTo>
                    <a:pt x="0" y="203"/>
                  </a:lnTo>
                  <a:lnTo>
                    <a:pt x="1096" y="203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4650600" y="2560963"/>
              <a:ext cx="27400" cy="4775"/>
            </a:xfrm>
            <a:custGeom>
              <a:avLst/>
              <a:gdLst/>
              <a:ahLst/>
              <a:cxnLst/>
              <a:rect l="l" t="t" r="r" b="b"/>
              <a:pathLst>
                <a:path w="1096" h="191" extrusionOk="0">
                  <a:moveTo>
                    <a:pt x="0" y="0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4650600" y="2581788"/>
              <a:ext cx="27400" cy="4800"/>
            </a:xfrm>
            <a:custGeom>
              <a:avLst/>
              <a:gdLst/>
              <a:ahLst/>
              <a:cxnLst/>
              <a:rect l="l" t="t" r="r" b="b"/>
              <a:pathLst>
                <a:path w="1096" h="192" extrusionOk="0">
                  <a:moveTo>
                    <a:pt x="0" y="1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4650600" y="2602338"/>
              <a:ext cx="27400" cy="5075"/>
            </a:xfrm>
            <a:custGeom>
              <a:avLst/>
              <a:gdLst/>
              <a:ahLst/>
              <a:cxnLst/>
              <a:rect l="l" t="t" r="r" b="b"/>
              <a:pathLst>
                <a:path w="1096" h="203" extrusionOk="0">
                  <a:moveTo>
                    <a:pt x="0" y="0"/>
                  </a:moveTo>
                  <a:lnTo>
                    <a:pt x="0" y="203"/>
                  </a:lnTo>
                  <a:lnTo>
                    <a:pt x="1096" y="203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4650600" y="2623163"/>
              <a:ext cx="27400" cy="4800"/>
            </a:xfrm>
            <a:custGeom>
              <a:avLst/>
              <a:gdLst/>
              <a:ahLst/>
              <a:cxnLst/>
              <a:rect l="l" t="t" r="r" b="b"/>
              <a:pathLst>
                <a:path w="1096" h="192" extrusionOk="0">
                  <a:moveTo>
                    <a:pt x="0" y="1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4630650" y="2644013"/>
              <a:ext cx="47350" cy="4775"/>
            </a:xfrm>
            <a:custGeom>
              <a:avLst/>
              <a:gdLst/>
              <a:ahLst/>
              <a:cxnLst/>
              <a:rect l="l" t="t" r="r" b="b"/>
              <a:pathLst>
                <a:path w="1894" h="191" extrusionOk="0">
                  <a:moveTo>
                    <a:pt x="1" y="0"/>
                  </a:moveTo>
                  <a:lnTo>
                    <a:pt x="1" y="191"/>
                  </a:lnTo>
                  <a:lnTo>
                    <a:pt x="1894" y="191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4650600" y="2664538"/>
              <a:ext cx="27400" cy="5100"/>
            </a:xfrm>
            <a:custGeom>
              <a:avLst/>
              <a:gdLst/>
              <a:ahLst/>
              <a:cxnLst/>
              <a:rect l="l" t="t" r="r" b="b"/>
              <a:pathLst>
                <a:path w="1096" h="204" extrusionOk="0">
                  <a:moveTo>
                    <a:pt x="0" y="1"/>
                  </a:moveTo>
                  <a:lnTo>
                    <a:pt x="0" y="203"/>
                  </a:lnTo>
                  <a:lnTo>
                    <a:pt x="1096" y="203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4650600" y="2685388"/>
              <a:ext cx="27400" cy="4775"/>
            </a:xfrm>
            <a:custGeom>
              <a:avLst/>
              <a:gdLst/>
              <a:ahLst/>
              <a:cxnLst/>
              <a:rect l="l" t="t" r="r" b="b"/>
              <a:pathLst>
                <a:path w="1096" h="191" extrusionOk="0">
                  <a:moveTo>
                    <a:pt x="0" y="0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4650600" y="2706213"/>
              <a:ext cx="27400" cy="4800"/>
            </a:xfrm>
            <a:custGeom>
              <a:avLst/>
              <a:gdLst/>
              <a:ahLst/>
              <a:cxnLst/>
              <a:rect l="l" t="t" r="r" b="b"/>
              <a:pathLst>
                <a:path w="1096" h="192" extrusionOk="0">
                  <a:moveTo>
                    <a:pt x="0" y="1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4650600" y="2726763"/>
              <a:ext cx="27400" cy="5075"/>
            </a:xfrm>
            <a:custGeom>
              <a:avLst/>
              <a:gdLst/>
              <a:ahLst/>
              <a:cxnLst/>
              <a:rect l="l" t="t" r="r" b="b"/>
              <a:pathLst>
                <a:path w="1096" h="203" extrusionOk="0">
                  <a:moveTo>
                    <a:pt x="0" y="0"/>
                  </a:moveTo>
                  <a:lnTo>
                    <a:pt x="0" y="203"/>
                  </a:lnTo>
                  <a:lnTo>
                    <a:pt x="1096" y="203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4630650" y="2747588"/>
              <a:ext cx="47350" cy="4800"/>
            </a:xfrm>
            <a:custGeom>
              <a:avLst/>
              <a:gdLst/>
              <a:ahLst/>
              <a:cxnLst/>
              <a:rect l="l" t="t" r="r" b="b"/>
              <a:pathLst>
                <a:path w="1894" h="192" extrusionOk="0">
                  <a:moveTo>
                    <a:pt x="1" y="1"/>
                  </a:moveTo>
                  <a:lnTo>
                    <a:pt x="1" y="191"/>
                  </a:lnTo>
                  <a:lnTo>
                    <a:pt x="1894" y="191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4650600" y="2768438"/>
              <a:ext cx="27400" cy="4775"/>
            </a:xfrm>
            <a:custGeom>
              <a:avLst/>
              <a:gdLst/>
              <a:ahLst/>
              <a:cxnLst/>
              <a:rect l="l" t="t" r="r" b="b"/>
              <a:pathLst>
                <a:path w="1096" h="191" extrusionOk="0">
                  <a:moveTo>
                    <a:pt x="0" y="0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4650600" y="2788963"/>
              <a:ext cx="27400" cy="4800"/>
            </a:xfrm>
            <a:custGeom>
              <a:avLst/>
              <a:gdLst/>
              <a:ahLst/>
              <a:cxnLst/>
              <a:rect l="l" t="t" r="r" b="b"/>
              <a:pathLst>
                <a:path w="1096" h="192" extrusionOk="0">
                  <a:moveTo>
                    <a:pt x="0" y="1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4650600" y="2809788"/>
              <a:ext cx="27400" cy="4800"/>
            </a:xfrm>
            <a:custGeom>
              <a:avLst/>
              <a:gdLst/>
              <a:ahLst/>
              <a:cxnLst/>
              <a:rect l="l" t="t" r="r" b="b"/>
              <a:pathLst>
                <a:path w="1096" h="192" extrusionOk="0">
                  <a:moveTo>
                    <a:pt x="0" y="1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4650600" y="2830638"/>
              <a:ext cx="27400" cy="4775"/>
            </a:xfrm>
            <a:custGeom>
              <a:avLst/>
              <a:gdLst/>
              <a:ahLst/>
              <a:cxnLst/>
              <a:rect l="l" t="t" r="r" b="b"/>
              <a:pathLst>
                <a:path w="1096" h="191" extrusionOk="0">
                  <a:moveTo>
                    <a:pt x="0" y="0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4630650" y="2851163"/>
              <a:ext cx="47350" cy="4800"/>
            </a:xfrm>
            <a:custGeom>
              <a:avLst/>
              <a:gdLst/>
              <a:ahLst/>
              <a:cxnLst/>
              <a:rect l="l" t="t" r="r" b="b"/>
              <a:pathLst>
                <a:path w="1894" h="192" extrusionOk="0">
                  <a:moveTo>
                    <a:pt x="1" y="1"/>
                  </a:moveTo>
                  <a:lnTo>
                    <a:pt x="1" y="191"/>
                  </a:lnTo>
                  <a:lnTo>
                    <a:pt x="1894" y="191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4650600" y="2872013"/>
              <a:ext cx="27400" cy="4775"/>
            </a:xfrm>
            <a:custGeom>
              <a:avLst/>
              <a:gdLst/>
              <a:ahLst/>
              <a:cxnLst/>
              <a:rect l="l" t="t" r="r" b="b"/>
              <a:pathLst>
                <a:path w="1096" h="191" extrusionOk="0">
                  <a:moveTo>
                    <a:pt x="0" y="0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4650600" y="2892838"/>
              <a:ext cx="27400" cy="4800"/>
            </a:xfrm>
            <a:custGeom>
              <a:avLst/>
              <a:gdLst/>
              <a:ahLst/>
              <a:cxnLst/>
              <a:rect l="l" t="t" r="r" b="b"/>
              <a:pathLst>
                <a:path w="1096" h="192" extrusionOk="0">
                  <a:moveTo>
                    <a:pt x="0" y="1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4650600" y="2913388"/>
              <a:ext cx="27400" cy="4775"/>
            </a:xfrm>
            <a:custGeom>
              <a:avLst/>
              <a:gdLst/>
              <a:ahLst/>
              <a:cxnLst/>
              <a:rect l="l" t="t" r="r" b="b"/>
              <a:pathLst>
                <a:path w="1096" h="191" extrusionOk="0">
                  <a:moveTo>
                    <a:pt x="0" y="0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4650600" y="2934213"/>
              <a:ext cx="27400" cy="4800"/>
            </a:xfrm>
            <a:custGeom>
              <a:avLst/>
              <a:gdLst/>
              <a:ahLst/>
              <a:cxnLst/>
              <a:rect l="l" t="t" r="r" b="b"/>
              <a:pathLst>
                <a:path w="1096" h="192" extrusionOk="0">
                  <a:moveTo>
                    <a:pt x="0" y="1"/>
                  </a:moveTo>
                  <a:lnTo>
                    <a:pt x="0" y="191"/>
                  </a:lnTo>
                  <a:lnTo>
                    <a:pt x="1096" y="191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4630650" y="2954763"/>
              <a:ext cx="47350" cy="5075"/>
            </a:xfrm>
            <a:custGeom>
              <a:avLst/>
              <a:gdLst/>
              <a:ahLst/>
              <a:cxnLst/>
              <a:rect l="l" t="t" r="r" b="b"/>
              <a:pathLst>
                <a:path w="1894" h="203" extrusionOk="0">
                  <a:moveTo>
                    <a:pt x="1" y="0"/>
                  </a:moveTo>
                  <a:lnTo>
                    <a:pt x="1" y="203"/>
                  </a:lnTo>
                  <a:lnTo>
                    <a:pt x="1894" y="203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40"/>
          <p:cNvGrpSpPr/>
          <p:nvPr/>
        </p:nvGrpSpPr>
        <p:grpSpPr>
          <a:xfrm>
            <a:off x="1279004" y="3072612"/>
            <a:ext cx="2997609" cy="1044837"/>
            <a:chOff x="1279004" y="3072613"/>
            <a:chExt cx="2997609" cy="1044837"/>
          </a:xfrm>
        </p:grpSpPr>
        <p:sp>
          <p:nvSpPr>
            <p:cNvPr id="1342" name="Google Shape;1342;p40"/>
            <p:cNvSpPr/>
            <p:nvPr/>
          </p:nvSpPr>
          <p:spPr>
            <a:xfrm>
              <a:off x="4042038" y="3139288"/>
              <a:ext cx="177425" cy="177425"/>
            </a:xfrm>
            <a:custGeom>
              <a:avLst/>
              <a:gdLst/>
              <a:ahLst/>
              <a:cxnLst/>
              <a:rect l="l" t="t" r="r" b="b"/>
              <a:pathLst>
                <a:path w="7097" h="7097" extrusionOk="0">
                  <a:moveTo>
                    <a:pt x="6894" y="1"/>
                  </a:moveTo>
                  <a:lnTo>
                    <a:pt x="1" y="6895"/>
                  </a:lnTo>
                  <a:lnTo>
                    <a:pt x="191" y="7097"/>
                  </a:lnTo>
                  <a:lnTo>
                    <a:pt x="7097" y="191"/>
                  </a:lnTo>
                  <a:lnTo>
                    <a:pt x="6894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4148013" y="3072613"/>
              <a:ext cx="128600" cy="128925"/>
            </a:xfrm>
            <a:custGeom>
              <a:avLst/>
              <a:gdLst/>
              <a:ahLst/>
              <a:cxnLst/>
              <a:rect l="l" t="t" r="r" b="b"/>
              <a:pathLst>
                <a:path w="5144" h="5157" extrusionOk="0">
                  <a:moveTo>
                    <a:pt x="2572" y="1"/>
                  </a:moveTo>
                  <a:cubicBezTo>
                    <a:pt x="1143" y="1"/>
                    <a:pt x="0" y="1156"/>
                    <a:pt x="0" y="2585"/>
                  </a:cubicBezTo>
                  <a:cubicBezTo>
                    <a:pt x="0" y="4001"/>
                    <a:pt x="1143" y="5156"/>
                    <a:pt x="2572" y="5156"/>
                  </a:cubicBezTo>
                  <a:cubicBezTo>
                    <a:pt x="3989" y="5156"/>
                    <a:pt x="5144" y="4001"/>
                    <a:pt x="5144" y="2585"/>
                  </a:cubicBezTo>
                  <a:cubicBezTo>
                    <a:pt x="5144" y="1156"/>
                    <a:pt x="3989" y="1"/>
                    <a:pt x="257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4182238" y="3107163"/>
              <a:ext cx="60150" cy="59850"/>
            </a:xfrm>
            <a:custGeom>
              <a:avLst/>
              <a:gdLst/>
              <a:ahLst/>
              <a:cxnLst/>
              <a:rect l="l" t="t" r="r" b="b"/>
              <a:pathLst>
                <a:path w="2406" h="2394" extrusionOk="0">
                  <a:moveTo>
                    <a:pt x="1203" y="0"/>
                  </a:moveTo>
                  <a:cubicBezTo>
                    <a:pt x="536" y="0"/>
                    <a:pt x="0" y="536"/>
                    <a:pt x="0" y="1203"/>
                  </a:cubicBezTo>
                  <a:cubicBezTo>
                    <a:pt x="0" y="1857"/>
                    <a:pt x="536" y="2393"/>
                    <a:pt x="1203" y="2393"/>
                  </a:cubicBezTo>
                  <a:cubicBezTo>
                    <a:pt x="1870" y="2393"/>
                    <a:pt x="2405" y="1857"/>
                    <a:pt x="2405" y="1203"/>
                  </a:cubicBezTo>
                  <a:cubicBezTo>
                    <a:pt x="2405" y="536"/>
                    <a:pt x="1870" y="0"/>
                    <a:pt x="1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3247588" y="3249738"/>
              <a:ext cx="859950" cy="856675"/>
            </a:xfrm>
            <a:custGeom>
              <a:avLst/>
              <a:gdLst/>
              <a:ahLst/>
              <a:cxnLst/>
              <a:rect l="l" t="t" r="r" b="b"/>
              <a:pathLst>
                <a:path w="34398" h="34267" extrusionOk="0">
                  <a:moveTo>
                    <a:pt x="3608" y="0"/>
                  </a:moveTo>
                  <a:cubicBezTo>
                    <a:pt x="1620" y="0"/>
                    <a:pt x="1" y="1619"/>
                    <a:pt x="1" y="3620"/>
                  </a:cubicBezTo>
                  <a:lnTo>
                    <a:pt x="1" y="30659"/>
                  </a:lnTo>
                  <a:cubicBezTo>
                    <a:pt x="1" y="32647"/>
                    <a:pt x="1620" y="34266"/>
                    <a:pt x="3608" y="34266"/>
                  </a:cubicBezTo>
                  <a:lnTo>
                    <a:pt x="30778" y="34266"/>
                  </a:lnTo>
                  <a:cubicBezTo>
                    <a:pt x="32779" y="34266"/>
                    <a:pt x="34398" y="32647"/>
                    <a:pt x="34398" y="30659"/>
                  </a:cubicBezTo>
                  <a:lnTo>
                    <a:pt x="3439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3332138" y="3334563"/>
              <a:ext cx="690575" cy="687300"/>
            </a:xfrm>
            <a:custGeom>
              <a:avLst/>
              <a:gdLst/>
              <a:ahLst/>
              <a:cxnLst/>
              <a:rect l="l" t="t" r="r" b="b"/>
              <a:pathLst>
                <a:path w="27623" h="27492" extrusionOk="0">
                  <a:moveTo>
                    <a:pt x="226" y="0"/>
                  </a:moveTo>
                  <a:cubicBezTo>
                    <a:pt x="107" y="0"/>
                    <a:pt x="0" y="96"/>
                    <a:pt x="0" y="227"/>
                  </a:cubicBezTo>
                  <a:lnTo>
                    <a:pt x="0" y="27266"/>
                  </a:lnTo>
                  <a:cubicBezTo>
                    <a:pt x="0" y="27385"/>
                    <a:pt x="107" y="27492"/>
                    <a:pt x="226" y="27492"/>
                  </a:cubicBezTo>
                  <a:lnTo>
                    <a:pt x="27396" y="27492"/>
                  </a:lnTo>
                  <a:cubicBezTo>
                    <a:pt x="27527" y="27492"/>
                    <a:pt x="27623" y="27385"/>
                    <a:pt x="27623" y="27266"/>
                  </a:cubicBezTo>
                  <a:lnTo>
                    <a:pt x="27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347" name="Google Shape;1347;p40"/>
            <p:cNvSpPr txBox="1"/>
            <p:nvPr/>
          </p:nvSpPr>
          <p:spPr>
            <a:xfrm>
              <a:off x="1279004" y="32390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48" name="Google Shape;1348;p40"/>
            <p:cNvSpPr txBox="1"/>
            <p:nvPr/>
          </p:nvSpPr>
          <p:spPr>
            <a:xfrm>
              <a:off x="1279004" y="35858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9" name="Google Shape;1349;p40"/>
          <p:cNvGrpSpPr/>
          <p:nvPr/>
        </p:nvGrpSpPr>
        <p:grpSpPr>
          <a:xfrm>
            <a:off x="4876063" y="3072612"/>
            <a:ext cx="2988963" cy="1044700"/>
            <a:chOff x="4876063" y="3072613"/>
            <a:chExt cx="2988963" cy="1044700"/>
          </a:xfrm>
        </p:grpSpPr>
        <p:sp>
          <p:nvSpPr>
            <p:cNvPr id="1350" name="Google Shape;1350;p40"/>
            <p:cNvSpPr/>
            <p:nvPr/>
          </p:nvSpPr>
          <p:spPr>
            <a:xfrm>
              <a:off x="4933513" y="3139288"/>
              <a:ext cx="177425" cy="177425"/>
            </a:xfrm>
            <a:custGeom>
              <a:avLst/>
              <a:gdLst/>
              <a:ahLst/>
              <a:cxnLst/>
              <a:rect l="l" t="t" r="r" b="b"/>
              <a:pathLst>
                <a:path w="7097" h="7097" extrusionOk="0">
                  <a:moveTo>
                    <a:pt x="191" y="1"/>
                  </a:moveTo>
                  <a:lnTo>
                    <a:pt x="1" y="191"/>
                  </a:lnTo>
                  <a:lnTo>
                    <a:pt x="6894" y="7097"/>
                  </a:lnTo>
                  <a:lnTo>
                    <a:pt x="7097" y="689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4876063" y="3072613"/>
              <a:ext cx="128925" cy="128925"/>
            </a:xfrm>
            <a:custGeom>
              <a:avLst/>
              <a:gdLst/>
              <a:ahLst/>
              <a:cxnLst/>
              <a:rect l="l" t="t" r="r" b="b"/>
              <a:pathLst>
                <a:path w="5157" h="5157" extrusionOk="0">
                  <a:moveTo>
                    <a:pt x="2573" y="1"/>
                  </a:moveTo>
                  <a:cubicBezTo>
                    <a:pt x="1156" y="1"/>
                    <a:pt x="1" y="1156"/>
                    <a:pt x="1" y="2585"/>
                  </a:cubicBezTo>
                  <a:cubicBezTo>
                    <a:pt x="1" y="4001"/>
                    <a:pt x="1156" y="5156"/>
                    <a:pt x="2573" y="5156"/>
                  </a:cubicBezTo>
                  <a:cubicBezTo>
                    <a:pt x="4001" y="5156"/>
                    <a:pt x="5156" y="4001"/>
                    <a:pt x="5156" y="2585"/>
                  </a:cubicBezTo>
                  <a:cubicBezTo>
                    <a:pt x="5156" y="1156"/>
                    <a:pt x="4001" y="1"/>
                    <a:pt x="257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4910588" y="3107163"/>
              <a:ext cx="59875" cy="59850"/>
            </a:xfrm>
            <a:custGeom>
              <a:avLst/>
              <a:gdLst/>
              <a:ahLst/>
              <a:cxnLst/>
              <a:rect l="l" t="t" r="r" b="b"/>
              <a:pathLst>
                <a:path w="2395" h="2394" extrusionOk="0">
                  <a:moveTo>
                    <a:pt x="1192" y="0"/>
                  </a:moveTo>
                  <a:cubicBezTo>
                    <a:pt x="537" y="0"/>
                    <a:pt x="1" y="536"/>
                    <a:pt x="1" y="1203"/>
                  </a:cubicBezTo>
                  <a:cubicBezTo>
                    <a:pt x="1" y="1857"/>
                    <a:pt x="537" y="2393"/>
                    <a:pt x="1192" y="2393"/>
                  </a:cubicBezTo>
                  <a:cubicBezTo>
                    <a:pt x="1858" y="2393"/>
                    <a:pt x="2394" y="1857"/>
                    <a:pt x="2394" y="1203"/>
                  </a:cubicBezTo>
                  <a:cubicBezTo>
                    <a:pt x="2394" y="536"/>
                    <a:pt x="1858" y="0"/>
                    <a:pt x="1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5045438" y="3249738"/>
              <a:ext cx="859950" cy="856675"/>
            </a:xfrm>
            <a:custGeom>
              <a:avLst/>
              <a:gdLst/>
              <a:ahLst/>
              <a:cxnLst/>
              <a:rect l="l" t="t" r="r" b="b"/>
              <a:pathLst>
                <a:path w="34398" h="34267" extrusionOk="0">
                  <a:moveTo>
                    <a:pt x="0" y="0"/>
                  </a:moveTo>
                  <a:lnTo>
                    <a:pt x="0" y="30659"/>
                  </a:lnTo>
                  <a:cubicBezTo>
                    <a:pt x="0" y="32647"/>
                    <a:pt x="1620" y="34266"/>
                    <a:pt x="3608" y="34266"/>
                  </a:cubicBezTo>
                  <a:lnTo>
                    <a:pt x="30778" y="34266"/>
                  </a:lnTo>
                  <a:cubicBezTo>
                    <a:pt x="32778" y="34266"/>
                    <a:pt x="34398" y="32647"/>
                    <a:pt x="34398" y="30659"/>
                  </a:cubicBezTo>
                  <a:lnTo>
                    <a:pt x="34398" y="3620"/>
                  </a:lnTo>
                  <a:cubicBezTo>
                    <a:pt x="34398" y="1619"/>
                    <a:pt x="32778" y="0"/>
                    <a:pt x="3077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5129963" y="3334563"/>
              <a:ext cx="690900" cy="687300"/>
            </a:xfrm>
            <a:custGeom>
              <a:avLst/>
              <a:gdLst/>
              <a:ahLst/>
              <a:cxnLst/>
              <a:rect l="l" t="t" r="r" b="b"/>
              <a:pathLst>
                <a:path w="27636" h="27492" extrusionOk="0">
                  <a:moveTo>
                    <a:pt x="1" y="0"/>
                  </a:moveTo>
                  <a:lnTo>
                    <a:pt x="1" y="27266"/>
                  </a:lnTo>
                  <a:cubicBezTo>
                    <a:pt x="1" y="27385"/>
                    <a:pt x="108" y="27492"/>
                    <a:pt x="227" y="27492"/>
                  </a:cubicBezTo>
                  <a:lnTo>
                    <a:pt x="27397" y="27492"/>
                  </a:lnTo>
                  <a:cubicBezTo>
                    <a:pt x="27528" y="27492"/>
                    <a:pt x="27635" y="27385"/>
                    <a:pt x="27635" y="27266"/>
                  </a:cubicBezTo>
                  <a:lnTo>
                    <a:pt x="27635" y="227"/>
                  </a:lnTo>
                  <a:cubicBezTo>
                    <a:pt x="27635" y="96"/>
                    <a:pt x="27528" y="0"/>
                    <a:pt x="27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55" name="Google Shape;1355;p40"/>
            <p:cNvSpPr txBox="1"/>
            <p:nvPr/>
          </p:nvSpPr>
          <p:spPr>
            <a:xfrm>
              <a:off x="6203625" y="3238863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6" name="Google Shape;1356;p40"/>
            <p:cNvSpPr txBox="1"/>
            <p:nvPr/>
          </p:nvSpPr>
          <p:spPr>
            <a:xfrm>
              <a:off x="6203625" y="3585712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57" name="Google Shape;1357;p40"/>
          <p:cNvGrpSpPr/>
          <p:nvPr/>
        </p:nvGrpSpPr>
        <p:grpSpPr>
          <a:xfrm>
            <a:off x="1279004" y="1391150"/>
            <a:ext cx="2999984" cy="1038563"/>
            <a:chOff x="1279004" y="1391150"/>
            <a:chExt cx="2999984" cy="1038563"/>
          </a:xfrm>
        </p:grpSpPr>
        <p:sp>
          <p:nvSpPr>
            <p:cNvPr id="1358" name="Google Shape;1358;p40"/>
            <p:cNvSpPr/>
            <p:nvPr/>
          </p:nvSpPr>
          <p:spPr>
            <a:xfrm>
              <a:off x="4034888" y="2194838"/>
              <a:ext cx="177425" cy="177425"/>
            </a:xfrm>
            <a:custGeom>
              <a:avLst/>
              <a:gdLst/>
              <a:ahLst/>
              <a:cxnLst/>
              <a:rect l="l" t="t" r="r" b="b"/>
              <a:pathLst>
                <a:path w="7097" h="7097" extrusionOk="0">
                  <a:moveTo>
                    <a:pt x="203" y="0"/>
                  </a:moveTo>
                  <a:lnTo>
                    <a:pt x="1" y="203"/>
                  </a:lnTo>
                  <a:lnTo>
                    <a:pt x="6906" y="7097"/>
                  </a:lnTo>
                  <a:lnTo>
                    <a:pt x="7097" y="690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4150088" y="2300813"/>
              <a:ext cx="128900" cy="128900"/>
            </a:xfrm>
            <a:custGeom>
              <a:avLst/>
              <a:gdLst/>
              <a:ahLst/>
              <a:cxnLst/>
              <a:rect l="l" t="t" r="r" b="b"/>
              <a:pathLst>
                <a:path w="5156" h="5156" extrusionOk="0">
                  <a:moveTo>
                    <a:pt x="2584" y="0"/>
                  </a:moveTo>
                  <a:cubicBezTo>
                    <a:pt x="1155" y="0"/>
                    <a:pt x="0" y="1155"/>
                    <a:pt x="0" y="2572"/>
                  </a:cubicBezTo>
                  <a:cubicBezTo>
                    <a:pt x="0" y="4001"/>
                    <a:pt x="1155" y="5155"/>
                    <a:pt x="2584" y="5155"/>
                  </a:cubicBezTo>
                  <a:cubicBezTo>
                    <a:pt x="4001" y="5155"/>
                    <a:pt x="5156" y="4001"/>
                    <a:pt x="5156" y="2572"/>
                  </a:cubicBezTo>
                  <a:cubicBezTo>
                    <a:pt x="5156" y="1155"/>
                    <a:pt x="4001" y="0"/>
                    <a:pt x="258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4184613" y="2335338"/>
              <a:ext cx="59850" cy="59850"/>
            </a:xfrm>
            <a:custGeom>
              <a:avLst/>
              <a:gdLst/>
              <a:ahLst/>
              <a:cxnLst/>
              <a:rect l="l" t="t" r="r" b="b"/>
              <a:pathLst>
                <a:path w="2394" h="2394" extrusionOk="0">
                  <a:moveTo>
                    <a:pt x="1203" y="0"/>
                  </a:moveTo>
                  <a:cubicBezTo>
                    <a:pt x="536" y="0"/>
                    <a:pt x="1" y="536"/>
                    <a:pt x="1" y="1191"/>
                  </a:cubicBezTo>
                  <a:cubicBezTo>
                    <a:pt x="1" y="1858"/>
                    <a:pt x="536" y="2393"/>
                    <a:pt x="1203" y="2393"/>
                  </a:cubicBezTo>
                  <a:cubicBezTo>
                    <a:pt x="1858" y="2393"/>
                    <a:pt x="2394" y="1858"/>
                    <a:pt x="2394" y="1191"/>
                  </a:cubicBezTo>
                  <a:cubicBezTo>
                    <a:pt x="2394" y="536"/>
                    <a:pt x="1858" y="0"/>
                    <a:pt x="1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3245213" y="1400388"/>
              <a:ext cx="856675" cy="859950"/>
            </a:xfrm>
            <a:custGeom>
              <a:avLst/>
              <a:gdLst/>
              <a:ahLst/>
              <a:cxnLst/>
              <a:rect l="l" t="t" r="r" b="b"/>
              <a:pathLst>
                <a:path w="34267" h="34398" extrusionOk="0">
                  <a:moveTo>
                    <a:pt x="3620" y="1"/>
                  </a:moveTo>
                  <a:cubicBezTo>
                    <a:pt x="1620" y="1"/>
                    <a:pt x="0" y="1620"/>
                    <a:pt x="0" y="3620"/>
                  </a:cubicBezTo>
                  <a:lnTo>
                    <a:pt x="0" y="30778"/>
                  </a:lnTo>
                  <a:cubicBezTo>
                    <a:pt x="0" y="32779"/>
                    <a:pt x="1620" y="34398"/>
                    <a:pt x="3620" y="34398"/>
                  </a:cubicBezTo>
                  <a:lnTo>
                    <a:pt x="34267" y="34398"/>
                  </a:lnTo>
                  <a:lnTo>
                    <a:pt x="34267" y="3620"/>
                  </a:lnTo>
                  <a:cubicBezTo>
                    <a:pt x="34267" y="1620"/>
                    <a:pt x="32647" y="1"/>
                    <a:pt x="3064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3329738" y="1484938"/>
              <a:ext cx="687625" cy="690875"/>
            </a:xfrm>
            <a:custGeom>
              <a:avLst/>
              <a:gdLst/>
              <a:ahLst/>
              <a:cxnLst/>
              <a:rect l="l" t="t" r="r" b="b"/>
              <a:pathLst>
                <a:path w="27505" h="27635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lnTo>
                    <a:pt x="1" y="27396"/>
                  </a:lnTo>
                  <a:cubicBezTo>
                    <a:pt x="1" y="27527"/>
                    <a:pt x="108" y="27634"/>
                    <a:pt x="239" y="27634"/>
                  </a:cubicBezTo>
                  <a:lnTo>
                    <a:pt x="27504" y="27634"/>
                  </a:lnTo>
                  <a:lnTo>
                    <a:pt x="27504" y="238"/>
                  </a:lnTo>
                  <a:cubicBezTo>
                    <a:pt x="27504" y="107"/>
                    <a:pt x="27397" y="0"/>
                    <a:pt x="27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63" name="Google Shape;1363;p40"/>
            <p:cNvSpPr txBox="1"/>
            <p:nvPr/>
          </p:nvSpPr>
          <p:spPr>
            <a:xfrm>
              <a:off x="1279004" y="173800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4" name="Google Shape;1364;p40"/>
            <p:cNvSpPr txBox="1"/>
            <p:nvPr/>
          </p:nvSpPr>
          <p:spPr>
            <a:xfrm>
              <a:off x="1279004" y="139115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65" name="Google Shape;1365;p40"/>
          <p:cNvGrpSpPr/>
          <p:nvPr/>
        </p:nvGrpSpPr>
        <p:grpSpPr>
          <a:xfrm>
            <a:off x="4873688" y="1391163"/>
            <a:ext cx="2991338" cy="1038550"/>
            <a:chOff x="4873688" y="1391163"/>
            <a:chExt cx="2991338" cy="1038550"/>
          </a:xfrm>
        </p:grpSpPr>
        <p:sp>
          <p:nvSpPr>
            <p:cNvPr id="1366" name="Google Shape;1366;p40"/>
            <p:cNvSpPr/>
            <p:nvPr/>
          </p:nvSpPr>
          <p:spPr>
            <a:xfrm>
              <a:off x="5050788" y="1400388"/>
              <a:ext cx="856675" cy="859950"/>
            </a:xfrm>
            <a:custGeom>
              <a:avLst/>
              <a:gdLst/>
              <a:ahLst/>
              <a:cxnLst/>
              <a:rect l="l" t="t" r="r" b="b"/>
              <a:pathLst>
                <a:path w="34267" h="34398" extrusionOk="0">
                  <a:moveTo>
                    <a:pt x="3620" y="1"/>
                  </a:moveTo>
                  <a:cubicBezTo>
                    <a:pt x="1620" y="1"/>
                    <a:pt x="1" y="1620"/>
                    <a:pt x="1" y="3620"/>
                  </a:cubicBezTo>
                  <a:lnTo>
                    <a:pt x="1" y="34398"/>
                  </a:lnTo>
                  <a:lnTo>
                    <a:pt x="30659" y="34398"/>
                  </a:lnTo>
                  <a:cubicBezTo>
                    <a:pt x="32648" y="34398"/>
                    <a:pt x="34267" y="32779"/>
                    <a:pt x="34267" y="30778"/>
                  </a:cubicBezTo>
                  <a:lnTo>
                    <a:pt x="34267" y="3620"/>
                  </a:lnTo>
                  <a:cubicBezTo>
                    <a:pt x="34267" y="1620"/>
                    <a:pt x="32648" y="1"/>
                    <a:pt x="3065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4940363" y="2194838"/>
              <a:ext cx="177425" cy="177425"/>
            </a:xfrm>
            <a:custGeom>
              <a:avLst/>
              <a:gdLst/>
              <a:ahLst/>
              <a:cxnLst/>
              <a:rect l="l" t="t" r="r" b="b"/>
              <a:pathLst>
                <a:path w="7097" h="7097" extrusionOk="0">
                  <a:moveTo>
                    <a:pt x="6894" y="0"/>
                  </a:moveTo>
                  <a:lnTo>
                    <a:pt x="1" y="6906"/>
                  </a:lnTo>
                  <a:lnTo>
                    <a:pt x="191" y="7097"/>
                  </a:lnTo>
                  <a:lnTo>
                    <a:pt x="7097" y="203"/>
                  </a:lnTo>
                  <a:lnTo>
                    <a:pt x="6894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4873688" y="2300813"/>
              <a:ext cx="128900" cy="128900"/>
            </a:xfrm>
            <a:custGeom>
              <a:avLst/>
              <a:gdLst/>
              <a:ahLst/>
              <a:cxnLst/>
              <a:rect l="l" t="t" r="r" b="b"/>
              <a:pathLst>
                <a:path w="5156" h="5156" extrusionOk="0">
                  <a:moveTo>
                    <a:pt x="2584" y="0"/>
                  </a:moveTo>
                  <a:cubicBezTo>
                    <a:pt x="1155" y="0"/>
                    <a:pt x="1" y="1155"/>
                    <a:pt x="1" y="2572"/>
                  </a:cubicBezTo>
                  <a:cubicBezTo>
                    <a:pt x="1" y="4001"/>
                    <a:pt x="1155" y="5155"/>
                    <a:pt x="2584" y="5155"/>
                  </a:cubicBezTo>
                  <a:cubicBezTo>
                    <a:pt x="4001" y="5155"/>
                    <a:pt x="5156" y="4001"/>
                    <a:pt x="5156" y="2572"/>
                  </a:cubicBezTo>
                  <a:cubicBezTo>
                    <a:pt x="5156" y="1155"/>
                    <a:pt x="4001" y="0"/>
                    <a:pt x="258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4908213" y="2335338"/>
              <a:ext cx="59850" cy="59850"/>
            </a:xfrm>
            <a:custGeom>
              <a:avLst/>
              <a:gdLst/>
              <a:ahLst/>
              <a:cxnLst/>
              <a:rect l="l" t="t" r="r" b="b"/>
              <a:pathLst>
                <a:path w="2394" h="2394" extrusionOk="0">
                  <a:moveTo>
                    <a:pt x="1203" y="0"/>
                  </a:moveTo>
                  <a:cubicBezTo>
                    <a:pt x="536" y="0"/>
                    <a:pt x="1" y="536"/>
                    <a:pt x="1" y="1191"/>
                  </a:cubicBezTo>
                  <a:cubicBezTo>
                    <a:pt x="1" y="1858"/>
                    <a:pt x="536" y="2393"/>
                    <a:pt x="1203" y="2393"/>
                  </a:cubicBezTo>
                  <a:cubicBezTo>
                    <a:pt x="1858" y="2393"/>
                    <a:pt x="2394" y="1858"/>
                    <a:pt x="2394" y="1191"/>
                  </a:cubicBezTo>
                  <a:cubicBezTo>
                    <a:pt x="2394" y="536"/>
                    <a:pt x="1858" y="0"/>
                    <a:pt x="1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5135338" y="1484938"/>
              <a:ext cx="687600" cy="690875"/>
            </a:xfrm>
            <a:custGeom>
              <a:avLst/>
              <a:gdLst/>
              <a:ahLst/>
              <a:cxnLst/>
              <a:rect l="l" t="t" r="r" b="b"/>
              <a:pathLst>
                <a:path w="27504" h="27635" extrusionOk="0"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27634"/>
                  </a:lnTo>
                  <a:lnTo>
                    <a:pt x="27277" y="27634"/>
                  </a:lnTo>
                  <a:cubicBezTo>
                    <a:pt x="27396" y="27634"/>
                    <a:pt x="27504" y="27527"/>
                    <a:pt x="27504" y="27396"/>
                  </a:cubicBezTo>
                  <a:lnTo>
                    <a:pt x="27504" y="238"/>
                  </a:lnTo>
                  <a:cubicBezTo>
                    <a:pt x="27504" y="107"/>
                    <a:pt x="27396" y="0"/>
                    <a:pt x="27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371" name="Google Shape;1371;p40"/>
            <p:cNvSpPr txBox="1"/>
            <p:nvPr/>
          </p:nvSpPr>
          <p:spPr>
            <a:xfrm>
              <a:off x="6203625" y="1391163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2" name="Google Shape;1372;p40"/>
            <p:cNvSpPr txBox="1"/>
            <p:nvPr/>
          </p:nvSpPr>
          <p:spPr>
            <a:xfrm>
              <a:off x="6203625" y="1738012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4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1378" name="Google Shape;1378;p41"/>
          <p:cNvGrpSpPr/>
          <p:nvPr/>
        </p:nvGrpSpPr>
        <p:grpSpPr>
          <a:xfrm>
            <a:off x="1265250" y="2803185"/>
            <a:ext cx="5674851" cy="812338"/>
            <a:chOff x="1265250" y="2803185"/>
            <a:chExt cx="5674851" cy="812338"/>
          </a:xfrm>
        </p:grpSpPr>
        <p:sp>
          <p:nvSpPr>
            <p:cNvPr id="1379" name="Google Shape;1379;p41"/>
            <p:cNvSpPr/>
            <p:nvPr/>
          </p:nvSpPr>
          <p:spPr>
            <a:xfrm>
              <a:off x="2209554" y="2935170"/>
              <a:ext cx="1326180" cy="567729"/>
            </a:xfrm>
            <a:custGeom>
              <a:avLst/>
              <a:gdLst/>
              <a:ahLst/>
              <a:cxnLst/>
              <a:rect l="l" t="t" r="r" b="b"/>
              <a:pathLst>
                <a:path w="44864" h="19206" extrusionOk="0">
                  <a:moveTo>
                    <a:pt x="1" y="1"/>
                  </a:moveTo>
                  <a:lnTo>
                    <a:pt x="1" y="19205"/>
                  </a:lnTo>
                  <a:lnTo>
                    <a:pt x="44863" y="19205"/>
                  </a:lnTo>
                  <a:lnTo>
                    <a:pt x="44863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2859200" y="2935175"/>
              <a:ext cx="676527" cy="567729"/>
            </a:xfrm>
            <a:custGeom>
              <a:avLst/>
              <a:gdLst/>
              <a:ahLst/>
              <a:cxnLst/>
              <a:rect l="l" t="t" r="r" b="b"/>
              <a:pathLst>
                <a:path w="9264" h="19206" extrusionOk="0">
                  <a:moveTo>
                    <a:pt x="0" y="1"/>
                  </a:moveTo>
                  <a:lnTo>
                    <a:pt x="0" y="19205"/>
                  </a:lnTo>
                  <a:lnTo>
                    <a:pt x="9263" y="19205"/>
                  </a:lnTo>
                  <a:lnTo>
                    <a:pt x="9263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5889864" y="3204757"/>
              <a:ext cx="1050237" cy="9193"/>
            </a:xfrm>
            <a:custGeom>
              <a:avLst/>
              <a:gdLst/>
              <a:ahLst/>
              <a:cxnLst/>
              <a:rect l="l" t="t" r="r" b="b"/>
              <a:pathLst>
                <a:path w="35529" h="311" extrusionOk="0">
                  <a:moveTo>
                    <a:pt x="0" y="1"/>
                  </a:moveTo>
                  <a:lnTo>
                    <a:pt x="0" y="310"/>
                  </a:lnTo>
                  <a:lnTo>
                    <a:pt x="35529" y="310"/>
                  </a:lnTo>
                  <a:lnTo>
                    <a:pt x="355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4547880" y="2825709"/>
              <a:ext cx="1314208" cy="405829"/>
            </a:xfrm>
            <a:custGeom>
              <a:avLst/>
              <a:gdLst/>
              <a:ahLst/>
              <a:cxnLst/>
              <a:rect l="l" t="t" r="r" b="b"/>
              <a:pathLst>
                <a:path w="44459" h="13729" extrusionOk="0">
                  <a:moveTo>
                    <a:pt x="1" y="1"/>
                  </a:moveTo>
                  <a:lnTo>
                    <a:pt x="1" y="322"/>
                  </a:lnTo>
                  <a:lnTo>
                    <a:pt x="27219" y="322"/>
                  </a:lnTo>
                  <a:cubicBezTo>
                    <a:pt x="29552" y="322"/>
                    <a:pt x="31743" y="1227"/>
                    <a:pt x="33386" y="2882"/>
                  </a:cubicBezTo>
                  <a:lnTo>
                    <a:pt x="44233" y="13729"/>
                  </a:lnTo>
                  <a:lnTo>
                    <a:pt x="44459" y="13503"/>
                  </a:lnTo>
                  <a:lnTo>
                    <a:pt x="33612" y="2656"/>
                  </a:lnTo>
                  <a:cubicBezTo>
                    <a:pt x="31910" y="941"/>
                    <a:pt x="29635" y="1"/>
                    <a:pt x="27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3807408" y="3187169"/>
              <a:ext cx="2054686" cy="405829"/>
            </a:xfrm>
            <a:custGeom>
              <a:avLst/>
              <a:gdLst/>
              <a:ahLst/>
              <a:cxnLst/>
              <a:rect l="l" t="t" r="r" b="b"/>
              <a:pathLst>
                <a:path w="69509" h="13729" extrusionOk="0">
                  <a:moveTo>
                    <a:pt x="69283" y="1"/>
                  </a:moveTo>
                  <a:lnTo>
                    <a:pt x="58436" y="10847"/>
                  </a:lnTo>
                  <a:cubicBezTo>
                    <a:pt x="56793" y="12502"/>
                    <a:pt x="54602" y="13407"/>
                    <a:pt x="52269" y="13407"/>
                  </a:cubicBezTo>
                  <a:lnTo>
                    <a:pt x="0" y="13407"/>
                  </a:lnTo>
                  <a:lnTo>
                    <a:pt x="0" y="13728"/>
                  </a:lnTo>
                  <a:lnTo>
                    <a:pt x="52269" y="13728"/>
                  </a:lnTo>
                  <a:cubicBezTo>
                    <a:pt x="54685" y="13728"/>
                    <a:pt x="56960" y="12788"/>
                    <a:pt x="58662" y="11073"/>
                  </a:cubicBezTo>
                  <a:lnTo>
                    <a:pt x="69509" y="227"/>
                  </a:lnTo>
                  <a:lnTo>
                    <a:pt x="692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3531113" y="2803185"/>
              <a:ext cx="9548" cy="812338"/>
            </a:xfrm>
            <a:custGeom>
              <a:avLst/>
              <a:gdLst/>
              <a:ahLst/>
              <a:cxnLst/>
              <a:rect l="l" t="t" r="r" b="b"/>
              <a:pathLst>
                <a:path w="323" h="27481" extrusionOk="0">
                  <a:moveTo>
                    <a:pt x="1" y="1"/>
                  </a:moveTo>
                  <a:lnTo>
                    <a:pt x="1" y="27480"/>
                  </a:lnTo>
                  <a:lnTo>
                    <a:pt x="322" y="2748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3902413" y="2935170"/>
              <a:ext cx="1803426" cy="567729"/>
            </a:xfrm>
            <a:custGeom>
              <a:avLst/>
              <a:gdLst/>
              <a:ahLst/>
              <a:cxnLst/>
              <a:rect l="l" t="t" r="r" b="b"/>
              <a:pathLst>
                <a:path w="61009" h="19206" extrusionOk="0">
                  <a:moveTo>
                    <a:pt x="1" y="1"/>
                  </a:moveTo>
                  <a:lnTo>
                    <a:pt x="1" y="19205"/>
                  </a:lnTo>
                  <a:lnTo>
                    <a:pt x="49055" y="19205"/>
                  </a:lnTo>
                  <a:cubicBezTo>
                    <a:pt x="50555" y="19205"/>
                    <a:pt x="52007" y="18598"/>
                    <a:pt x="53067" y="17550"/>
                  </a:cubicBezTo>
                  <a:lnTo>
                    <a:pt x="61008" y="9609"/>
                  </a:lnTo>
                  <a:lnTo>
                    <a:pt x="53067" y="1656"/>
                  </a:lnTo>
                  <a:cubicBezTo>
                    <a:pt x="52007" y="608"/>
                    <a:pt x="50543" y="1"/>
                    <a:pt x="4905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5736419" y="3087226"/>
              <a:ext cx="244609" cy="244284"/>
            </a:xfrm>
            <a:custGeom>
              <a:avLst/>
              <a:gdLst/>
              <a:ahLst/>
              <a:cxnLst/>
              <a:rect l="l" t="t" r="r" b="b"/>
              <a:pathLst>
                <a:path w="8275" h="8264" extrusionOk="0">
                  <a:moveTo>
                    <a:pt x="4144" y="0"/>
                  </a:moveTo>
                  <a:cubicBezTo>
                    <a:pt x="1858" y="0"/>
                    <a:pt x="0" y="1846"/>
                    <a:pt x="0" y="4132"/>
                  </a:cubicBezTo>
                  <a:cubicBezTo>
                    <a:pt x="0" y="6418"/>
                    <a:pt x="1858" y="8263"/>
                    <a:pt x="4144" y="8263"/>
                  </a:cubicBezTo>
                  <a:cubicBezTo>
                    <a:pt x="6430" y="8263"/>
                    <a:pt x="8275" y="6418"/>
                    <a:pt x="8275" y="4132"/>
                  </a:cubicBezTo>
                  <a:cubicBezTo>
                    <a:pt x="8275" y="1846"/>
                    <a:pt x="6430" y="0"/>
                    <a:pt x="4144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 txBox="1"/>
            <p:nvPr/>
          </p:nvSpPr>
          <p:spPr>
            <a:xfrm>
              <a:off x="1265250" y="3054788"/>
              <a:ext cx="8625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</a:t>
              </a:r>
              <a:r>
                <a:rPr lang="en" sz="18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800">
                <a:solidFill>
                  <a:schemeClr val="accent6"/>
                </a:solidFill>
              </a:endParaRPr>
            </a:p>
          </p:txBody>
        </p:sp>
      </p:grpSp>
      <p:grpSp>
        <p:nvGrpSpPr>
          <p:cNvPr id="1388" name="Google Shape;1388;p41"/>
          <p:cNvGrpSpPr/>
          <p:nvPr/>
        </p:nvGrpSpPr>
        <p:grpSpPr>
          <a:xfrm>
            <a:off x="3148194" y="3099679"/>
            <a:ext cx="240015" cy="238722"/>
            <a:chOff x="-26204800" y="3547050"/>
            <a:chExt cx="296975" cy="295375"/>
          </a:xfrm>
        </p:grpSpPr>
        <p:sp>
          <p:nvSpPr>
            <p:cNvPr id="1389" name="Google Shape;1389;p41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41"/>
          <p:cNvGrpSpPr/>
          <p:nvPr/>
        </p:nvGrpSpPr>
        <p:grpSpPr>
          <a:xfrm>
            <a:off x="2203938" y="2045445"/>
            <a:ext cx="5674862" cy="812338"/>
            <a:chOff x="2203938" y="2045445"/>
            <a:chExt cx="5674862" cy="812338"/>
          </a:xfrm>
        </p:grpSpPr>
        <p:sp>
          <p:nvSpPr>
            <p:cNvPr id="1392" name="Google Shape;1392;p41"/>
            <p:cNvSpPr/>
            <p:nvPr/>
          </p:nvSpPr>
          <p:spPr>
            <a:xfrm>
              <a:off x="3300605" y="2067969"/>
              <a:ext cx="1341640" cy="387177"/>
            </a:xfrm>
            <a:custGeom>
              <a:avLst/>
              <a:gdLst/>
              <a:ahLst/>
              <a:cxnLst/>
              <a:rect l="l" t="t" r="r" b="b"/>
              <a:pathLst>
                <a:path w="45387" h="13098" extrusionOk="0">
                  <a:moveTo>
                    <a:pt x="16609" y="1"/>
                  </a:moveTo>
                  <a:cubicBezTo>
                    <a:pt x="14228" y="1"/>
                    <a:pt x="11894" y="965"/>
                    <a:pt x="10216" y="2644"/>
                  </a:cubicBezTo>
                  <a:lnTo>
                    <a:pt x="0" y="12871"/>
                  </a:lnTo>
                  <a:lnTo>
                    <a:pt x="226" y="13098"/>
                  </a:lnTo>
                  <a:lnTo>
                    <a:pt x="10442" y="2870"/>
                  </a:lnTo>
                  <a:cubicBezTo>
                    <a:pt x="12061" y="1251"/>
                    <a:pt x="14311" y="322"/>
                    <a:pt x="16609" y="322"/>
                  </a:cubicBezTo>
                  <a:lnTo>
                    <a:pt x="45387" y="322"/>
                  </a:lnTo>
                  <a:lnTo>
                    <a:pt x="453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3300605" y="2448436"/>
              <a:ext cx="2036034" cy="386822"/>
            </a:xfrm>
            <a:custGeom>
              <a:avLst/>
              <a:gdLst/>
              <a:ahLst/>
              <a:cxnLst/>
              <a:rect l="l" t="t" r="r" b="b"/>
              <a:pathLst>
                <a:path w="68878" h="13086" extrusionOk="0">
                  <a:moveTo>
                    <a:pt x="226" y="0"/>
                  </a:moveTo>
                  <a:lnTo>
                    <a:pt x="0" y="227"/>
                  </a:lnTo>
                  <a:lnTo>
                    <a:pt x="10216" y="10430"/>
                  </a:lnTo>
                  <a:cubicBezTo>
                    <a:pt x="11894" y="12121"/>
                    <a:pt x="14228" y="13085"/>
                    <a:pt x="16609" y="13085"/>
                  </a:cubicBezTo>
                  <a:lnTo>
                    <a:pt x="68878" y="13085"/>
                  </a:lnTo>
                  <a:lnTo>
                    <a:pt x="68878" y="12764"/>
                  </a:lnTo>
                  <a:lnTo>
                    <a:pt x="16609" y="12764"/>
                  </a:lnTo>
                  <a:cubicBezTo>
                    <a:pt x="14311" y="12764"/>
                    <a:pt x="12061" y="11835"/>
                    <a:pt x="10442" y="10204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5608307" y="2155615"/>
              <a:ext cx="1323697" cy="567729"/>
            </a:xfrm>
            <a:custGeom>
              <a:avLst/>
              <a:gdLst/>
              <a:ahLst/>
              <a:cxnLst/>
              <a:rect l="l" t="t" r="r" b="b"/>
              <a:pathLst>
                <a:path w="44780" h="19206" extrusionOk="0">
                  <a:moveTo>
                    <a:pt x="0" y="0"/>
                  </a:moveTo>
                  <a:lnTo>
                    <a:pt x="0" y="19205"/>
                  </a:lnTo>
                  <a:lnTo>
                    <a:pt x="44780" y="19205"/>
                  </a:lnTo>
                  <a:lnTo>
                    <a:pt x="44780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5608300" y="2155625"/>
              <a:ext cx="551578" cy="567729"/>
            </a:xfrm>
            <a:custGeom>
              <a:avLst/>
              <a:gdLst/>
              <a:ahLst/>
              <a:cxnLst/>
              <a:rect l="l" t="t" r="r" b="b"/>
              <a:pathLst>
                <a:path w="12312" h="19206" extrusionOk="0">
                  <a:moveTo>
                    <a:pt x="0" y="0"/>
                  </a:moveTo>
                  <a:lnTo>
                    <a:pt x="0" y="19205"/>
                  </a:lnTo>
                  <a:lnTo>
                    <a:pt x="12311" y="19205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2203938" y="2447017"/>
              <a:ext cx="1050237" cy="9193"/>
            </a:xfrm>
            <a:custGeom>
              <a:avLst/>
              <a:gdLst/>
              <a:ahLst/>
              <a:cxnLst/>
              <a:rect l="l" t="t" r="r" b="b"/>
              <a:pathLst>
                <a:path w="35529" h="311" extrusionOk="0">
                  <a:moveTo>
                    <a:pt x="0" y="1"/>
                  </a:moveTo>
                  <a:lnTo>
                    <a:pt x="0" y="310"/>
                  </a:lnTo>
                  <a:lnTo>
                    <a:pt x="35528" y="310"/>
                  </a:lnTo>
                  <a:lnTo>
                    <a:pt x="355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5603371" y="2045445"/>
              <a:ext cx="9548" cy="812338"/>
            </a:xfrm>
            <a:custGeom>
              <a:avLst/>
              <a:gdLst/>
              <a:ahLst/>
              <a:cxnLst/>
              <a:rect l="l" t="t" r="r" b="b"/>
              <a:pathLst>
                <a:path w="323" h="27481" extrusionOk="0">
                  <a:moveTo>
                    <a:pt x="1" y="1"/>
                  </a:moveTo>
                  <a:lnTo>
                    <a:pt x="1" y="27480"/>
                  </a:lnTo>
                  <a:lnTo>
                    <a:pt x="322" y="2748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3433624" y="2155615"/>
              <a:ext cx="1803781" cy="567729"/>
            </a:xfrm>
            <a:custGeom>
              <a:avLst/>
              <a:gdLst/>
              <a:ahLst/>
              <a:cxnLst/>
              <a:rect l="l" t="t" r="r" b="b"/>
              <a:pathLst>
                <a:path w="61021" h="19206" extrusionOk="0">
                  <a:moveTo>
                    <a:pt x="11955" y="0"/>
                  </a:moveTo>
                  <a:cubicBezTo>
                    <a:pt x="10466" y="0"/>
                    <a:pt x="9002" y="608"/>
                    <a:pt x="7942" y="1667"/>
                  </a:cubicBezTo>
                  <a:lnTo>
                    <a:pt x="1" y="9609"/>
                  </a:lnTo>
                  <a:lnTo>
                    <a:pt x="7954" y="17550"/>
                  </a:lnTo>
                  <a:cubicBezTo>
                    <a:pt x="9002" y="18610"/>
                    <a:pt x="10466" y="19205"/>
                    <a:pt x="11955" y="19205"/>
                  </a:cubicBezTo>
                  <a:lnTo>
                    <a:pt x="61020" y="19205"/>
                  </a:lnTo>
                  <a:lnTo>
                    <a:pt x="6102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3162975" y="2329486"/>
              <a:ext cx="244639" cy="244254"/>
            </a:xfrm>
            <a:custGeom>
              <a:avLst/>
              <a:gdLst/>
              <a:ahLst/>
              <a:cxnLst/>
              <a:rect l="l" t="t" r="r" b="b"/>
              <a:pathLst>
                <a:path w="8276" h="8263" extrusionOk="0">
                  <a:moveTo>
                    <a:pt x="4132" y="0"/>
                  </a:moveTo>
                  <a:cubicBezTo>
                    <a:pt x="1846" y="0"/>
                    <a:pt x="1" y="1846"/>
                    <a:pt x="1" y="4132"/>
                  </a:cubicBezTo>
                  <a:cubicBezTo>
                    <a:pt x="1" y="6418"/>
                    <a:pt x="1846" y="8263"/>
                    <a:pt x="4132" y="8263"/>
                  </a:cubicBezTo>
                  <a:cubicBezTo>
                    <a:pt x="6418" y="8263"/>
                    <a:pt x="8276" y="6418"/>
                    <a:pt x="8276" y="4132"/>
                  </a:cubicBezTo>
                  <a:cubicBezTo>
                    <a:pt x="8276" y="1846"/>
                    <a:pt x="6418" y="0"/>
                    <a:pt x="4132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 txBox="1"/>
            <p:nvPr/>
          </p:nvSpPr>
          <p:spPr>
            <a:xfrm>
              <a:off x="7016300" y="2287363"/>
              <a:ext cx="8625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</a:t>
              </a:r>
              <a:r>
                <a:rPr lang="en" sz="18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800">
                <a:solidFill>
                  <a:schemeClr val="accent5"/>
                </a:solidFill>
              </a:endParaRPr>
            </a:p>
          </p:txBody>
        </p:sp>
      </p:grpSp>
      <p:grpSp>
        <p:nvGrpSpPr>
          <p:cNvPr id="1401" name="Google Shape;1401;p41"/>
          <p:cNvGrpSpPr/>
          <p:nvPr/>
        </p:nvGrpSpPr>
        <p:grpSpPr>
          <a:xfrm>
            <a:off x="5779627" y="2320129"/>
            <a:ext cx="162347" cy="238722"/>
            <a:chOff x="-22788075" y="3904625"/>
            <a:chExt cx="200875" cy="295375"/>
          </a:xfrm>
        </p:grpSpPr>
        <p:sp>
          <p:nvSpPr>
            <p:cNvPr id="1402" name="Google Shape;1402;p41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41"/>
          <p:cNvGrpSpPr/>
          <p:nvPr/>
        </p:nvGrpSpPr>
        <p:grpSpPr>
          <a:xfrm>
            <a:off x="1265250" y="1287350"/>
            <a:ext cx="5674851" cy="812693"/>
            <a:chOff x="1265250" y="1287350"/>
            <a:chExt cx="5674851" cy="812693"/>
          </a:xfrm>
        </p:grpSpPr>
        <p:sp>
          <p:nvSpPr>
            <p:cNvPr id="1407" name="Google Shape;1407;p41"/>
            <p:cNvSpPr/>
            <p:nvPr/>
          </p:nvSpPr>
          <p:spPr>
            <a:xfrm>
              <a:off x="2209554" y="1409846"/>
              <a:ext cx="1326180" cy="567700"/>
            </a:xfrm>
            <a:custGeom>
              <a:avLst/>
              <a:gdLst/>
              <a:ahLst/>
              <a:cxnLst/>
              <a:rect l="l" t="t" r="r" b="b"/>
              <a:pathLst>
                <a:path w="44864" h="19205" extrusionOk="0">
                  <a:moveTo>
                    <a:pt x="1" y="0"/>
                  </a:moveTo>
                  <a:lnTo>
                    <a:pt x="1" y="19205"/>
                  </a:lnTo>
                  <a:lnTo>
                    <a:pt x="44863" y="19205"/>
                  </a:lnTo>
                  <a:lnTo>
                    <a:pt x="4486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2386947" y="1409850"/>
              <a:ext cx="1148786" cy="567700"/>
            </a:xfrm>
            <a:custGeom>
              <a:avLst/>
              <a:gdLst/>
              <a:ahLst/>
              <a:cxnLst/>
              <a:rect l="l" t="t" r="r" b="b"/>
              <a:pathLst>
                <a:path w="19920" h="19205" extrusionOk="0">
                  <a:moveTo>
                    <a:pt x="0" y="0"/>
                  </a:moveTo>
                  <a:lnTo>
                    <a:pt x="0" y="19205"/>
                  </a:lnTo>
                  <a:lnTo>
                    <a:pt x="19919" y="19205"/>
                  </a:lnTo>
                  <a:lnTo>
                    <a:pt x="199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5889864" y="1688922"/>
              <a:ext cx="1050237" cy="9548"/>
            </a:xfrm>
            <a:custGeom>
              <a:avLst/>
              <a:gdLst/>
              <a:ahLst/>
              <a:cxnLst/>
              <a:rect l="l" t="t" r="r" b="b"/>
              <a:pathLst>
                <a:path w="35529" h="323" extrusionOk="0">
                  <a:moveTo>
                    <a:pt x="0" y="1"/>
                  </a:moveTo>
                  <a:lnTo>
                    <a:pt x="0" y="322"/>
                  </a:lnTo>
                  <a:lnTo>
                    <a:pt x="35529" y="322"/>
                  </a:lnTo>
                  <a:lnTo>
                    <a:pt x="355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3807408" y="1309874"/>
              <a:ext cx="2036034" cy="387177"/>
            </a:xfrm>
            <a:custGeom>
              <a:avLst/>
              <a:gdLst/>
              <a:ahLst/>
              <a:cxnLst/>
              <a:rect l="l" t="t" r="r" b="b"/>
              <a:pathLst>
                <a:path w="68878" h="13098" extrusionOk="0">
                  <a:moveTo>
                    <a:pt x="0" y="1"/>
                  </a:moveTo>
                  <a:lnTo>
                    <a:pt x="0" y="322"/>
                  </a:lnTo>
                  <a:lnTo>
                    <a:pt x="52269" y="322"/>
                  </a:lnTo>
                  <a:cubicBezTo>
                    <a:pt x="54566" y="322"/>
                    <a:pt x="56817" y="1263"/>
                    <a:pt x="58436" y="2882"/>
                  </a:cubicBezTo>
                  <a:lnTo>
                    <a:pt x="68652" y="13098"/>
                  </a:lnTo>
                  <a:lnTo>
                    <a:pt x="68878" y="12871"/>
                  </a:lnTo>
                  <a:lnTo>
                    <a:pt x="58662" y="2656"/>
                  </a:lnTo>
                  <a:cubicBezTo>
                    <a:pt x="56983" y="977"/>
                    <a:pt x="54650" y="1"/>
                    <a:pt x="52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4527838" y="1690341"/>
              <a:ext cx="1315597" cy="386822"/>
            </a:xfrm>
            <a:custGeom>
              <a:avLst/>
              <a:gdLst/>
              <a:ahLst/>
              <a:cxnLst/>
              <a:rect l="l" t="t" r="r" b="b"/>
              <a:pathLst>
                <a:path w="44506" h="13086" extrusionOk="0">
                  <a:moveTo>
                    <a:pt x="44280" y="0"/>
                  </a:moveTo>
                  <a:lnTo>
                    <a:pt x="34064" y="10216"/>
                  </a:lnTo>
                  <a:cubicBezTo>
                    <a:pt x="32445" y="11835"/>
                    <a:pt x="30194" y="12776"/>
                    <a:pt x="27897" y="12776"/>
                  </a:cubicBezTo>
                  <a:lnTo>
                    <a:pt x="0" y="12776"/>
                  </a:lnTo>
                  <a:lnTo>
                    <a:pt x="0" y="13085"/>
                  </a:lnTo>
                  <a:lnTo>
                    <a:pt x="27897" y="13085"/>
                  </a:lnTo>
                  <a:cubicBezTo>
                    <a:pt x="30278" y="13085"/>
                    <a:pt x="32611" y="12121"/>
                    <a:pt x="34290" y="10442"/>
                  </a:cubicBezTo>
                  <a:lnTo>
                    <a:pt x="44506" y="227"/>
                  </a:lnTo>
                  <a:lnTo>
                    <a:pt x="442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3902413" y="1409846"/>
              <a:ext cx="1803426" cy="567700"/>
            </a:xfrm>
            <a:custGeom>
              <a:avLst/>
              <a:gdLst/>
              <a:ahLst/>
              <a:cxnLst/>
              <a:rect l="l" t="t" r="r" b="b"/>
              <a:pathLst>
                <a:path w="61009" h="19205" extrusionOk="0">
                  <a:moveTo>
                    <a:pt x="1" y="0"/>
                  </a:moveTo>
                  <a:lnTo>
                    <a:pt x="1" y="19205"/>
                  </a:lnTo>
                  <a:lnTo>
                    <a:pt x="49055" y="19205"/>
                  </a:lnTo>
                  <a:cubicBezTo>
                    <a:pt x="50555" y="19205"/>
                    <a:pt x="52007" y="18598"/>
                    <a:pt x="53067" y="17550"/>
                  </a:cubicBezTo>
                  <a:lnTo>
                    <a:pt x="61008" y="9597"/>
                  </a:lnTo>
                  <a:lnTo>
                    <a:pt x="53067" y="1655"/>
                  </a:lnTo>
                  <a:cubicBezTo>
                    <a:pt x="52007" y="607"/>
                    <a:pt x="50543" y="0"/>
                    <a:pt x="49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3531113" y="1287350"/>
              <a:ext cx="9548" cy="812693"/>
            </a:xfrm>
            <a:custGeom>
              <a:avLst/>
              <a:gdLst/>
              <a:ahLst/>
              <a:cxnLst/>
              <a:rect l="l" t="t" r="r" b="b"/>
              <a:pathLst>
                <a:path w="323" h="27493" extrusionOk="0">
                  <a:moveTo>
                    <a:pt x="1" y="1"/>
                  </a:moveTo>
                  <a:lnTo>
                    <a:pt x="1" y="27492"/>
                  </a:lnTo>
                  <a:lnTo>
                    <a:pt x="322" y="2749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5736419" y="1571391"/>
              <a:ext cx="244609" cy="244609"/>
            </a:xfrm>
            <a:custGeom>
              <a:avLst/>
              <a:gdLst/>
              <a:ahLst/>
              <a:cxnLst/>
              <a:rect l="l" t="t" r="r" b="b"/>
              <a:pathLst>
                <a:path w="8275" h="8275" extrusionOk="0">
                  <a:moveTo>
                    <a:pt x="4144" y="0"/>
                  </a:moveTo>
                  <a:cubicBezTo>
                    <a:pt x="1858" y="0"/>
                    <a:pt x="0" y="1857"/>
                    <a:pt x="0" y="4143"/>
                  </a:cubicBezTo>
                  <a:cubicBezTo>
                    <a:pt x="0" y="6418"/>
                    <a:pt x="1858" y="8275"/>
                    <a:pt x="4144" y="8275"/>
                  </a:cubicBezTo>
                  <a:cubicBezTo>
                    <a:pt x="6430" y="8275"/>
                    <a:pt x="8275" y="6418"/>
                    <a:pt x="8275" y="4143"/>
                  </a:cubicBezTo>
                  <a:cubicBezTo>
                    <a:pt x="8275" y="1857"/>
                    <a:pt x="6430" y="0"/>
                    <a:pt x="4144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1"/>
            <p:cNvSpPr txBox="1"/>
            <p:nvPr/>
          </p:nvSpPr>
          <p:spPr>
            <a:xfrm>
              <a:off x="1265250" y="1529450"/>
              <a:ext cx="8625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90</a:t>
              </a: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800">
                <a:solidFill>
                  <a:schemeClr val="accent2"/>
                </a:solidFill>
              </a:endParaRPr>
            </a:p>
          </p:txBody>
        </p:sp>
      </p:grpSp>
      <p:grpSp>
        <p:nvGrpSpPr>
          <p:cNvPr id="1416" name="Google Shape;1416;p41"/>
          <p:cNvGrpSpPr/>
          <p:nvPr/>
        </p:nvGrpSpPr>
        <p:grpSpPr>
          <a:xfrm>
            <a:off x="3176855" y="1573935"/>
            <a:ext cx="182694" cy="239530"/>
            <a:chOff x="-27313750" y="3545275"/>
            <a:chExt cx="226050" cy="296375"/>
          </a:xfrm>
        </p:grpSpPr>
        <p:sp>
          <p:nvSpPr>
            <p:cNvPr id="1417" name="Google Shape;1417;p41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1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0" name="Google Shape;1420;p41"/>
          <p:cNvGrpSpPr/>
          <p:nvPr/>
        </p:nvGrpSpPr>
        <p:grpSpPr>
          <a:xfrm>
            <a:off x="2203938" y="3560925"/>
            <a:ext cx="5674862" cy="812693"/>
            <a:chOff x="2203938" y="3560925"/>
            <a:chExt cx="5674862" cy="812693"/>
          </a:xfrm>
        </p:grpSpPr>
        <p:sp>
          <p:nvSpPr>
            <p:cNvPr id="1421" name="Google Shape;1421;p41"/>
            <p:cNvSpPr/>
            <p:nvPr/>
          </p:nvSpPr>
          <p:spPr>
            <a:xfrm>
              <a:off x="5608307" y="3680938"/>
              <a:ext cx="1323697" cy="568084"/>
            </a:xfrm>
            <a:custGeom>
              <a:avLst/>
              <a:gdLst/>
              <a:ahLst/>
              <a:cxnLst/>
              <a:rect l="l" t="t" r="r" b="b"/>
              <a:pathLst>
                <a:path w="44780" h="19218" extrusionOk="0">
                  <a:moveTo>
                    <a:pt x="0" y="1"/>
                  </a:moveTo>
                  <a:lnTo>
                    <a:pt x="0" y="19218"/>
                  </a:lnTo>
                  <a:lnTo>
                    <a:pt x="44780" y="19218"/>
                  </a:lnTo>
                  <a:lnTo>
                    <a:pt x="4478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5608300" y="3680950"/>
              <a:ext cx="833888" cy="568084"/>
            </a:xfrm>
            <a:custGeom>
              <a:avLst/>
              <a:gdLst/>
              <a:ahLst/>
              <a:cxnLst/>
              <a:rect l="l" t="t" r="r" b="b"/>
              <a:pathLst>
                <a:path w="15300" h="19218" extrusionOk="0">
                  <a:moveTo>
                    <a:pt x="0" y="1"/>
                  </a:moveTo>
                  <a:lnTo>
                    <a:pt x="0" y="19218"/>
                  </a:lnTo>
                  <a:lnTo>
                    <a:pt x="15300" y="19218"/>
                  </a:lnTo>
                  <a:lnTo>
                    <a:pt x="15300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2203938" y="3962497"/>
              <a:ext cx="1050237" cy="9548"/>
            </a:xfrm>
            <a:custGeom>
              <a:avLst/>
              <a:gdLst/>
              <a:ahLst/>
              <a:cxnLst/>
              <a:rect l="l" t="t" r="r" b="b"/>
              <a:pathLst>
                <a:path w="35529" h="323" extrusionOk="0">
                  <a:moveTo>
                    <a:pt x="0" y="1"/>
                  </a:moveTo>
                  <a:lnTo>
                    <a:pt x="0" y="322"/>
                  </a:lnTo>
                  <a:lnTo>
                    <a:pt x="35528" y="322"/>
                  </a:lnTo>
                  <a:lnTo>
                    <a:pt x="355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3300605" y="3583804"/>
              <a:ext cx="2036034" cy="386822"/>
            </a:xfrm>
            <a:custGeom>
              <a:avLst/>
              <a:gdLst/>
              <a:ahLst/>
              <a:cxnLst/>
              <a:rect l="l" t="t" r="r" b="b"/>
              <a:pathLst>
                <a:path w="68878" h="13086" extrusionOk="0">
                  <a:moveTo>
                    <a:pt x="16609" y="1"/>
                  </a:moveTo>
                  <a:cubicBezTo>
                    <a:pt x="14228" y="1"/>
                    <a:pt x="11894" y="965"/>
                    <a:pt x="10216" y="2644"/>
                  </a:cubicBezTo>
                  <a:lnTo>
                    <a:pt x="0" y="12860"/>
                  </a:lnTo>
                  <a:lnTo>
                    <a:pt x="226" y="13086"/>
                  </a:lnTo>
                  <a:lnTo>
                    <a:pt x="10442" y="2870"/>
                  </a:lnTo>
                  <a:cubicBezTo>
                    <a:pt x="12061" y="1251"/>
                    <a:pt x="14311" y="310"/>
                    <a:pt x="16609" y="310"/>
                  </a:cubicBezTo>
                  <a:lnTo>
                    <a:pt x="68878" y="310"/>
                  </a:lnTo>
                  <a:lnTo>
                    <a:pt x="68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3300605" y="3963916"/>
              <a:ext cx="2036034" cy="387177"/>
            </a:xfrm>
            <a:custGeom>
              <a:avLst/>
              <a:gdLst/>
              <a:ahLst/>
              <a:cxnLst/>
              <a:rect l="l" t="t" r="r" b="b"/>
              <a:pathLst>
                <a:path w="68878" h="13098" extrusionOk="0">
                  <a:moveTo>
                    <a:pt x="226" y="1"/>
                  </a:moveTo>
                  <a:lnTo>
                    <a:pt x="0" y="227"/>
                  </a:lnTo>
                  <a:lnTo>
                    <a:pt x="10216" y="10442"/>
                  </a:lnTo>
                  <a:cubicBezTo>
                    <a:pt x="11894" y="12121"/>
                    <a:pt x="14228" y="13097"/>
                    <a:pt x="16609" y="13097"/>
                  </a:cubicBezTo>
                  <a:lnTo>
                    <a:pt x="68878" y="13097"/>
                  </a:lnTo>
                  <a:lnTo>
                    <a:pt x="68878" y="12776"/>
                  </a:lnTo>
                  <a:lnTo>
                    <a:pt x="16609" y="12776"/>
                  </a:lnTo>
                  <a:cubicBezTo>
                    <a:pt x="14311" y="12776"/>
                    <a:pt x="12061" y="11835"/>
                    <a:pt x="10442" y="10216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5603371" y="3560925"/>
              <a:ext cx="9548" cy="812693"/>
            </a:xfrm>
            <a:custGeom>
              <a:avLst/>
              <a:gdLst/>
              <a:ahLst/>
              <a:cxnLst/>
              <a:rect l="l" t="t" r="r" b="b"/>
              <a:pathLst>
                <a:path w="323" h="27493" extrusionOk="0">
                  <a:moveTo>
                    <a:pt x="1" y="1"/>
                  </a:moveTo>
                  <a:lnTo>
                    <a:pt x="1" y="27492"/>
                  </a:lnTo>
                  <a:lnTo>
                    <a:pt x="322" y="2749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3433624" y="3680938"/>
              <a:ext cx="1803781" cy="568084"/>
            </a:xfrm>
            <a:custGeom>
              <a:avLst/>
              <a:gdLst/>
              <a:ahLst/>
              <a:cxnLst/>
              <a:rect l="l" t="t" r="r" b="b"/>
              <a:pathLst>
                <a:path w="61021" h="19218" extrusionOk="0">
                  <a:moveTo>
                    <a:pt x="11955" y="1"/>
                  </a:moveTo>
                  <a:cubicBezTo>
                    <a:pt x="10466" y="1"/>
                    <a:pt x="9002" y="608"/>
                    <a:pt x="7942" y="1668"/>
                  </a:cubicBezTo>
                  <a:lnTo>
                    <a:pt x="1" y="9609"/>
                  </a:lnTo>
                  <a:lnTo>
                    <a:pt x="7954" y="17551"/>
                  </a:lnTo>
                  <a:cubicBezTo>
                    <a:pt x="9002" y="18610"/>
                    <a:pt x="10466" y="19218"/>
                    <a:pt x="11955" y="19218"/>
                  </a:cubicBezTo>
                  <a:lnTo>
                    <a:pt x="61020" y="19218"/>
                  </a:lnTo>
                  <a:lnTo>
                    <a:pt x="61020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3162975" y="3844966"/>
              <a:ext cx="244639" cy="244639"/>
            </a:xfrm>
            <a:custGeom>
              <a:avLst/>
              <a:gdLst/>
              <a:ahLst/>
              <a:cxnLst/>
              <a:rect l="l" t="t" r="r" b="b"/>
              <a:pathLst>
                <a:path w="8276" h="8276" extrusionOk="0">
                  <a:moveTo>
                    <a:pt x="4132" y="0"/>
                  </a:moveTo>
                  <a:cubicBezTo>
                    <a:pt x="1846" y="0"/>
                    <a:pt x="1" y="1858"/>
                    <a:pt x="1" y="4132"/>
                  </a:cubicBezTo>
                  <a:cubicBezTo>
                    <a:pt x="1" y="6418"/>
                    <a:pt x="1846" y="8275"/>
                    <a:pt x="4132" y="8275"/>
                  </a:cubicBezTo>
                  <a:cubicBezTo>
                    <a:pt x="6418" y="8275"/>
                    <a:pt x="8276" y="6418"/>
                    <a:pt x="8276" y="4132"/>
                  </a:cubicBezTo>
                  <a:cubicBezTo>
                    <a:pt x="8276" y="1858"/>
                    <a:pt x="6418" y="0"/>
                    <a:pt x="4132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1"/>
            <p:cNvSpPr txBox="1"/>
            <p:nvPr/>
          </p:nvSpPr>
          <p:spPr>
            <a:xfrm>
              <a:off x="7016300" y="3800725"/>
              <a:ext cx="8625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</a:t>
              </a:r>
              <a:r>
                <a:rPr lang="en" sz="18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800">
                <a:solidFill>
                  <a:schemeClr val="accent4"/>
                </a:solidFill>
              </a:endParaRPr>
            </a:p>
          </p:txBody>
        </p:sp>
      </p:grpSp>
      <p:sp>
        <p:nvSpPr>
          <p:cNvPr id="1430" name="Google Shape;1430;p41"/>
          <p:cNvSpPr/>
          <p:nvPr/>
        </p:nvSpPr>
        <p:spPr>
          <a:xfrm>
            <a:off x="5755765" y="3845621"/>
            <a:ext cx="210071" cy="238742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1436" name="Google Shape;1436;p42"/>
          <p:cNvGrpSpPr/>
          <p:nvPr/>
        </p:nvGrpSpPr>
        <p:grpSpPr>
          <a:xfrm>
            <a:off x="2798274" y="1177100"/>
            <a:ext cx="1661400" cy="3353850"/>
            <a:chOff x="2798274" y="1177100"/>
            <a:chExt cx="1661400" cy="3353850"/>
          </a:xfrm>
        </p:grpSpPr>
        <p:sp>
          <p:nvSpPr>
            <p:cNvPr id="1437" name="Google Shape;1437;p42"/>
            <p:cNvSpPr txBox="1"/>
            <p:nvPr/>
          </p:nvSpPr>
          <p:spPr>
            <a:xfrm>
              <a:off x="2798274" y="39993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3124737" y="2333100"/>
              <a:ext cx="1008475" cy="1551700"/>
            </a:xfrm>
            <a:custGeom>
              <a:avLst/>
              <a:gdLst/>
              <a:ahLst/>
              <a:cxnLst/>
              <a:rect l="l" t="t" r="r" b="b"/>
              <a:pathLst>
                <a:path w="40339" h="62068" extrusionOk="0">
                  <a:moveTo>
                    <a:pt x="6108" y="1"/>
                  </a:moveTo>
                  <a:lnTo>
                    <a:pt x="6108" y="3061"/>
                  </a:lnTo>
                  <a:cubicBezTo>
                    <a:pt x="2536" y="6073"/>
                    <a:pt x="0" y="10692"/>
                    <a:pt x="0" y="15598"/>
                  </a:cubicBezTo>
                  <a:lnTo>
                    <a:pt x="0" y="59163"/>
                  </a:lnTo>
                  <a:cubicBezTo>
                    <a:pt x="0" y="60722"/>
                    <a:pt x="1370" y="62068"/>
                    <a:pt x="2941" y="62068"/>
                  </a:cubicBezTo>
                  <a:lnTo>
                    <a:pt x="37469" y="62068"/>
                  </a:lnTo>
                  <a:cubicBezTo>
                    <a:pt x="39029" y="62068"/>
                    <a:pt x="40327" y="60722"/>
                    <a:pt x="40327" y="59163"/>
                  </a:cubicBezTo>
                  <a:lnTo>
                    <a:pt x="40327" y="15598"/>
                  </a:lnTo>
                  <a:cubicBezTo>
                    <a:pt x="40339" y="10692"/>
                    <a:pt x="38100" y="6073"/>
                    <a:pt x="34231" y="3061"/>
                  </a:cubicBezTo>
                  <a:lnTo>
                    <a:pt x="3423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C628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9" name="Google Shape;1439;p42"/>
            <p:cNvGrpSpPr/>
            <p:nvPr/>
          </p:nvGrpSpPr>
          <p:grpSpPr>
            <a:xfrm>
              <a:off x="3222962" y="2155400"/>
              <a:ext cx="813525" cy="192025"/>
              <a:chOff x="3222962" y="2155400"/>
              <a:chExt cx="813525" cy="192025"/>
            </a:xfrm>
          </p:grpSpPr>
          <p:sp>
            <p:nvSpPr>
              <p:cNvPr id="1440" name="Google Shape;1440;p42"/>
              <p:cNvSpPr/>
              <p:nvPr/>
            </p:nvSpPr>
            <p:spPr>
              <a:xfrm>
                <a:off x="3222962" y="2155400"/>
                <a:ext cx="8135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32541" h="7681" extrusionOk="0">
                    <a:moveTo>
                      <a:pt x="1965" y="1"/>
                    </a:moveTo>
                    <a:cubicBezTo>
                      <a:pt x="881" y="1"/>
                      <a:pt x="0" y="882"/>
                      <a:pt x="0" y="1965"/>
                    </a:cubicBezTo>
                    <a:lnTo>
                      <a:pt x="0" y="5716"/>
                    </a:lnTo>
                    <a:cubicBezTo>
                      <a:pt x="0" y="6799"/>
                      <a:pt x="881" y="7680"/>
                      <a:pt x="1965" y="7680"/>
                    </a:cubicBezTo>
                    <a:lnTo>
                      <a:pt x="30576" y="7680"/>
                    </a:lnTo>
                    <a:cubicBezTo>
                      <a:pt x="31659" y="7680"/>
                      <a:pt x="32540" y="6799"/>
                      <a:pt x="32540" y="5716"/>
                    </a:cubicBezTo>
                    <a:lnTo>
                      <a:pt x="32540" y="1965"/>
                    </a:lnTo>
                    <a:cubicBezTo>
                      <a:pt x="32540" y="882"/>
                      <a:pt x="31659" y="1"/>
                      <a:pt x="3057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2"/>
              <p:cNvSpPr/>
              <p:nvPr/>
            </p:nvSpPr>
            <p:spPr>
              <a:xfrm>
                <a:off x="3311362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2"/>
              <p:cNvSpPr/>
              <p:nvPr/>
            </p:nvSpPr>
            <p:spPr>
              <a:xfrm>
                <a:off x="3431612" y="2201250"/>
                <a:ext cx="339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58" y="4013"/>
                    </a:lnTo>
                    <a:lnTo>
                      <a:pt x="1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2"/>
              <p:cNvSpPr/>
              <p:nvPr/>
            </p:nvSpPr>
            <p:spPr>
              <a:xfrm>
                <a:off x="3551562" y="2201250"/>
                <a:ext cx="34275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2"/>
              <p:cNvSpPr/>
              <p:nvPr/>
            </p:nvSpPr>
            <p:spPr>
              <a:xfrm>
                <a:off x="3671837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69" y="4013"/>
                    </a:ln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2"/>
              <p:cNvSpPr/>
              <p:nvPr/>
            </p:nvSpPr>
            <p:spPr>
              <a:xfrm>
                <a:off x="3792087" y="2201250"/>
                <a:ext cx="339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57" y="4013"/>
                    </a:ln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2"/>
              <p:cNvSpPr/>
              <p:nvPr/>
            </p:nvSpPr>
            <p:spPr>
              <a:xfrm>
                <a:off x="3912037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7" name="Google Shape;1447;p42"/>
            <p:cNvSpPr/>
            <p:nvPr/>
          </p:nvSpPr>
          <p:spPr>
            <a:xfrm>
              <a:off x="3425362" y="1623800"/>
              <a:ext cx="406925" cy="289325"/>
            </a:xfrm>
            <a:custGeom>
              <a:avLst/>
              <a:gdLst/>
              <a:ahLst/>
              <a:cxnLst/>
              <a:rect l="l" t="t" r="r" b="b"/>
              <a:pathLst>
                <a:path w="16277" h="11573" extrusionOk="0">
                  <a:moveTo>
                    <a:pt x="1" y="0"/>
                  </a:moveTo>
                  <a:lnTo>
                    <a:pt x="8145" y="11573"/>
                  </a:lnTo>
                  <a:lnTo>
                    <a:pt x="162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3582837" y="1962825"/>
              <a:ext cx="92000" cy="79800"/>
            </a:xfrm>
            <a:custGeom>
              <a:avLst/>
              <a:gdLst/>
              <a:ahLst/>
              <a:cxnLst/>
              <a:rect l="l" t="t" r="r" b="b"/>
              <a:pathLst>
                <a:path w="3680" h="3192" extrusionOk="0">
                  <a:moveTo>
                    <a:pt x="917" y="0"/>
                  </a:moveTo>
                  <a:lnTo>
                    <a:pt x="0" y="1596"/>
                  </a:lnTo>
                  <a:lnTo>
                    <a:pt x="917" y="3191"/>
                  </a:lnTo>
                  <a:lnTo>
                    <a:pt x="2762" y="3191"/>
                  </a:lnTo>
                  <a:lnTo>
                    <a:pt x="3679" y="1596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 rot="10800000">
              <a:off x="3125137" y="3059500"/>
              <a:ext cx="1007400" cy="825300"/>
            </a:xfrm>
            <a:prstGeom prst="round2SameRect">
              <a:avLst>
                <a:gd name="adj1" fmla="val 9069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3533707" y="2481600"/>
              <a:ext cx="192030" cy="192030"/>
            </a:xfrm>
            <a:custGeom>
              <a:avLst/>
              <a:gdLst/>
              <a:ahLst/>
              <a:cxnLst/>
              <a:rect l="l" t="t" r="r" b="b"/>
              <a:pathLst>
                <a:path w="13431" h="13431" extrusionOk="0">
                  <a:moveTo>
                    <a:pt x="4548" y="0"/>
                  </a:moveTo>
                  <a:lnTo>
                    <a:pt x="4548" y="4536"/>
                  </a:lnTo>
                  <a:lnTo>
                    <a:pt x="0" y="4536"/>
                  </a:lnTo>
                  <a:lnTo>
                    <a:pt x="0" y="8882"/>
                  </a:lnTo>
                  <a:lnTo>
                    <a:pt x="4548" y="8882"/>
                  </a:lnTo>
                  <a:lnTo>
                    <a:pt x="4548" y="13430"/>
                  </a:lnTo>
                  <a:lnTo>
                    <a:pt x="8894" y="13430"/>
                  </a:lnTo>
                  <a:lnTo>
                    <a:pt x="8894" y="8882"/>
                  </a:lnTo>
                  <a:lnTo>
                    <a:pt x="13430" y="8882"/>
                  </a:lnTo>
                  <a:lnTo>
                    <a:pt x="13430" y="4536"/>
                  </a:lnTo>
                  <a:lnTo>
                    <a:pt x="8894" y="4536"/>
                  </a:lnTo>
                  <a:lnTo>
                    <a:pt x="88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 txBox="1"/>
            <p:nvPr/>
          </p:nvSpPr>
          <p:spPr>
            <a:xfrm>
              <a:off x="3257724" y="1177100"/>
              <a:ext cx="742500" cy="4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</a:t>
              </a:r>
              <a:r>
                <a:rPr lang="en" sz="18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800">
                <a:solidFill>
                  <a:schemeClr val="accent6"/>
                </a:solidFill>
              </a:endParaRPr>
            </a:p>
          </p:txBody>
        </p:sp>
      </p:grpSp>
      <p:sp>
        <p:nvSpPr>
          <p:cNvPr id="1452" name="Google Shape;1452;p42"/>
          <p:cNvSpPr/>
          <p:nvPr/>
        </p:nvSpPr>
        <p:spPr>
          <a:xfrm rot="2700000">
            <a:off x="3452567" y="3531417"/>
            <a:ext cx="352813" cy="35072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42"/>
          <p:cNvGrpSpPr/>
          <p:nvPr/>
        </p:nvGrpSpPr>
        <p:grpSpPr>
          <a:xfrm>
            <a:off x="912624" y="1177100"/>
            <a:ext cx="1661400" cy="3353850"/>
            <a:chOff x="912624" y="1177100"/>
            <a:chExt cx="1661400" cy="3353850"/>
          </a:xfrm>
        </p:grpSpPr>
        <p:sp>
          <p:nvSpPr>
            <p:cNvPr id="1454" name="Google Shape;1454;p42"/>
            <p:cNvSpPr txBox="1"/>
            <p:nvPr/>
          </p:nvSpPr>
          <p:spPr>
            <a:xfrm>
              <a:off x="912624" y="39993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1239224" y="2333100"/>
              <a:ext cx="1008200" cy="1551700"/>
            </a:xfrm>
            <a:custGeom>
              <a:avLst/>
              <a:gdLst/>
              <a:ahLst/>
              <a:cxnLst/>
              <a:rect l="l" t="t" r="r" b="b"/>
              <a:pathLst>
                <a:path w="40328" h="62068" extrusionOk="0">
                  <a:moveTo>
                    <a:pt x="6097" y="1"/>
                  </a:moveTo>
                  <a:lnTo>
                    <a:pt x="6097" y="3061"/>
                  </a:lnTo>
                  <a:cubicBezTo>
                    <a:pt x="2525" y="6073"/>
                    <a:pt x="1" y="10692"/>
                    <a:pt x="1" y="15598"/>
                  </a:cubicBezTo>
                  <a:lnTo>
                    <a:pt x="1" y="59163"/>
                  </a:lnTo>
                  <a:cubicBezTo>
                    <a:pt x="1" y="60722"/>
                    <a:pt x="1370" y="62068"/>
                    <a:pt x="2930" y="62068"/>
                  </a:cubicBezTo>
                  <a:lnTo>
                    <a:pt x="37458" y="62068"/>
                  </a:lnTo>
                  <a:cubicBezTo>
                    <a:pt x="39030" y="62068"/>
                    <a:pt x="40327" y="60722"/>
                    <a:pt x="40327" y="59163"/>
                  </a:cubicBezTo>
                  <a:lnTo>
                    <a:pt x="40327" y="15598"/>
                  </a:lnTo>
                  <a:cubicBezTo>
                    <a:pt x="40327" y="10692"/>
                    <a:pt x="38101" y="6073"/>
                    <a:pt x="34231" y="3061"/>
                  </a:cubicBezTo>
                  <a:lnTo>
                    <a:pt x="3423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4685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6" name="Google Shape;1456;p42"/>
            <p:cNvGrpSpPr/>
            <p:nvPr/>
          </p:nvGrpSpPr>
          <p:grpSpPr>
            <a:xfrm>
              <a:off x="1337474" y="2155400"/>
              <a:ext cx="813200" cy="192025"/>
              <a:chOff x="1337474" y="2155400"/>
              <a:chExt cx="813200" cy="192025"/>
            </a:xfrm>
          </p:grpSpPr>
          <p:sp>
            <p:nvSpPr>
              <p:cNvPr id="1457" name="Google Shape;1457;p42"/>
              <p:cNvSpPr/>
              <p:nvPr/>
            </p:nvSpPr>
            <p:spPr>
              <a:xfrm>
                <a:off x="1337474" y="2155400"/>
                <a:ext cx="813200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32528" h="7681" extrusionOk="0">
                    <a:moveTo>
                      <a:pt x="1965" y="1"/>
                    </a:moveTo>
                    <a:cubicBezTo>
                      <a:pt x="881" y="1"/>
                      <a:pt x="0" y="882"/>
                      <a:pt x="0" y="1965"/>
                    </a:cubicBezTo>
                    <a:lnTo>
                      <a:pt x="0" y="5716"/>
                    </a:lnTo>
                    <a:cubicBezTo>
                      <a:pt x="0" y="6799"/>
                      <a:pt x="881" y="7680"/>
                      <a:pt x="1965" y="7680"/>
                    </a:cubicBezTo>
                    <a:lnTo>
                      <a:pt x="30575" y="7680"/>
                    </a:lnTo>
                    <a:cubicBezTo>
                      <a:pt x="31659" y="7680"/>
                      <a:pt x="32528" y="6799"/>
                      <a:pt x="32528" y="5716"/>
                    </a:cubicBezTo>
                    <a:lnTo>
                      <a:pt x="32528" y="1965"/>
                    </a:lnTo>
                    <a:cubicBezTo>
                      <a:pt x="32528" y="882"/>
                      <a:pt x="31659" y="1"/>
                      <a:pt x="3057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2"/>
              <p:cNvSpPr/>
              <p:nvPr/>
            </p:nvSpPr>
            <p:spPr>
              <a:xfrm>
                <a:off x="1425574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69" y="4013"/>
                    </a:ln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2"/>
              <p:cNvSpPr/>
              <p:nvPr/>
            </p:nvSpPr>
            <p:spPr>
              <a:xfrm>
                <a:off x="1545824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2"/>
              <p:cNvSpPr/>
              <p:nvPr/>
            </p:nvSpPr>
            <p:spPr>
              <a:xfrm>
                <a:off x="1666074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2"/>
              <p:cNvSpPr/>
              <p:nvPr/>
            </p:nvSpPr>
            <p:spPr>
              <a:xfrm>
                <a:off x="1786024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2"/>
              <p:cNvSpPr/>
              <p:nvPr/>
            </p:nvSpPr>
            <p:spPr>
              <a:xfrm>
                <a:off x="1906274" y="2201250"/>
                <a:ext cx="34275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2"/>
              <p:cNvSpPr/>
              <p:nvPr/>
            </p:nvSpPr>
            <p:spPr>
              <a:xfrm>
                <a:off x="2026524" y="2201250"/>
                <a:ext cx="34275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4" name="Google Shape;1464;p42"/>
            <p:cNvSpPr/>
            <p:nvPr/>
          </p:nvSpPr>
          <p:spPr>
            <a:xfrm>
              <a:off x="1647306" y="2481600"/>
              <a:ext cx="192030" cy="192030"/>
            </a:xfrm>
            <a:custGeom>
              <a:avLst/>
              <a:gdLst/>
              <a:ahLst/>
              <a:cxnLst/>
              <a:rect l="l" t="t" r="r" b="b"/>
              <a:pathLst>
                <a:path w="13431" h="13431" extrusionOk="0">
                  <a:moveTo>
                    <a:pt x="4548" y="0"/>
                  </a:moveTo>
                  <a:lnTo>
                    <a:pt x="4548" y="4536"/>
                  </a:lnTo>
                  <a:lnTo>
                    <a:pt x="0" y="4536"/>
                  </a:lnTo>
                  <a:lnTo>
                    <a:pt x="0" y="8882"/>
                  </a:lnTo>
                  <a:lnTo>
                    <a:pt x="4548" y="8882"/>
                  </a:lnTo>
                  <a:lnTo>
                    <a:pt x="4548" y="13430"/>
                  </a:lnTo>
                  <a:lnTo>
                    <a:pt x="8894" y="13430"/>
                  </a:lnTo>
                  <a:lnTo>
                    <a:pt x="8894" y="8882"/>
                  </a:lnTo>
                  <a:lnTo>
                    <a:pt x="13430" y="8882"/>
                  </a:lnTo>
                  <a:lnTo>
                    <a:pt x="13430" y="4536"/>
                  </a:lnTo>
                  <a:lnTo>
                    <a:pt x="8894" y="4536"/>
                  </a:lnTo>
                  <a:lnTo>
                    <a:pt x="8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1539874" y="1623800"/>
              <a:ext cx="406925" cy="289325"/>
            </a:xfrm>
            <a:custGeom>
              <a:avLst/>
              <a:gdLst/>
              <a:ahLst/>
              <a:cxnLst/>
              <a:rect l="l" t="t" r="r" b="b"/>
              <a:pathLst>
                <a:path w="16277" h="11573" extrusionOk="0">
                  <a:moveTo>
                    <a:pt x="0" y="0"/>
                  </a:moveTo>
                  <a:lnTo>
                    <a:pt x="8132" y="11573"/>
                  </a:lnTo>
                  <a:lnTo>
                    <a:pt x="16276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1697324" y="1962825"/>
              <a:ext cx="92000" cy="79800"/>
            </a:xfrm>
            <a:custGeom>
              <a:avLst/>
              <a:gdLst/>
              <a:ahLst/>
              <a:cxnLst/>
              <a:rect l="l" t="t" r="r" b="b"/>
              <a:pathLst>
                <a:path w="3680" h="3192" extrusionOk="0">
                  <a:moveTo>
                    <a:pt x="917" y="0"/>
                  </a:moveTo>
                  <a:lnTo>
                    <a:pt x="1" y="1596"/>
                  </a:lnTo>
                  <a:lnTo>
                    <a:pt x="917" y="3191"/>
                  </a:lnTo>
                  <a:lnTo>
                    <a:pt x="2763" y="3191"/>
                  </a:lnTo>
                  <a:lnTo>
                    <a:pt x="3680" y="1596"/>
                  </a:lnTo>
                  <a:lnTo>
                    <a:pt x="276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 rot="10800000">
              <a:off x="1240024" y="2807800"/>
              <a:ext cx="1007400" cy="1077000"/>
            </a:xfrm>
            <a:prstGeom prst="round2SameRect">
              <a:avLst>
                <a:gd name="adj1" fmla="val 7136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 txBox="1"/>
            <p:nvPr/>
          </p:nvSpPr>
          <p:spPr>
            <a:xfrm>
              <a:off x="1372074" y="1177100"/>
              <a:ext cx="742500" cy="4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95</a:t>
              </a:r>
              <a:r>
                <a:rPr lang="en" sz="18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800">
                <a:solidFill>
                  <a:schemeClr val="accent1"/>
                </a:solidFill>
              </a:endParaRPr>
            </a:p>
          </p:txBody>
        </p:sp>
      </p:grpSp>
      <p:grpSp>
        <p:nvGrpSpPr>
          <p:cNvPr id="1469" name="Google Shape;1469;p42"/>
          <p:cNvGrpSpPr/>
          <p:nvPr/>
        </p:nvGrpSpPr>
        <p:grpSpPr>
          <a:xfrm>
            <a:off x="1491844" y="3534921"/>
            <a:ext cx="502976" cy="341741"/>
            <a:chOff x="1491844" y="3534921"/>
            <a:chExt cx="502976" cy="341741"/>
          </a:xfrm>
        </p:grpSpPr>
        <p:sp>
          <p:nvSpPr>
            <p:cNvPr id="1470" name="Google Shape;1470;p42"/>
            <p:cNvSpPr/>
            <p:nvPr/>
          </p:nvSpPr>
          <p:spPr>
            <a:xfrm rot="2700000">
              <a:off x="1530739" y="3613545"/>
              <a:ext cx="183019" cy="185818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 rot="2700000">
              <a:off x="1702896" y="3585198"/>
              <a:ext cx="242109" cy="241185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" name="Google Shape;1472;p42"/>
          <p:cNvGrpSpPr/>
          <p:nvPr/>
        </p:nvGrpSpPr>
        <p:grpSpPr>
          <a:xfrm>
            <a:off x="6569575" y="1177100"/>
            <a:ext cx="1661400" cy="3353850"/>
            <a:chOff x="6569575" y="1177100"/>
            <a:chExt cx="1661400" cy="3353850"/>
          </a:xfrm>
        </p:grpSpPr>
        <p:sp>
          <p:nvSpPr>
            <p:cNvPr id="1473" name="Google Shape;1473;p42"/>
            <p:cNvSpPr txBox="1"/>
            <p:nvPr/>
          </p:nvSpPr>
          <p:spPr>
            <a:xfrm>
              <a:off x="6569575" y="39993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of them 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6896175" y="2333100"/>
              <a:ext cx="1008200" cy="1551700"/>
            </a:xfrm>
            <a:custGeom>
              <a:avLst/>
              <a:gdLst/>
              <a:ahLst/>
              <a:cxnLst/>
              <a:rect l="l" t="t" r="r" b="b"/>
              <a:pathLst>
                <a:path w="40328" h="62068" extrusionOk="0">
                  <a:moveTo>
                    <a:pt x="6097" y="1"/>
                  </a:moveTo>
                  <a:lnTo>
                    <a:pt x="6097" y="3061"/>
                  </a:lnTo>
                  <a:cubicBezTo>
                    <a:pt x="2525" y="6073"/>
                    <a:pt x="1" y="10692"/>
                    <a:pt x="1" y="15598"/>
                  </a:cubicBezTo>
                  <a:lnTo>
                    <a:pt x="1" y="59163"/>
                  </a:lnTo>
                  <a:cubicBezTo>
                    <a:pt x="1" y="60722"/>
                    <a:pt x="1370" y="62068"/>
                    <a:pt x="2930" y="62068"/>
                  </a:cubicBezTo>
                  <a:lnTo>
                    <a:pt x="37458" y="62068"/>
                  </a:lnTo>
                  <a:cubicBezTo>
                    <a:pt x="39030" y="62068"/>
                    <a:pt x="40327" y="60722"/>
                    <a:pt x="40327" y="59163"/>
                  </a:cubicBezTo>
                  <a:lnTo>
                    <a:pt x="40327" y="15598"/>
                  </a:lnTo>
                  <a:cubicBezTo>
                    <a:pt x="40327" y="10692"/>
                    <a:pt x="38101" y="6073"/>
                    <a:pt x="34231" y="3061"/>
                  </a:cubicBezTo>
                  <a:lnTo>
                    <a:pt x="3423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092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5" name="Google Shape;1475;p42"/>
            <p:cNvGrpSpPr/>
            <p:nvPr/>
          </p:nvGrpSpPr>
          <p:grpSpPr>
            <a:xfrm>
              <a:off x="6994425" y="2155400"/>
              <a:ext cx="813200" cy="192025"/>
              <a:chOff x="6994425" y="2155400"/>
              <a:chExt cx="813200" cy="192025"/>
            </a:xfrm>
          </p:grpSpPr>
          <p:sp>
            <p:nvSpPr>
              <p:cNvPr id="1476" name="Google Shape;1476;p42"/>
              <p:cNvSpPr/>
              <p:nvPr/>
            </p:nvSpPr>
            <p:spPr>
              <a:xfrm>
                <a:off x="6994425" y="2155400"/>
                <a:ext cx="813200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32528" h="7681" extrusionOk="0">
                    <a:moveTo>
                      <a:pt x="1965" y="1"/>
                    </a:moveTo>
                    <a:cubicBezTo>
                      <a:pt x="881" y="1"/>
                      <a:pt x="0" y="882"/>
                      <a:pt x="0" y="1965"/>
                    </a:cubicBezTo>
                    <a:lnTo>
                      <a:pt x="0" y="5716"/>
                    </a:lnTo>
                    <a:cubicBezTo>
                      <a:pt x="0" y="6799"/>
                      <a:pt x="881" y="7680"/>
                      <a:pt x="1965" y="7680"/>
                    </a:cubicBezTo>
                    <a:lnTo>
                      <a:pt x="30575" y="7680"/>
                    </a:lnTo>
                    <a:cubicBezTo>
                      <a:pt x="31659" y="7680"/>
                      <a:pt x="32528" y="6799"/>
                      <a:pt x="32528" y="5716"/>
                    </a:cubicBezTo>
                    <a:lnTo>
                      <a:pt x="32528" y="1965"/>
                    </a:lnTo>
                    <a:cubicBezTo>
                      <a:pt x="32528" y="882"/>
                      <a:pt x="31659" y="1"/>
                      <a:pt x="3057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2"/>
              <p:cNvSpPr/>
              <p:nvPr/>
            </p:nvSpPr>
            <p:spPr>
              <a:xfrm>
                <a:off x="7082525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2"/>
              <p:cNvSpPr/>
              <p:nvPr/>
            </p:nvSpPr>
            <p:spPr>
              <a:xfrm>
                <a:off x="7202775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2"/>
              <p:cNvSpPr/>
              <p:nvPr/>
            </p:nvSpPr>
            <p:spPr>
              <a:xfrm>
                <a:off x="7323025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2"/>
              <p:cNvSpPr/>
              <p:nvPr/>
            </p:nvSpPr>
            <p:spPr>
              <a:xfrm>
                <a:off x="7442975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2"/>
              <p:cNvSpPr/>
              <p:nvPr/>
            </p:nvSpPr>
            <p:spPr>
              <a:xfrm>
                <a:off x="7563225" y="2201250"/>
                <a:ext cx="34275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2"/>
              <p:cNvSpPr/>
              <p:nvPr/>
            </p:nvSpPr>
            <p:spPr>
              <a:xfrm>
                <a:off x="7683500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69" y="4013"/>
                    </a:ln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3" name="Google Shape;1483;p42"/>
            <p:cNvSpPr/>
            <p:nvPr/>
          </p:nvSpPr>
          <p:spPr>
            <a:xfrm>
              <a:off x="7196825" y="1623800"/>
              <a:ext cx="406925" cy="289325"/>
            </a:xfrm>
            <a:custGeom>
              <a:avLst/>
              <a:gdLst/>
              <a:ahLst/>
              <a:cxnLst/>
              <a:rect l="l" t="t" r="r" b="b"/>
              <a:pathLst>
                <a:path w="16277" h="11573" extrusionOk="0">
                  <a:moveTo>
                    <a:pt x="0" y="0"/>
                  </a:moveTo>
                  <a:lnTo>
                    <a:pt x="8132" y="11573"/>
                  </a:lnTo>
                  <a:lnTo>
                    <a:pt x="162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7354275" y="1962825"/>
              <a:ext cx="92000" cy="79800"/>
            </a:xfrm>
            <a:custGeom>
              <a:avLst/>
              <a:gdLst/>
              <a:ahLst/>
              <a:cxnLst/>
              <a:rect l="l" t="t" r="r" b="b"/>
              <a:pathLst>
                <a:path w="3680" h="3192" extrusionOk="0">
                  <a:moveTo>
                    <a:pt x="917" y="0"/>
                  </a:moveTo>
                  <a:lnTo>
                    <a:pt x="1" y="1596"/>
                  </a:lnTo>
                  <a:lnTo>
                    <a:pt x="917" y="3191"/>
                  </a:lnTo>
                  <a:lnTo>
                    <a:pt x="2763" y="3191"/>
                  </a:lnTo>
                  <a:lnTo>
                    <a:pt x="3680" y="1596"/>
                  </a:lnTo>
                  <a:lnTo>
                    <a:pt x="2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 rot="10800000">
              <a:off x="6896575" y="3541900"/>
              <a:ext cx="1007400" cy="342900"/>
            </a:xfrm>
            <a:prstGeom prst="round2SameRect">
              <a:avLst>
                <a:gd name="adj1" fmla="val 21456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7304260" y="2481600"/>
              <a:ext cx="192030" cy="192030"/>
            </a:xfrm>
            <a:custGeom>
              <a:avLst/>
              <a:gdLst/>
              <a:ahLst/>
              <a:cxnLst/>
              <a:rect l="l" t="t" r="r" b="b"/>
              <a:pathLst>
                <a:path w="13431" h="13431" extrusionOk="0">
                  <a:moveTo>
                    <a:pt x="4548" y="0"/>
                  </a:moveTo>
                  <a:lnTo>
                    <a:pt x="4548" y="4536"/>
                  </a:lnTo>
                  <a:lnTo>
                    <a:pt x="0" y="4536"/>
                  </a:lnTo>
                  <a:lnTo>
                    <a:pt x="0" y="8882"/>
                  </a:lnTo>
                  <a:lnTo>
                    <a:pt x="4548" y="8882"/>
                  </a:lnTo>
                  <a:lnTo>
                    <a:pt x="4548" y="13430"/>
                  </a:lnTo>
                  <a:lnTo>
                    <a:pt x="8894" y="13430"/>
                  </a:lnTo>
                  <a:lnTo>
                    <a:pt x="8894" y="8882"/>
                  </a:lnTo>
                  <a:lnTo>
                    <a:pt x="13430" y="8882"/>
                  </a:lnTo>
                  <a:lnTo>
                    <a:pt x="13430" y="4536"/>
                  </a:lnTo>
                  <a:lnTo>
                    <a:pt x="8894" y="4536"/>
                  </a:lnTo>
                  <a:lnTo>
                    <a:pt x="88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 txBox="1"/>
            <p:nvPr/>
          </p:nvSpPr>
          <p:spPr>
            <a:xfrm>
              <a:off x="7029025" y="1177100"/>
              <a:ext cx="742500" cy="4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</a:t>
              </a:r>
              <a:r>
                <a:rPr lang="en" sz="18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800">
                <a:solidFill>
                  <a:schemeClr val="accent5"/>
                </a:solidFill>
              </a:endParaRPr>
            </a:p>
          </p:txBody>
        </p:sp>
      </p:grpSp>
      <p:grpSp>
        <p:nvGrpSpPr>
          <p:cNvPr id="1488" name="Google Shape;1488;p42"/>
          <p:cNvGrpSpPr/>
          <p:nvPr/>
        </p:nvGrpSpPr>
        <p:grpSpPr>
          <a:xfrm>
            <a:off x="7150008" y="3530414"/>
            <a:ext cx="500533" cy="350333"/>
            <a:chOff x="7150008" y="3530414"/>
            <a:chExt cx="500533" cy="350333"/>
          </a:xfrm>
        </p:grpSpPr>
        <p:sp>
          <p:nvSpPr>
            <p:cNvPr id="1489" name="Google Shape;1489;p42"/>
            <p:cNvSpPr/>
            <p:nvPr/>
          </p:nvSpPr>
          <p:spPr>
            <a:xfrm rot="2700000">
              <a:off x="7434721" y="3619249"/>
              <a:ext cx="179236" cy="177717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 rot="2700000">
              <a:off x="7200844" y="3582188"/>
              <a:ext cx="248661" cy="246785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" name="Google Shape;1491;p42"/>
          <p:cNvGrpSpPr/>
          <p:nvPr/>
        </p:nvGrpSpPr>
        <p:grpSpPr>
          <a:xfrm>
            <a:off x="4683925" y="1177100"/>
            <a:ext cx="1661400" cy="3353850"/>
            <a:chOff x="4683925" y="1177100"/>
            <a:chExt cx="1661400" cy="3353850"/>
          </a:xfrm>
        </p:grpSpPr>
        <p:sp>
          <p:nvSpPr>
            <p:cNvPr id="1492" name="Google Shape;1492;p42"/>
            <p:cNvSpPr txBox="1"/>
            <p:nvPr/>
          </p:nvSpPr>
          <p:spPr>
            <a:xfrm>
              <a:off x="4683925" y="39993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010387" y="2333100"/>
              <a:ext cx="1008475" cy="1551700"/>
            </a:xfrm>
            <a:custGeom>
              <a:avLst/>
              <a:gdLst/>
              <a:ahLst/>
              <a:cxnLst/>
              <a:rect l="l" t="t" r="r" b="b"/>
              <a:pathLst>
                <a:path w="40339" h="62068" extrusionOk="0">
                  <a:moveTo>
                    <a:pt x="6108" y="1"/>
                  </a:moveTo>
                  <a:lnTo>
                    <a:pt x="6108" y="3061"/>
                  </a:lnTo>
                  <a:cubicBezTo>
                    <a:pt x="2536" y="6073"/>
                    <a:pt x="0" y="10692"/>
                    <a:pt x="0" y="15598"/>
                  </a:cubicBezTo>
                  <a:lnTo>
                    <a:pt x="0" y="59163"/>
                  </a:lnTo>
                  <a:cubicBezTo>
                    <a:pt x="0" y="60722"/>
                    <a:pt x="1370" y="62068"/>
                    <a:pt x="2941" y="62068"/>
                  </a:cubicBezTo>
                  <a:lnTo>
                    <a:pt x="37469" y="62068"/>
                  </a:lnTo>
                  <a:cubicBezTo>
                    <a:pt x="39029" y="62068"/>
                    <a:pt x="40327" y="60722"/>
                    <a:pt x="40327" y="59163"/>
                  </a:cubicBezTo>
                  <a:lnTo>
                    <a:pt x="40327" y="15598"/>
                  </a:lnTo>
                  <a:cubicBezTo>
                    <a:pt x="40339" y="10692"/>
                    <a:pt x="38100" y="6073"/>
                    <a:pt x="34231" y="3061"/>
                  </a:cubicBezTo>
                  <a:lnTo>
                    <a:pt x="3423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FC9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4" name="Google Shape;1494;p42"/>
            <p:cNvGrpSpPr/>
            <p:nvPr/>
          </p:nvGrpSpPr>
          <p:grpSpPr>
            <a:xfrm>
              <a:off x="5108612" y="2155400"/>
              <a:ext cx="813525" cy="192025"/>
              <a:chOff x="5108612" y="2155400"/>
              <a:chExt cx="813525" cy="192025"/>
            </a:xfrm>
          </p:grpSpPr>
          <p:sp>
            <p:nvSpPr>
              <p:cNvPr id="1495" name="Google Shape;1495;p42"/>
              <p:cNvSpPr/>
              <p:nvPr/>
            </p:nvSpPr>
            <p:spPr>
              <a:xfrm>
                <a:off x="5108612" y="2155400"/>
                <a:ext cx="8135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32541" h="7681" extrusionOk="0">
                    <a:moveTo>
                      <a:pt x="1965" y="1"/>
                    </a:moveTo>
                    <a:cubicBezTo>
                      <a:pt x="882" y="1"/>
                      <a:pt x="1" y="882"/>
                      <a:pt x="1" y="1965"/>
                    </a:cubicBezTo>
                    <a:lnTo>
                      <a:pt x="1" y="5716"/>
                    </a:lnTo>
                    <a:cubicBezTo>
                      <a:pt x="1" y="6799"/>
                      <a:pt x="882" y="7680"/>
                      <a:pt x="1965" y="7680"/>
                    </a:cubicBezTo>
                    <a:lnTo>
                      <a:pt x="30576" y="7680"/>
                    </a:lnTo>
                    <a:cubicBezTo>
                      <a:pt x="31659" y="7680"/>
                      <a:pt x="32540" y="6799"/>
                      <a:pt x="32540" y="5716"/>
                    </a:cubicBezTo>
                    <a:lnTo>
                      <a:pt x="32540" y="1965"/>
                    </a:lnTo>
                    <a:cubicBezTo>
                      <a:pt x="32540" y="882"/>
                      <a:pt x="31659" y="1"/>
                      <a:pt x="3057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2"/>
              <p:cNvSpPr/>
              <p:nvPr/>
            </p:nvSpPr>
            <p:spPr>
              <a:xfrm>
                <a:off x="5197012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2"/>
              <p:cNvSpPr/>
              <p:nvPr/>
            </p:nvSpPr>
            <p:spPr>
              <a:xfrm>
                <a:off x="5317262" y="2201250"/>
                <a:ext cx="33975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4013" extrusionOk="0">
                    <a:moveTo>
                      <a:pt x="1" y="0"/>
                    </a:moveTo>
                    <a:lnTo>
                      <a:pt x="1" y="4013"/>
                    </a:lnTo>
                    <a:lnTo>
                      <a:pt x="1358" y="4013"/>
                    </a:lnTo>
                    <a:lnTo>
                      <a:pt x="1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2"/>
              <p:cNvSpPr/>
              <p:nvPr/>
            </p:nvSpPr>
            <p:spPr>
              <a:xfrm>
                <a:off x="5437237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69" y="4013"/>
                    </a:ln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2"/>
              <p:cNvSpPr/>
              <p:nvPr/>
            </p:nvSpPr>
            <p:spPr>
              <a:xfrm>
                <a:off x="5557487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69" y="4013"/>
                    </a:lnTo>
                    <a:lnTo>
                      <a:pt x="1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2"/>
              <p:cNvSpPr/>
              <p:nvPr/>
            </p:nvSpPr>
            <p:spPr>
              <a:xfrm>
                <a:off x="5677737" y="2201250"/>
                <a:ext cx="339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58" y="4013"/>
                    </a:lnTo>
                    <a:lnTo>
                      <a:pt x="1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2"/>
              <p:cNvSpPr/>
              <p:nvPr/>
            </p:nvSpPr>
            <p:spPr>
              <a:xfrm>
                <a:off x="5797687" y="2201250"/>
                <a:ext cx="342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013" extrusionOk="0">
                    <a:moveTo>
                      <a:pt x="0" y="0"/>
                    </a:moveTo>
                    <a:lnTo>
                      <a:pt x="0" y="4013"/>
                    </a:lnTo>
                    <a:lnTo>
                      <a:pt x="1370" y="4013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2" name="Google Shape;1502;p42"/>
            <p:cNvSpPr/>
            <p:nvPr/>
          </p:nvSpPr>
          <p:spPr>
            <a:xfrm>
              <a:off x="5311012" y="1623800"/>
              <a:ext cx="406925" cy="289325"/>
            </a:xfrm>
            <a:custGeom>
              <a:avLst/>
              <a:gdLst/>
              <a:ahLst/>
              <a:cxnLst/>
              <a:rect l="l" t="t" r="r" b="b"/>
              <a:pathLst>
                <a:path w="16277" h="11573" extrusionOk="0">
                  <a:moveTo>
                    <a:pt x="1" y="0"/>
                  </a:moveTo>
                  <a:lnTo>
                    <a:pt x="8145" y="11573"/>
                  </a:lnTo>
                  <a:lnTo>
                    <a:pt x="162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468487" y="1962825"/>
              <a:ext cx="92000" cy="79800"/>
            </a:xfrm>
            <a:custGeom>
              <a:avLst/>
              <a:gdLst/>
              <a:ahLst/>
              <a:cxnLst/>
              <a:rect l="l" t="t" r="r" b="b"/>
              <a:pathLst>
                <a:path w="3680" h="3192" extrusionOk="0">
                  <a:moveTo>
                    <a:pt x="917" y="0"/>
                  </a:moveTo>
                  <a:lnTo>
                    <a:pt x="0" y="1596"/>
                  </a:lnTo>
                  <a:lnTo>
                    <a:pt x="917" y="3191"/>
                  </a:lnTo>
                  <a:lnTo>
                    <a:pt x="2762" y="3191"/>
                  </a:lnTo>
                  <a:lnTo>
                    <a:pt x="3679" y="1596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 rot="10800000">
              <a:off x="5010925" y="3321100"/>
              <a:ext cx="1007400" cy="563700"/>
            </a:xfrm>
            <a:prstGeom prst="round2SameRect">
              <a:avLst>
                <a:gd name="adj1" fmla="val 1324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5419357" y="2481600"/>
              <a:ext cx="192030" cy="192030"/>
            </a:xfrm>
            <a:custGeom>
              <a:avLst/>
              <a:gdLst/>
              <a:ahLst/>
              <a:cxnLst/>
              <a:rect l="l" t="t" r="r" b="b"/>
              <a:pathLst>
                <a:path w="13431" h="13431" extrusionOk="0">
                  <a:moveTo>
                    <a:pt x="4548" y="0"/>
                  </a:moveTo>
                  <a:lnTo>
                    <a:pt x="4548" y="4536"/>
                  </a:lnTo>
                  <a:lnTo>
                    <a:pt x="0" y="4536"/>
                  </a:lnTo>
                  <a:lnTo>
                    <a:pt x="0" y="8882"/>
                  </a:lnTo>
                  <a:lnTo>
                    <a:pt x="4548" y="8882"/>
                  </a:lnTo>
                  <a:lnTo>
                    <a:pt x="4548" y="13430"/>
                  </a:lnTo>
                  <a:lnTo>
                    <a:pt x="8894" y="13430"/>
                  </a:lnTo>
                  <a:lnTo>
                    <a:pt x="8894" y="8882"/>
                  </a:lnTo>
                  <a:lnTo>
                    <a:pt x="13430" y="8882"/>
                  </a:lnTo>
                  <a:lnTo>
                    <a:pt x="13430" y="4536"/>
                  </a:lnTo>
                  <a:lnTo>
                    <a:pt x="8894" y="4536"/>
                  </a:lnTo>
                  <a:lnTo>
                    <a:pt x="88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 txBox="1"/>
            <p:nvPr/>
          </p:nvSpPr>
          <p:spPr>
            <a:xfrm>
              <a:off x="5143375" y="1177100"/>
              <a:ext cx="742500" cy="4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45</a:t>
              </a:r>
              <a:r>
                <a:rPr lang="en" sz="18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1800">
                <a:solidFill>
                  <a:schemeClr val="accent2"/>
                </a:solidFill>
              </a:endParaRPr>
            </a:p>
          </p:txBody>
        </p:sp>
      </p:grpSp>
      <p:grpSp>
        <p:nvGrpSpPr>
          <p:cNvPr id="1507" name="Google Shape;1507;p42"/>
          <p:cNvGrpSpPr/>
          <p:nvPr/>
        </p:nvGrpSpPr>
        <p:grpSpPr>
          <a:xfrm>
            <a:off x="5264895" y="3573008"/>
            <a:ext cx="499459" cy="275359"/>
            <a:chOff x="5264895" y="3573008"/>
            <a:chExt cx="499459" cy="275359"/>
          </a:xfrm>
        </p:grpSpPr>
        <p:sp>
          <p:nvSpPr>
            <p:cNvPr id="1508" name="Google Shape;1508;p42"/>
            <p:cNvSpPr/>
            <p:nvPr/>
          </p:nvSpPr>
          <p:spPr>
            <a:xfrm rot="2700000">
              <a:off x="5599387" y="3638871"/>
              <a:ext cx="137003" cy="135842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 rot="2700000">
              <a:off x="5296864" y="3629181"/>
              <a:ext cx="200829" cy="173607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 rot="2700000">
              <a:off x="5458410" y="3615981"/>
              <a:ext cx="189571" cy="164225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1516" name="Google Shape;1516;p43"/>
          <p:cNvGrpSpPr/>
          <p:nvPr/>
        </p:nvGrpSpPr>
        <p:grpSpPr>
          <a:xfrm>
            <a:off x="3861608" y="1277860"/>
            <a:ext cx="1408628" cy="3105195"/>
            <a:chOff x="3861608" y="1277860"/>
            <a:chExt cx="1408628" cy="3105195"/>
          </a:xfrm>
        </p:grpSpPr>
        <p:sp>
          <p:nvSpPr>
            <p:cNvPr id="1517" name="Google Shape;1517;p43"/>
            <p:cNvSpPr/>
            <p:nvPr/>
          </p:nvSpPr>
          <p:spPr>
            <a:xfrm>
              <a:off x="3861608" y="1277860"/>
              <a:ext cx="1408591" cy="1552549"/>
            </a:xfrm>
            <a:custGeom>
              <a:avLst/>
              <a:gdLst/>
              <a:ahLst/>
              <a:cxnLst/>
              <a:rect l="l" t="t" r="r" b="b"/>
              <a:pathLst>
                <a:path w="47055" h="51864" extrusionOk="0">
                  <a:moveTo>
                    <a:pt x="23539" y="0"/>
                  </a:moveTo>
                  <a:cubicBezTo>
                    <a:pt x="10597" y="0"/>
                    <a:pt x="1" y="10585"/>
                    <a:pt x="1" y="23527"/>
                  </a:cubicBezTo>
                  <a:lnTo>
                    <a:pt x="1" y="51864"/>
                  </a:lnTo>
                  <a:lnTo>
                    <a:pt x="47054" y="51864"/>
                  </a:lnTo>
                  <a:lnTo>
                    <a:pt x="47054" y="23527"/>
                  </a:lnTo>
                  <a:cubicBezTo>
                    <a:pt x="47054" y="10585"/>
                    <a:pt x="36470" y="0"/>
                    <a:pt x="23539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3"/>
            <p:cNvSpPr/>
            <p:nvPr/>
          </p:nvSpPr>
          <p:spPr>
            <a:xfrm>
              <a:off x="3861608" y="2830475"/>
              <a:ext cx="1408591" cy="1552579"/>
            </a:xfrm>
            <a:custGeom>
              <a:avLst/>
              <a:gdLst/>
              <a:ahLst/>
              <a:cxnLst/>
              <a:rect l="l" t="t" r="r" b="b"/>
              <a:pathLst>
                <a:path w="47055" h="51865" extrusionOk="0">
                  <a:moveTo>
                    <a:pt x="1" y="1"/>
                  </a:moveTo>
                  <a:lnTo>
                    <a:pt x="1" y="28338"/>
                  </a:lnTo>
                  <a:cubicBezTo>
                    <a:pt x="1" y="34803"/>
                    <a:pt x="2656" y="40684"/>
                    <a:pt x="6918" y="44947"/>
                  </a:cubicBezTo>
                  <a:cubicBezTo>
                    <a:pt x="11181" y="49221"/>
                    <a:pt x="17062" y="51864"/>
                    <a:pt x="23539" y="51864"/>
                  </a:cubicBezTo>
                  <a:cubicBezTo>
                    <a:pt x="36470" y="51864"/>
                    <a:pt x="47054" y="41280"/>
                    <a:pt x="47054" y="28338"/>
                  </a:cubicBezTo>
                  <a:lnTo>
                    <a:pt x="47054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3"/>
            <p:cNvSpPr/>
            <p:nvPr/>
          </p:nvSpPr>
          <p:spPr>
            <a:xfrm>
              <a:off x="4390207" y="1277860"/>
              <a:ext cx="880029" cy="1552549"/>
            </a:xfrm>
            <a:custGeom>
              <a:avLst/>
              <a:gdLst/>
              <a:ahLst/>
              <a:cxnLst/>
              <a:rect l="l" t="t" r="r" b="b"/>
              <a:pathLst>
                <a:path w="29398" h="51864" extrusionOk="0">
                  <a:moveTo>
                    <a:pt x="5882" y="0"/>
                  </a:moveTo>
                  <a:cubicBezTo>
                    <a:pt x="3846" y="0"/>
                    <a:pt x="1882" y="262"/>
                    <a:pt x="1" y="750"/>
                  </a:cubicBezTo>
                  <a:cubicBezTo>
                    <a:pt x="10109" y="3382"/>
                    <a:pt x="17634" y="12621"/>
                    <a:pt x="17634" y="23527"/>
                  </a:cubicBezTo>
                  <a:lnTo>
                    <a:pt x="17634" y="51864"/>
                  </a:lnTo>
                  <a:lnTo>
                    <a:pt x="29397" y="51864"/>
                  </a:lnTo>
                  <a:lnTo>
                    <a:pt x="29397" y="23527"/>
                  </a:lnTo>
                  <a:cubicBezTo>
                    <a:pt x="29397" y="10585"/>
                    <a:pt x="18813" y="0"/>
                    <a:pt x="588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3"/>
            <p:cNvSpPr/>
            <p:nvPr/>
          </p:nvSpPr>
          <p:spPr>
            <a:xfrm>
              <a:off x="4390207" y="2830475"/>
              <a:ext cx="880029" cy="1552579"/>
            </a:xfrm>
            <a:custGeom>
              <a:avLst/>
              <a:gdLst/>
              <a:ahLst/>
              <a:cxnLst/>
              <a:rect l="l" t="t" r="r" b="b"/>
              <a:pathLst>
                <a:path w="29398" h="51865" extrusionOk="0">
                  <a:moveTo>
                    <a:pt x="17634" y="1"/>
                  </a:moveTo>
                  <a:lnTo>
                    <a:pt x="17634" y="28338"/>
                  </a:lnTo>
                  <a:cubicBezTo>
                    <a:pt x="17634" y="39244"/>
                    <a:pt x="10109" y="48483"/>
                    <a:pt x="1" y="51114"/>
                  </a:cubicBezTo>
                  <a:cubicBezTo>
                    <a:pt x="1882" y="51602"/>
                    <a:pt x="3846" y="51864"/>
                    <a:pt x="5882" y="51864"/>
                  </a:cubicBezTo>
                  <a:cubicBezTo>
                    <a:pt x="18813" y="51864"/>
                    <a:pt x="29397" y="41280"/>
                    <a:pt x="29397" y="28338"/>
                  </a:cubicBezTo>
                  <a:lnTo>
                    <a:pt x="29397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1" name="Google Shape;1521;p43"/>
          <p:cNvSpPr/>
          <p:nvPr/>
        </p:nvSpPr>
        <p:spPr>
          <a:xfrm>
            <a:off x="4721620" y="2829757"/>
            <a:ext cx="1470228" cy="296925"/>
          </a:xfrm>
          <a:custGeom>
            <a:avLst/>
            <a:gdLst/>
            <a:ahLst/>
            <a:cxnLst/>
            <a:rect l="l" t="t" r="r" b="b"/>
            <a:pathLst>
              <a:path w="49114" h="9919" extrusionOk="0">
                <a:moveTo>
                  <a:pt x="1" y="1"/>
                </a:moveTo>
                <a:lnTo>
                  <a:pt x="1" y="9919"/>
                </a:lnTo>
                <a:lnTo>
                  <a:pt x="45983" y="9919"/>
                </a:lnTo>
                <a:lnTo>
                  <a:pt x="49114" y="4966"/>
                </a:lnTo>
                <a:lnTo>
                  <a:pt x="45983" y="1"/>
                </a:ln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522" name="Google Shape;1522;p43"/>
          <p:cNvGrpSpPr/>
          <p:nvPr/>
        </p:nvGrpSpPr>
        <p:grpSpPr>
          <a:xfrm>
            <a:off x="5077083" y="2259761"/>
            <a:ext cx="2906742" cy="384934"/>
            <a:chOff x="5077083" y="2259761"/>
            <a:chExt cx="2906742" cy="384934"/>
          </a:xfrm>
        </p:grpSpPr>
        <p:sp>
          <p:nvSpPr>
            <p:cNvPr id="1523" name="Google Shape;1523;p43"/>
            <p:cNvSpPr/>
            <p:nvPr/>
          </p:nvSpPr>
          <p:spPr>
            <a:xfrm>
              <a:off x="5077083" y="2259761"/>
              <a:ext cx="384934" cy="384934"/>
            </a:xfrm>
            <a:custGeom>
              <a:avLst/>
              <a:gdLst/>
              <a:ahLst/>
              <a:cxnLst/>
              <a:rect l="l" t="t" r="r" b="b"/>
              <a:pathLst>
                <a:path w="12859" h="12859" extrusionOk="0">
                  <a:moveTo>
                    <a:pt x="6429" y="0"/>
                  </a:moveTo>
                  <a:cubicBezTo>
                    <a:pt x="2869" y="0"/>
                    <a:pt x="0" y="2882"/>
                    <a:pt x="0" y="6430"/>
                  </a:cubicBezTo>
                  <a:cubicBezTo>
                    <a:pt x="0" y="9978"/>
                    <a:pt x="2869" y="12859"/>
                    <a:pt x="6429" y="12859"/>
                  </a:cubicBezTo>
                  <a:cubicBezTo>
                    <a:pt x="9978" y="12859"/>
                    <a:pt x="12859" y="9978"/>
                    <a:pt x="12859" y="6430"/>
                  </a:cubicBezTo>
                  <a:cubicBezTo>
                    <a:pt x="12859" y="2882"/>
                    <a:pt x="9978" y="0"/>
                    <a:pt x="642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3"/>
            <p:cNvSpPr txBox="1"/>
            <p:nvPr/>
          </p:nvSpPr>
          <p:spPr>
            <a:xfrm>
              <a:off x="5538225" y="2269375"/>
              <a:ext cx="24456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5" name="Google Shape;1525;p43"/>
          <p:cNvGrpSpPr/>
          <p:nvPr/>
        </p:nvGrpSpPr>
        <p:grpSpPr>
          <a:xfrm>
            <a:off x="5077083" y="1699073"/>
            <a:ext cx="2906742" cy="385323"/>
            <a:chOff x="5077083" y="1699073"/>
            <a:chExt cx="2906742" cy="385323"/>
          </a:xfrm>
        </p:grpSpPr>
        <p:sp>
          <p:nvSpPr>
            <p:cNvPr id="1526" name="Google Shape;1526;p43"/>
            <p:cNvSpPr/>
            <p:nvPr/>
          </p:nvSpPr>
          <p:spPr>
            <a:xfrm>
              <a:off x="5077083" y="1699073"/>
              <a:ext cx="384934" cy="385323"/>
            </a:xfrm>
            <a:custGeom>
              <a:avLst/>
              <a:gdLst/>
              <a:ahLst/>
              <a:cxnLst/>
              <a:rect l="l" t="t" r="r" b="b"/>
              <a:pathLst>
                <a:path w="12859" h="12872" extrusionOk="0">
                  <a:moveTo>
                    <a:pt x="6429" y="1"/>
                  </a:moveTo>
                  <a:cubicBezTo>
                    <a:pt x="2869" y="1"/>
                    <a:pt x="0" y="2882"/>
                    <a:pt x="0" y="6442"/>
                  </a:cubicBezTo>
                  <a:cubicBezTo>
                    <a:pt x="0" y="9990"/>
                    <a:pt x="2869" y="12871"/>
                    <a:pt x="6429" y="12871"/>
                  </a:cubicBezTo>
                  <a:cubicBezTo>
                    <a:pt x="9978" y="12871"/>
                    <a:pt x="12859" y="9990"/>
                    <a:pt x="12859" y="6442"/>
                  </a:cubicBezTo>
                  <a:cubicBezTo>
                    <a:pt x="12859" y="2882"/>
                    <a:pt x="9978" y="1"/>
                    <a:pt x="642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3"/>
            <p:cNvSpPr txBox="1"/>
            <p:nvPr/>
          </p:nvSpPr>
          <p:spPr>
            <a:xfrm>
              <a:off x="5538225" y="1708888"/>
              <a:ext cx="24456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8" name="Google Shape;1528;p43"/>
          <p:cNvGrpSpPr/>
          <p:nvPr/>
        </p:nvGrpSpPr>
        <p:grpSpPr>
          <a:xfrm>
            <a:off x="5077083" y="1138775"/>
            <a:ext cx="2906742" cy="384934"/>
            <a:chOff x="5077083" y="1138775"/>
            <a:chExt cx="2906742" cy="384934"/>
          </a:xfrm>
        </p:grpSpPr>
        <p:sp>
          <p:nvSpPr>
            <p:cNvPr id="1529" name="Google Shape;1529;p43"/>
            <p:cNvSpPr/>
            <p:nvPr/>
          </p:nvSpPr>
          <p:spPr>
            <a:xfrm>
              <a:off x="5077083" y="1138775"/>
              <a:ext cx="384934" cy="384934"/>
            </a:xfrm>
            <a:custGeom>
              <a:avLst/>
              <a:gdLst/>
              <a:ahLst/>
              <a:cxnLst/>
              <a:rect l="l" t="t" r="r" b="b"/>
              <a:pathLst>
                <a:path w="12859" h="12859" extrusionOk="0">
                  <a:moveTo>
                    <a:pt x="6429" y="0"/>
                  </a:moveTo>
                  <a:cubicBezTo>
                    <a:pt x="2869" y="0"/>
                    <a:pt x="0" y="2882"/>
                    <a:pt x="0" y="6430"/>
                  </a:cubicBezTo>
                  <a:cubicBezTo>
                    <a:pt x="0" y="9990"/>
                    <a:pt x="2869" y="12859"/>
                    <a:pt x="6429" y="12859"/>
                  </a:cubicBezTo>
                  <a:cubicBezTo>
                    <a:pt x="9978" y="12859"/>
                    <a:pt x="12859" y="9990"/>
                    <a:pt x="12859" y="6430"/>
                  </a:cubicBezTo>
                  <a:cubicBezTo>
                    <a:pt x="12859" y="2882"/>
                    <a:pt x="9978" y="0"/>
                    <a:pt x="642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3"/>
            <p:cNvSpPr txBox="1"/>
            <p:nvPr/>
          </p:nvSpPr>
          <p:spPr>
            <a:xfrm>
              <a:off x="5538225" y="1148400"/>
              <a:ext cx="24456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31" name="Google Shape;1531;p43"/>
          <p:cNvSpPr/>
          <p:nvPr/>
        </p:nvSpPr>
        <p:spPr>
          <a:xfrm>
            <a:off x="5178000" y="2360663"/>
            <a:ext cx="183075" cy="183100"/>
          </a:xfrm>
          <a:custGeom>
            <a:avLst/>
            <a:gdLst/>
            <a:ahLst/>
            <a:cxnLst/>
            <a:rect l="l" t="t" r="r" b="b"/>
            <a:pathLst>
              <a:path w="7323" h="7324" extrusionOk="0">
                <a:moveTo>
                  <a:pt x="2358" y="1"/>
                </a:moveTo>
                <a:cubicBezTo>
                  <a:pt x="2060" y="1"/>
                  <a:pt x="1834" y="227"/>
                  <a:pt x="1834" y="513"/>
                </a:cubicBezTo>
                <a:cubicBezTo>
                  <a:pt x="1834" y="811"/>
                  <a:pt x="2060" y="1037"/>
                  <a:pt x="2358" y="1037"/>
                </a:cubicBezTo>
                <a:lnTo>
                  <a:pt x="2441" y="1037"/>
                </a:lnTo>
                <a:cubicBezTo>
                  <a:pt x="2441" y="1037"/>
                  <a:pt x="2441" y="1049"/>
                  <a:pt x="2441" y="1049"/>
                </a:cubicBezTo>
                <a:lnTo>
                  <a:pt x="2643" y="1537"/>
                </a:lnTo>
                <a:cubicBezTo>
                  <a:pt x="2167" y="1775"/>
                  <a:pt x="1774" y="2156"/>
                  <a:pt x="1536" y="2644"/>
                </a:cubicBezTo>
                <a:cubicBezTo>
                  <a:pt x="1536" y="2632"/>
                  <a:pt x="1536" y="2632"/>
                  <a:pt x="1536" y="2632"/>
                </a:cubicBezTo>
                <a:lnTo>
                  <a:pt x="1048" y="2430"/>
                </a:lnTo>
                <a:lnTo>
                  <a:pt x="1036" y="2430"/>
                </a:lnTo>
                <a:cubicBezTo>
                  <a:pt x="1036" y="2406"/>
                  <a:pt x="1048" y="2382"/>
                  <a:pt x="1048" y="2346"/>
                </a:cubicBezTo>
                <a:cubicBezTo>
                  <a:pt x="1048" y="2061"/>
                  <a:pt x="810" y="1823"/>
                  <a:pt x="524" y="1823"/>
                </a:cubicBezTo>
                <a:cubicBezTo>
                  <a:pt x="238" y="1823"/>
                  <a:pt x="0" y="2061"/>
                  <a:pt x="0" y="2346"/>
                </a:cubicBezTo>
                <a:cubicBezTo>
                  <a:pt x="0" y="2644"/>
                  <a:pt x="238" y="2870"/>
                  <a:pt x="524" y="2870"/>
                </a:cubicBezTo>
                <a:cubicBezTo>
                  <a:pt x="691" y="2870"/>
                  <a:pt x="846" y="2787"/>
                  <a:pt x="941" y="2668"/>
                </a:cubicBezTo>
                <a:cubicBezTo>
                  <a:pt x="941" y="2668"/>
                  <a:pt x="941" y="2680"/>
                  <a:pt x="953" y="2680"/>
                </a:cubicBezTo>
                <a:lnTo>
                  <a:pt x="1441" y="2882"/>
                </a:lnTo>
                <a:cubicBezTo>
                  <a:pt x="1358" y="3120"/>
                  <a:pt x="1310" y="3382"/>
                  <a:pt x="1310" y="3656"/>
                </a:cubicBezTo>
                <a:cubicBezTo>
                  <a:pt x="1310" y="3930"/>
                  <a:pt x="1358" y="4192"/>
                  <a:pt x="1441" y="4430"/>
                </a:cubicBezTo>
                <a:cubicBezTo>
                  <a:pt x="1441" y="4442"/>
                  <a:pt x="1441" y="4442"/>
                  <a:pt x="1441" y="4442"/>
                </a:cubicBezTo>
                <a:lnTo>
                  <a:pt x="953" y="4632"/>
                </a:lnTo>
                <a:cubicBezTo>
                  <a:pt x="941" y="4644"/>
                  <a:pt x="941" y="4644"/>
                  <a:pt x="941" y="4644"/>
                </a:cubicBezTo>
                <a:cubicBezTo>
                  <a:pt x="846" y="4525"/>
                  <a:pt x="691" y="4442"/>
                  <a:pt x="524" y="4442"/>
                </a:cubicBezTo>
                <a:cubicBezTo>
                  <a:pt x="238" y="4442"/>
                  <a:pt x="0" y="4680"/>
                  <a:pt x="0" y="4966"/>
                </a:cubicBezTo>
                <a:cubicBezTo>
                  <a:pt x="0" y="5252"/>
                  <a:pt x="238" y="5490"/>
                  <a:pt x="524" y="5490"/>
                </a:cubicBezTo>
                <a:cubicBezTo>
                  <a:pt x="810" y="5490"/>
                  <a:pt x="1048" y="5252"/>
                  <a:pt x="1048" y="4966"/>
                </a:cubicBezTo>
                <a:cubicBezTo>
                  <a:pt x="1048" y="4942"/>
                  <a:pt x="1036" y="4906"/>
                  <a:pt x="1036" y="4882"/>
                </a:cubicBezTo>
                <a:lnTo>
                  <a:pt x="1048" y="4882"/>
                </a:lnTo>
                <a:lnTo>
                  <a:pt x="1536" y="4680"/>
                </a:lnTo>
                <a:cubicBezTo>
                  <a:pt x="1774" y="5156"/>
                  <a:pt x="2167" y="5549"/>
                  <a:pt x="2643" y="5775"/>
                </a:cubicBezTo>
                <a:cubicBezTo>
                  <a:pt x="2643" y="5775"/>
                  <a:pt x="2643" y="5775"/>
                  <a:pt x="2643" y="5787"/>
                </a:cubicBezTo>
                <a:lnTo>
                  <a:pt x="2441" y="6264"/>
                </a:lnTo>
                <a:cubicBezTo>
                  <a:pt x="2441" y="6276"/>
                  <a:pt x="2441" y="6276"/>
                  <a:pt x="2441" y="6276"/>
                </a:cubicBezTo>
                <a:lnTo>
                  <a:pt x="2358" y="6276"/>
                </a:lnTo>
                <a:cubicBezTo>
                  <a:pt x="2060" y="6276"/>
                  <a:pt x="1834" y="6502"/>
                  <a:pt x="1834" y="6799"/>
                </a:cubicBezTo>
                <a:cubicBezTo>
                  <a:pt x="1834" y="7085"/>
                  <a:pt x="2060" y="7323"/>
                  <a:pt x="2358" y="7323"/>
                </a:cubicBezTo>
                <a:cubicBezTo>
                  <a:pt x="2643" y="7323"/>
                  <a:pt x="2882" y="7085"/>
                  <a:pt x="2882" y="6799"/>
                </a:cubicBezTo>
                <a:cubicBezTo>
                  <a:pt x="2882" y="6621"/>
                  <a:pt x="2798" y="6478"/>
                  <a:pt x="2667" y="6383"/>
                </a:cubicBezTo>
                <a:cubicBezTo>
                  <a:pt x="2679" y="6371"/>
                  <a:pt x="2679" y="6371"/>
                  <a:pt x="2679" y="6371"/>
                </a:cubicBezTo>
                <a:lnTo>
                  <a:pt x="2882" y="5883"/>
                </a:lnTo>
                <a:cubicBezTo>
                  <a:pt x="2882" y="5883"/>
                  <a:pt x="2882" y="5883"/>
                  <a:pt x="2882" y="5871"/>
                </a:cubicBezTo>
                <a:cubicBezTo>
                  <a:pt x="3132" y="5966"/>
                  <a:pt x="3382" y="6014"/>
                  <a:pt x="3656" y="6014"/>
                </a:cubicBezTo>
                <a:cubicBezTo>
                  <a:pt x="3929" y="6014"/>
                  <a:pt x="4191" y="5966"/>
                  <a:pt x="4441" y="5871"/>
                </a:cubicBezTo>
                <a:cubicBezTo>
                  <a:pt x="4441" y="5883"/>
                  <a:pt x="4441" y="5883"/>
                  <a:pt x="4441" y="5883"/>
                </a:cubicBezTo>
                <a:lnTo>
                  <a:pt x="4644" y="6371"/>
                </a:lnTo>
                <a:cubicBezTo>
                  <a:pt x="4644" y="6371"/>
                  <a:pt x="4644" y="6371"/>
                  <a:pt x="4656" y="6383"/>
                </a:cubicBezTo>
                <a:cubicBezTo>
                  <a:pt x="4525" y="6478"/>
                  <a:pt x="4441" y="6621"/>
                  <a:pt x="4441" y="6799"/>
                </a:cubicBezTo>
                <a:cubicBezTo>
                  <a:pt x="4441" y="7085"/>
                  <a:pt x="4679" y="7323"/>
                  <a:pt x="4965" y="7323"/>
                </a:cubicBezTo>
                <a:cubicBezTo>
                  <a:pt x="5263" y="7323"/>
                  <a:pt x="5489" y="7085"/>
                  <a:pt x="5489" y="6799"/>
                </a:cubicBezTo>
                <a:cubicBezTo>
                  <a:pt x="5489" y="6502"/>
                  <a:pt x="5263" y="6276"/>
                  <a:pt x="4965" y="6276"/>
                </a:cubicBezTo>
                <a:lnTo>
                  <a:pt x="4882" y="6276"/>
                </a:lnTo>
                <a:cubicBezTo>
                  <a:pt x="4882" y="6276"/>
                  <a:pt x="4882" y="6276"/>
                  <a:pt x="4882" y="6264"/>
                </a:cubicBezTo>
                <a:lnTo>
                  <a:pt x="4679" y="5787"/>
                </a:lnTo>
                <a:cubicBezTo>
                  <a:pt x="4679" y="5775"/>
                  <a:pt x="4679" y="5775"/>
                  <a:pt x="4679" y="5775"/>
                </a:cubicBezTo>
                <a:cubicBezTo>
                  <a:pt x="5156" y="5549"/>
                  <a:pt x="5549" y="5156"/>
                  <a:pt x="5775" y="4680"/>
                </a:cubicBezTo>
                <a:lnTo>
                  <a:pt x="5787" y="4680"/>
                </a:lnTo>
                <a:lnTo>
                  <a:pt x="6263" y="4882"/>
                </a:lnTo>
                <a:lnTo>
                  <a:pt x="6287" y="4882"/>
                </a:lnTo>
                <a:cubicBezTo>
                  <a:pt x="6275" y="4906"/>
                  <a:pt x="6275" y="4942"/>
                  <a:pt x="6275" y="4966"/>
                </a:cubicBezTo>
                <a:cubicBezTo>
                  <a:pt x="6275" y="5252"/>
                  <a:pt x="6513" y="5490"/>
                  <a:pt x="6799" y="5490"/>
                </a:cubicBezTo>
                <a:cubicBezTo>
                  <a:pt x="7085" y="5490"/>
                  <a:pt x="7323" y="5252"/>
                  <a:pt x="7323" y="4966"/>
                </a:cubicBezTo>
                <a:cubicBezTo>
                  <a:pt x="7323" y="4680"/>
                  <a:pt x="7085" y="4442"/>
                  <a:pt x="6799" y="4442"/>
                </a:cubicBezTo>
                <a:cubicBezTo>
                  <a:pt x="6632" y="4442"/>
                  <a:pt x="6477" y="4525"/>
                  <a:pt x="6382" y="4644"/>
                </a:cubicBezTo>
                <a:cubicBezTo>
                  <a:pt x="6382" y="4644"/>
                  <a:pt x="6370" y="4644"/>
                  <a:pt x="6370" y="4632"/>
                </a:cubicBezTo>
                <a:lnTo>
                  <a:pt x="5882" y="4442"/>
                </a:lnTo>
                <a:cubicBezTo>
                  <a:pt x="5882" y="4442"/>
                  <a:pt x="5882" y="4442"/>
                  <a:pt x="5882" y="4430"/>
                </a:cubicBezTo>
                <a:cubicBezTo>
                  <a:pt x="5965" y="4192"/>
                  <a:pt x="6013" y="3930"/>
                  <a:pt x="6013" y="3656"/>
                </a:cubicBezTo>
                <a:cubicBezTo>
                  <a:pt x="6013" y="3382"/>
                  <a:pt x="5965" y="3120"/>
                  <a:pt x="5882" y="2882"/>
                </a:cubicBezTo>
                <a:lnTo>
                  <a:pt x="6370" y="2680"/>
                </a:lnTo>
                <a:cubicBezTo>
                  <a:pt x="6370" y="2680"/>
                  <a:pt x="6382" y="2668"/>
                  <a:pt x="6382" y="2668"/>
                </a:cubicBezTo>
                <a:cubicBezTo>
                  <a:pt x="6477" y="2787"/>
                  <a:pt x="6632" y="2870"/>
                  <a:pt x="6799" y="2870"/>
                </a:cubicBezTo>
                <a:cubicBezTo>
                  <a:pt x="7085" y="2870"/>
                  <a:pt x="7323" y="2644"/>
                  <a:pt x="7323" y="2346"/>
                </a:cubicBezTo>
                <a:cubicBezTo>
                  <a:pt x="7323" y="2061"/>
                  <a:pt x="7085" y="1823"/>
                  <a:pt x="6799" y="1823"/>
                </a:cubicBezTo>
                <a:cubicBezTo>
                  <a:pt x="6513" y="1823"/>
                  <a:pt x="6275" y="2061"/>
                  <a:pt x="6275" y="2346"/>
                </a:cubicBezTo>
                <a:cubicBezTo>
                  <a:pt x="6275" y="2382"/>
                  <a:pt x="6275" y="2406"/>
                  <a:pt x="6287" y="2430"/>
                </a:cubicBezTo>
                <a:lnTo>
                  <a:pt x="6263" y="2430"/>
                </a:lnTo>
                <a:lnTo>
                  <a:pt x="5787" y="2632"/>
                </a:lnTo>
                <a:cubicBezTo>
                  <a:pt x="5787" y="2632"/>
                  <a:pt x="5787" y="2632"/>
                  <a:pt x="5775" y="2644"/>
                </a:cubicBezTo>
                <a:cubicBezTo>
                  <a:pt x="5549" y="2156"/>
                  <a:pt x="5156" y="1775"/>
                  <a:pt x="4679" y="1537"/>
                </a:cubicBezTo>
                <a:lnTo>
                  <a:pt x="4882" y="1049"/>
                </a:lnTo>
                <a:cubicBezTo>
                  <a:pt x="4882" y="1049"/>
                  <a:pt x="4882" y="1037"/>
                  <a:pt x="4882" y="1037"/>
                </a:cubicBezTo>
                <a:lnTo>
                  <a:pt x="4965" y="1037"/>
                </a:lnTo>
                <a:cubicBezTo>
                  <a:pt x="5263" y="1037"/>
                  <a:pt x="5489" y="811"/>
                  <a:pt x="5489" y="513"/>
                </a:cubicBezTo>
                <a:cubicBezTo>
                  <a:pt x="5489" y="227"/>
                  <a:pt x="5263" y="1"/>
                  <a:pt x="4965" y="1"/>
                </a:cubicBezTo>
                <a:cubicBezTo>
                  <a:pt x="4679" y="1"/>
                  <a:pt x="4441" y="227"/>
                  <a:pt x="4441" y="513"/>
                </a:cubicBezTo>
                <a:cubicBezTo>
                  <a:pt x="4441" y="692"/>
                  <a:pt x="4525" y="834"/>
                  <a:pt x="4656" y="930"/>
                </a:cubicBezTo>
                <a:cubicBezTo>
                  <a:pt x="4644" y="942"/>
                  <a:pt x="4644" y="942"/>
                  <a:pt x="4644" y="953"/>
                </a:cubicBezTo>
                <a:lnTo>
                  <a:pt x="4441" y="1430"/>
                </a:lnTo>
                <a:cubicBezTo>
                  <a:pt x="4441" y="1430"/>
                  <a:pt x="4441" y="1442"/>
                  <a:pt x="4441" y="1442"/>
                </a:cubicBezTo>
                <a:cubicBezTo>
                  <a:pt x="4191" y="1358"/>
                  <a:pt x="3929" y="1299"/>
                  <a:pt x="3656" y="1299"/>
                </a:cubicBezTo>
                <a:cubicBezTo>
                  <a:pt x="3382" y="1299"/>
                  <a:pt x="3132" y="1358"/>
                  <a:pt x="2882" y="1442"/>
                </a:cubicBezTo>
                <a:cubicBezTo>
                  <a:pt x="2882" y="1442"/>
                  <a:pt x="2882" y="1430"/>
                  <a:pt x="2882" y="1430"/>
                </a:cubicBezTo>
                <a:lnTo>
                  <a:pt x="2679" y="953"/>
                </a:lnTo>
                <a:cubicBezTo>
                  <a:pt x="2679" y="942"/>
                  <a:pt x="2667" y="942"/>
                  <a:pt x="2667" y="930"/>
                </a:cubicBezTo>
                <a:cubicBezTo>
                  <a:pt x="2798" y="834"/>
                  <a:pt x="2882" y="692"/>
                  <a:pt x="2882" y="513"/>
                </a:cubicBezTo>
                <a:cubicBezTo>
                  <a:pt x="2882" y="227"/>
                  <a:pt x="2643" y="1"/>
                  <a:pt x="23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43"/>
          <p:cNvGrpSpPr/>
          <p:nvPr/>
        </p:nvGrpSpPr>
        <p:grpSpPr>
          <a:xfrm>
            <a:off x="5168699" y="1221063"/>
            <a:ext cx="201748" cy="201748"/>
            <a:chOff x="-25834600" y="3176875"/>
            <a:chExt cx="296950" cy="296950"/>
          </a:xfrm>
        </p:grpSpPr>
        <p:sp>
          <p:nvSpPr>
            <p:cNvPr id="1533" name="Google Shape;1533;p43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3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3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3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3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8" name="Google Shape;1538;p43"/>
          <p:cNvGrpSpPr/>
          <p:nvPr/>
        </p:nvGrpSpPr>
        <p:grpSpPr>
          <a:xfrm>
            <a:off x="5168147" y="1797544"/>
            <a:ext cx="202818" cy="188364"/>
            <a:chOff x="-25465200" y="3565175"/>
            <a:chExt cx="298525" cy="277250"/>
          </a:xfrm>
        </p:grpSpPr>
        <p:sp>
          <p:nvSpPr>
            <p:cNvPr id="1539" name="Google Shape;1539;p43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3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1" name="Google Shape;1541;p43"/>
          <p:cNvSpPr/>
          <p:nvPr/>
        </p:nvSpPr>
        <p:spPr>
          <a:xfrm>
            <a:off x="2952050" y="2533202"/>
            <a:ext cx="1470258" cy="296566"/>
          </a:xfrm>
          <a:custGeom>
            <a:avLst/>
            <a:gdLst/>
            <a:ahLst/>
            <a:cxnLst/>
            <a:rect l="l" t="t" r="r" b="b"/>
            <a:pathLst>
              <a:path w="49115" h="9907" extrusionOk="0">
                <a:moveTo>
                  <a:pt x="3144" y="1"/>
                </a:moveTo>
                <a:lnTo>
                  <a:pt x="1" y="4954"/>
                </a:lnTo>
                <a:lnTo>
                  <a:pt x="3144" y="9907"/>
                </a:lnTo>
                <a:lnTo>
                  <a:pt x="49114" y="9907"/>
                </a:lnTo>
                <a:lnTo>
                  <a:pt x="49114" y="1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542" name="Google Shape;1542;p43"/>
          <p:cNvGrpSpPr/>
          <p:nvPr/>
        </p:nvGrpSpPr>
        <p:grpSpPr>
          <a:xfrm>
            <a:off x="1160275" y="4136889"/>
            <a:ext cx="2899520" cy="385323"/>
            <a:chOff x="1160275" y="4136889"/>
            <a:chExt cx="2899520" cy="385323"/>
          </a:xfrm>
        </p:grpSpPr>
        <p:sp>
          <p:nvSpPr>
            <p:cNvPr id="1543" name="Google Shape;1543;p43"/>
            <p:cNvSpPr/>
            <p:nvPr/>
          </p:nvSpPr>
          <p:spPr>
            <a:xfrm>
              <a:off x="3674471" y="4136889"/>
              <a:ext cx="385323" cy="385323"/>
            </a:xfrm>
            <a:custGeom>
              <a:avLst/>
              <a:gdLst/>
              <a:ahLst/>
              <a:cxnLst/>
              <a:rect l="l" t="t" r="r" b="b"/>
              <a:pathLst>
                <a:path w="12872" h="12872" extrusionOk="0">
                  <a:moveTo>
                    <a:pt x="6442" y="1"/>
                  </a:moveTo>
                  <a:cubicBezTo>
                    <a:pt x="2882" y="1"/>
                    <a:pt x="1" y="2882"/>
                    <a:pt x="1" y="6442"/>
                  </a:cubicBezTo>
                  <a:cubicBezTo>
                    <a:pt x="1" y="9990"/>
                    <a:pt x="2882" y="12871"/>
                    <a:pt x="6442" y="12871"/>
                  </a:cubicBezTo>
                  <a:cubicBezTo>
                    <a:pt x="9990" y="12871"/>
                    <a:pt x="12872" y="9990"/>
                    <a:pt x="12872" y="6442"/>
                  </a:cubicBezTo>
                  <a:cubicBezTo>
                    <a:pt x="12872" y="2882"/>
                    <a:pt x="9990" y="1"/>
                    <a:pt x="644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3"/>
            <p:cNvSpPr txBox="1"/>
            <p:nvPr/>
          </p:nvSpPr>
          <p:spPr>
            <a:xfrm>
              <a:off x="1160275" y="4146701"/>
              <a:ext cx="24456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5" name="Google Shape;1545;p43"/>
          <p:cNvGrpSpPr/>
          <p:nvPr/>
        </p:nvGrpSpPr>
        <p:grpSpPr>
          <a:xfrm>
            <a:off x="1160275" y="3587278"/>
            <a:ext cx="2899520" cy="384934"/>
            <a:chOff x="1160275" y="3587278"/>
            <a:chExt cx="2899520" cy="384934"/>
          </a:xfrm>
        </p:grpSpPr>
        <p:sp>
          <p:nvSpPr>
            <p:cNvPr id="1546" name="Google Shape;1546;p43"/>
            <p:cNvSpPr/>
            <p:nvPr/>
          </p:nvSpPr>
          <p:spPr>
            <a:xfrm>
              <a:off x="3674471" y="3587278"/>
              <a:ext cx="385323" cy="384934"/>
            </a:xfrm>
            <a:custGeom>
              <a:avLst/>
              <a:gdLst/>
              <a:ahLst/>
              <a:cxnLst/>
              <a:rect l="l" t="t" r="r" b="b"/>
              <a:pathLst>
                <a:path w="12872" h="12859" extrusionOk="0">
                  <a:moveTo>
                    <a:pt x="6442" y="0"/>
                  </a:moveTo>
                  <a:cubicBezTo>
                    <a:pt x="2882" y="0"/>
                    <a:pt x="1" y="2882"/>
                    <a:pt x="1" y="6430"/>
                  </a:cubicBezTo>
                  <a:cubicBezTo>
                    <a:pt x="1" y="9978"/>
                    <a:pt x="2882" y="12859"/>
                    <a:pt x="6442" y="12859"/>
                  </a:cubicBezTo>
                  <a:cubicBezTo>
                    <a:pt x="9990" y="12859"/>
                    <a:pt x="12872" y="9978"/>
                    <a:pt x="12872" y="6430"/>
                  </a:cubicBezTo>
                  <a:cubicBezTo>
                    <a:pt x="12872" y="2882"/>
                    <a:pt x="9990" y="0"/>
                    <a:pt x="644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3"/>
            <p:cNvSpPr txBox="1"/>
            <p:nvPr/>
          </p:nvSpPr>
          <p:spPr>
            <a:xfrm>
              <a:off x="1160275" y="3596899"/>
              <a:ext cx="24456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 from Earth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8" name="Google Shape;1548;p43"/>
          <p:cNvGrpSpPr/>
          <p:nvPr/>
        </p:nvGrpSpPr>
        <p:grpSpPr>
          <a:xfrm>
            <a:off x="1160275" y="3037277"/>
            <a:ext cx="2899520" cy="385323"/>
            <a:chOff x="1160275" y="3037277"/>
            <a:chExt cx="2899520" cy="385323"/>
          </a:xfrm>
        </p:grpSpPr>
        <p:sp>
          <p:nvSpPr>
            <p:cNvPr id="1549" name="Google Shape;1549;p43"/>
            <p:cNvSpPr/>
            <p:nvPr/>
          </p:nvSpPr>
          <p:spPr>
            <a:xfrm>
              <a:off x="3674471" y="3037277"/>
              <a:ext cx="385323" cy="385323"/>
            </a:xfrm>
            <a:custGeom>
              <a:avLst/>
              <a:gdLst/>
              <a:ahLst/>
              <a:cxnLst/>
              <a:rect l="l" t="t" r="r" b="b"/>
              <a:pathLst>
                <a:path w="12872" h="12872" extrusionOk="0">
                  <a:moveTo>
                    <a:pt x="6442" y="1"/>
                  </a:moveTo>
                  <a:cubicBezTo>
                    <a:pt x="2882" y="1"/>
                    <a:pt x="1" y="2882"/>
                    <a:pt x="1" y="6442"/>
                  </a:cubicBezTo>
                  <a:cubicBezTo>
                    <a:pt x="1" y="9990"/>
                    <a:pt x="2882" y="12872"/>
                    <a:pt x="6442" y="12872"/>
                  </a:cubicBezTo>
                  <a:cubicBezTo>
                    <a:pt x="9990" y="12872"/>
                    <a:pt x="12872" y="9990"/>
                    <a:pt x="12872" y="6442"/>
                  </a:cubicBezTo>
                  <a:cubicBezTo>
                    <a:pt x="12872" y="2882"/>
                    <a:pt x="9990" y="1"/>
                    <a:pt x="644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3"/>
            <p:cNvSpPr txBox="1"/>
            <p:nvPr/>
          </p:nvSpPr>
          <p:spPr>
            <a:xfrm>
              <a:off x="1160275" y="3047100"/>
              <a:ext cx="24456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Pluto is now a dwarf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1" name="Google Shape;1551;p43"/>
          <p:cNvGrpSpPr/>
          <p:nvPr/>
        </p:nvGrpSpPr>
        <p:grpSpPr>
          <a:xfrm>
            <a:off x="3773221" y="4228653"/>
            <a:ext cx="187837" cy="200695"/>
            <a:chOff x="-24344425" y="3519475"/>
            <a:chExt cx="276475" cy="295400"/>
          </a:xfrm>
        </p:grpSpPr>
        <p:sp>
          <p:nvSpPr>
            <p:cNvPr id="1552" name="Google Shape;1552;p43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3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43"/>
          <p:cNvGrpSpPr/>
          <p:nvPr/>
        </p:nvGrpSpPr>
        <p:grpSpPr>
          <a:xfrm>
            <a:off x="3767335" y="3680484"/>
            <a:ext cx="199608" cy="198538"/>
            <a:chOff x="-24353075" y="3891250"/>
            <a:chExt cx="293800" cy="292225"/>
          </a:xfrm>
        </p:grpSpPr>
        <p:sp>
          <p:nvSpPr>
            <p:cNvPr id="1555" name="Google Shape;1555;p43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3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57;p43"/>
          <p:cNvSpPr/>
          <p:nvPr/>
        </p:nvSpPr>
        <p:spPr>
          <a:xfrm>
            <a:off x="3766262" y="3129075"/>
            <a:ext cx="201765" cy="201748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8" name="Google Shape;1558;p43"/>
          <p:cNvGrpSpPr/>
          <p:nvPr/>
        </p:nvGrpSpPr>
        <p:grpSpPr>
          <a:xfrm>
            <a:off x="4235522" y="2499703"/>
            <a:ext cx="661174" cy="661174"/>
            <a:chOff x="4235522" y="2499703"/>
            <a:chExt cx="661174" cy="661174"/>
          </a:xfrm>
        </p:grpSpPr>
        <p:sp>
          <p:nvSpPr>
            <p:cNvPr id="1559" name="Google Shape;1559;p43"/>
            <p:cNvSpPr/>
            <p:nvPr/>
          </p:nvSpPr>
          <p:spPr>
            <a:xfrm>
              <a:off x="4259052" y="2523233"/>
              <a:ext cx="614117" cy="614476"/>
            </a:xfrm>
            <a:custGeom>
              <a:avLst/>
              <a:gdLst/>
              <a:ahLst/>
              <a:cxnLst/>
              <a:rect l="l" t="t" r="r" b="b"/>
              <a:pathLst>
                <a:path w="20515" h="20527" extrusionOk="0">
                  <a:moveTo>
                    <a:pt x="10252" y="1"/>
                  </a:moveTo>
                  <a:cubicBezTo>
                    <a:pt x="4584" y="1"/>
                    <a:pt x="0" y="4596"/>
                    <a:pt x="0" y="10264"/>
                  </a:cubicBezTo>
                  <a:cubicBezTo>
                    <a:pt x="0" y="15931"/>
                    <a:pt x="4584" y="20527"/>
                    <a:pt x="10252" y="20527"/>
                  </a:cubicBezTo>
                  <a:cubicBezTo>
                    <a:pt x="15919" y="20527"/>
                    <a:pt x="20515" y="15931"/>
                    <a:pt x="20515" y="10264"/>
                  </a:cubicBezTo>
                  <a:cubicBezTo>
                    <a:pt x="20515" y="4596"/>
                    <a:pt x="15919" y="1"/>
                    <a:pt x="1025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3"/>
            <p:cNvSpPr/>
            <p:nvPr/>
          </p:nvSpPr>
          <p:spPr>
            <a:xfrm>
              <a:off x="4235522" y="2499703"/>
              <a:ext cx="661174" cy="661174"/>
            </a:xfrm>
            <a:custGeom>
              <a:avLst/>
              <a:gdLst/>
              <a:ahLst/>
              <a:cxnLst/>
              <a:rect l="l" t="t" r="r" b="b"/>
              <a:pathLst>
                <a:path w="22087" h="22087" extrusionOk="0">
                  <a:moveTo>
                    <a:pt x="11038" y="1572"/>
                  </a:moveTo>
                  <a:cubicBezTo>
                    <a:pt x="16264" y="1572"/>
                    <a:pt x="20515" y="5823"/>
                    <a:pt x="20515" y="11050"/>
                  </a:cubicBezTo>
                  <a:cubicBezTo>
                    <a:pt x="20515" y="16277"/>
                    <a:pt x="16264" y="20527"/>
                    <a:pt x="11038" y="20527"/>
                  </a:cubicBezTo>
                  <a:cubicBezTo>
                    <a:pt x="5823" y="20527"/>
                    <a:pt x="1560" y="16277"/>
                    <a:pt x="1560" y="11050"/>
                  </a:cubicBezTo>
                  <a:cubicBezTo>
                    <a:pt x="1560" y="5823"/>
                    <a:pt x="5823" y="1572"/>
                    <a:pt x="11038" y="1572"/>
                  </a:cubicBezTo>
                  <a:close/>
                  <a:moveTo>
                    <a:pt x="11038" y="1"/>
                  </a:moveTo>
                  <a:cubicBezTo>
                    <a:pt x="4953" y="1"/>
                    <a:pt x="0" y="4954"/>
                    <a:pt x="0" y="11050"/>
                  </a:cubicBezTo>
                  <a:cubicBezTo>
                    <a:pt x="0" y="17134"/>
                    <a:pt x="4953" y="22087"/>
                    <a:pt x="11038" y="22087"/>
                  </a:cubicBezTo>
                  <a:cubicBezTo>
                    <a:pt x="17134" y="22087"/>
                    <a:pt x="22087" y="17134"/>
                    <a:pt x="22087" y="11050"/>
                  </a:cubicBezTo>
                  <a:cubicBezTo>
                    <a:pt x="22087" y="4954"/>
                    <a:pt x="17134" y="1"/>
                    <a:pt x="11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1" name="Google Shape;1561;p43"/>
            <p:cNvGrpSpPr/>
            <p:nvPr/>
          </p:nvGrpSpPr>
          <p:grpSpPr>
            <a:xfrm>
              <a:off x="4344583" y="2614481"/>
              <a:ext cx="443068" cy="430585"/>
              <a:chOff x="4344583" y="2614481"/>
              <a:chExt cx="443068" cy="430585"/>
            </a:xfrm>
          </p:grpSpPr>
          <p:sp>
            <p:nvSpPr>
              <p:cNvPr id="1562" name="Google Shape;1562;p43"/>
              <p:cNvSpPr/>
              <p:nvPr/>
            </p:nvSpPr>
            <p:spPr>
              <a:xfrm>
                <a:off x="4498579" y="2614481"/>
                <a:ext cx="134019" cy="430585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14384" extrusionOk="0">
                    <a:moveTo>
                      <a:pt x="0" y="1"/>
                    </a:moveTo>
                    <a:lnTo>
                      <a:pt x="0" y="14383"/>
                    </a:lnTo>
                    <a:lnTo>
                      <a:pt x="4477" y="14383"/>
                    </a:lnTo>
                    <a:lnTo>
                      <a:pt x="447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3"/>
              <p:cNvSpPr/>
              <p:nvPr/>
            </p:nvSpPr>
            <p:spPr>
              <a:xfrm>
                <a:off x="4344583" y="2760992"/>
                <a:ext cx="443068" cy="137940"/>
              </a:xfrm>
              <a:custGeom>
                <a:avLst/>
                <a:gdLst/>
                <a:ahLst/>
                <a:cxnLst/>
                <a:rect l="l" t="t" r="r" b="b"/>
                <a:pathLst>
                  <a:path w="14801" h="4608" extrusionOk="0">
                    <a:moveTo>
                      <a:pt x="1" y="0"/>
                    </a:moveTo>
                    <a:lnTo>
                      <a:pt x="1" y="4608"/>
                    </a:lnTo>
                    <a:lnTo>
                      <a:pt x="14800" y="4608"/>
                    </a:lnTo>
                    <a:lnTo>
                      <a:pt x="148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3059125" y="1241374"/>
            <a:ext cx="3025846" cy="3025846"/>
          </a:xfrm>
          <a:custGeom>
            <a:avLst/>
            <a:gdLst/>
            <a:ahLst/>
            <a:cxnLst/>
            <a:rect l="l" t="t" r="r" b="b"/>
            <a:pathLst>
              <a:path w="197252" h="197252" extrusionOk="0">
                <a:moveTo>
                  <a:pt x="72998" y="1"/>
                </a:moveTo>
                <a:cubicBezTo>
                  <a:pt x="67009" y="1"/>
                  <a:pt x="62139" y="4882"/>
                  <a:pt x="62139" y="10871"/>
                </a:cubicBezTo>
                <a:lnTo>
                  <a:pt x="62139" y="62139"/>
                </a:lnTo>
                <a:lnTo>
                  <a:pt x="10871" y="62139"/>
                </a:lnTo>
                <a:cubicBezTo>
                  <a:pt x="4882" y="62139"/>
                  <a:pt x="1" y="67009"/>
                  <a:pt x="1" y="73010"/>
                </a:cubicBezTo>
                <a:lnTo>
                  <a:pt x="1" y="124254"/>
                </a:lnTo>
                <a:cubicBezTo>
                  <a:pt x="1" y="130243"/>
                  <a:pt x="4882" y="135112"/>
                  <a:pt x="10871" y="135112"/>
                </a:cubicBezTo>
                <a:lnTo>
                  <a:pt x="62139" y="135112"/>
                </a:lnTo>
                <a:lnTo>
                  <a:pt x="62139" y="186381"/>
                </a:lnTo>
                <a:cubicBezTo>
                  <a:pt x="62139" y="192370"/>
                  <a:pt x="67009" y="197251"/>
                  <a:pt x="72998" y="197251"/>
                </a:cubicBezTo>
                <a:lnTo>
                  <a:pt x="124254" y="197251"/>
                </a:lnTo>
                <a:cubicBezTo>
                  <a:pt x="130243" y="197251"/>
                  <a:pt x="135113" y="192370"/>
                  <a:pt x="135113" y="186381"/>
                </a:cubicBezTo>
                <a:lnTo>
                  <a:pt x="135113" y="135112"/>
                </a:lnTo>
                <a:lnTo>
                  <a:pt x="186381" y="135112"/>
                </a:lnTo>
                <a:cubicBezTo>
                  <a:pt x="192370" y="135112"/>
                  <a:pt x="197251" y="130243"/>
                  <a:pt x="197251" y="124254"/>
                </a:cubicBezTo>
                <a:lnTo>
                  <a:pt x="197251" y="73010"/>
                </a:lnTo>
                <a:cubicBezTo>
                  <a:pt x="197251" y="67009"/>
                  <a:pt x="192370" y="62139"/>
                  <a:pt x="186381" y="62139"/>
                </a:cubicBezTo>
                <a:lnTo>
                  <a:pt x="135113" y="62139"/>
                </a:lnTo>
                <a:lnTo>
                  <a:pt x="135113" y="10871"/>
                </a:lnTo>
                <a:cubicBezTo>
                  <a:pt x="135113" y="4882"/>
                  <a:pt x="130243" y="1"/>
                  <a:pt x="124254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7"/>
          <p:cNvGrpSpPr/>
          <p:nvPr/>
        </p:nvGrpSpPr>
        <p:grpSpPr>
          <a:xfrm>
            <a:off x="4104884" y="1323010"/>
            <a:ext cx="934237" cy="1431375"/>
            <a:chOff x="4104884" y="1323010"/>
            <a:chExt cx="934237" cy="1431375"/>
          </a:xfrm>
        </p:grpSpPr>
        <p:sp>
          <p:nvSpPr>
            <p:cNvPr id="146" name="Google Shape;146;p17"/>
            <p:cNvSpPr/>
            <p:nvPr/>
          </p:nvSpPr>
          <p:spPr>
            <a:xfrm>
              <a:off x="4104884" y="1323010"/>
              <a:ext cx="934237" cy="1431375"/>
            </a:xfrm>
            <a:custGeom>
              <a:avLst/>
              <a:gdLst/>
              <a:ahLst/>
              <a:cxnLst/>
              <a:rect l="l" t="t" r="r" b="b"/>
              <a:pathLst>
                <a:path w="60902" h="93310" extrusionOk="0">
                  <a:moveTo>
                    <a:pt x="4525" y="1"/>
                  </a:moveTo>
                  <a:cubicBezTo>
                    <a:pt x="2025" y="1"/>
                    <a:pt x="1" y="2025"/>
                    <a:pt x="1" y="4525"/>
                  </a:cubicBezTo>
                  <a:lnTo>
                    <a:pt x="1" y="62854"/>
                  </a:lnTo>
                  <a:lnTo>
                    <a:pt x="30457" y="93310"/>
                  </a:lnTo>
                  <a:lnTo>
                    <a:pt x="60901" y="62854"/>
                  </a:lnTo>
                  <a:lnTo>
                    <a:pt x="60901" y="4525"/>
                  </a:lnTo>
                  <a:cubicBezTo>
                    <a:pt x="60901" y="2025"/>
                    <a:pt x="58877" y="1"/>
                    <a:pt x="5637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4147803" y="1369212"/>
              <a:ext cx="848394" cy="1299881"/>
            </a:xfrm>
            <a:custGeom>
              <a:avLst/>
              <a:gdLst/>
              <a:ahLst/>
              <a:cxnLst/>
              <a:rect l="l" t="t" r="r" b="b"/>
              <a:pathLst>
                <a:path w="55306" h="84738" fill="none" extrusionOk="0">
                  <a:moveTo>
                    <a:pt x="51198" y="1"/>
                  </a:moveTo>
                  <a:lnTo>
                    <a:pt x="4108" y="1"/>
                  </a:lnTo>
                  <a:cubicBezTo>
                    <a:pt x="1846" y="1"/>
                    <a:pt x="1" y="1835"/>
                    <a:pt x="1" y="4109"/>
                  </a:cubicBezTo>
                  <a:lnTo>
                    <a:pt x="1" y="57079"/>
                  </a:lnTo>
                  <a:lnTo>
                    <a:pt x="27659" y="84738"/>
                  </a:lnTo>
                  <a:lnTo>
                    <a:pt x="55305" y="57079"/>
                  </a:lnTo>
                  <a:lnTo>
                    <a:pt x="55305" y="4109"/>
                  </a:lnTo>
                  <a:cubicBezTo>
                    <a:pt x="55305" y="1835"/>
                    <a:pt x="53460" y="1"/>
                    <a:pt x="51198" y="1"/>
                  </a:cubicBezTo>
                  <a:close/>
                </a:path>
              </a:pathLst>
            </a:custGeom>
            <a:noFill/>
            <a:ln w="128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7"/>
          <p:cNvGrpSpPr/>
          <p:nvPr/>
        </p:nvGrpSpPr>
        <p:grpSpPr>
          <a:xfrm>
            <a:off x="4314005" y="1673299"/>
            <a:ext cx="505373" cy="340471"/>
            <a:chOff x="4314005" y="1673299"/>
            <a:chExt cx="505373" cy="340471"/>
          </a:xfrm>
        </p:grpSpPr>
        <p:sp>
          <p:nvSpPr>
            <p:cNvPr id="149" name="Google Shape;149;p17"/>
            <p:cNvSpPr/>
            <p:nvPr/>
          </p:nvSpPr>
          <p:spPr>
            <a:xfrm>
              <a:off x="4390702" y="1673299"/>
              <a:ext cx="428676" cy="340471"/>
            </a:xfrm>
            <a:custGeom>
              <a:avLst/>
              <a:gdLst/>
              <a:ahLst/>
              <a:cxnLst/>
              <a:rect l="l" t="t" r="r" b="b"/>
              <a:pathLst>
                <a:path w="27945" h="22195" extrusionOk="0">
                  <a:moveTo>
                    <a:pt x="8085" y="1"/>
                  </a:moveTo>
                  <a:cubicBezTo>
                    <a:pt x="3632" y="1"/>
                    <a:pt x="1" y="3620"/>
                    <a:pt x="1" y="8073"/>
                  </a:cubicBezTo>
                  <a:cubicBezTo>
                    <a:pt x="1" y="8347"/>
                    <a:pt x="25" y="8621"/>
                    <a:pt x="49" y="8895"/>
                  </a:cubicBezTo>
                  <a:cubicBezTo>
                    <a:pt x="82" y="9265"/>
                    <a:pt x="402" y="9541"/>
                    <a:pt x="768" y="9541"/>
                  </a:cubicBezTo>
                  <a:cubicBezTo>
                    <a:pt x="790" y="9541"/>
                    <a:pt x="812" y="9540"/>
                    <a:pt x="834" y="9538"/>
                  </a:cubicBezTo>
                  <a:cubicBezTo>
                    <a:pt x="1227" y="9490"/>
                    <a:pt x="1513" y="9145"/>
                    <a:pt x="1477" y="8752"/>
                  </a:cubicBezTo>
                  <a:cubicBezTo>
                    <a:pt x="1454" y="8526"/>
                    <a:pt x="1442" y="8299"/>
                    <a:pt x="1442" y="8073"/>
                  </a:cubicBezTo>
                  <a:cubicBezTo>
                    <a:pt x="1442" y="4418"/>
                    <a:pt x="4418" y="1442"/>
                    <a:pt x="8085" y="1442"/>
                  </a:cubicBezTo>
                  <a:cubicBezTo>
                    <a:pt x="10193" y="1442"/>
                    <a:pt x="12133" y="2406"/>
                    <a:pt x="13396" y="4097"/>
                  </a:cubicBezTo>
                  <a:cubicBezTo>
                    <a:pt x="13538" y="4287"/>
                    <a:pt x="13753" y="4394"/>
                    <a:pt x="13979" y="4394"/>
                  </a:cubicBezTo>
                  <a:cubicBezTo>
                    <a:pt x="14205" y="4394"/>
                    <a:pt x="14408" y="4287"/>
                    <a:pt x="14550" y="4097"/>
                  </a:cubicBezTo>
                  <a:cubicBezTo>
                    <a:pt x="15812" y="2406"/>
                    <a:pt x="17753" y="1442"/>
                    <a:pt x="19873" y="1442"/>
                  </a:cubicBezTo>
                  <a:cubicBezTo>
                    <a:pt x="23528" y="1442"/>
                    <a:pt x="26504" y="4418"/>
                    <a:pt x="26504" y="8073"/>
                  </a:cubicBezTo>
                  <a:cubicBezTo>
                    <a:pt x="26504" y="15003"/>
                    <a:pt x="15801" y="19908"/>
                    <a:pt x="13967" y="20706"/>
                  </a:cubicBezTo>
                  <a:cubicBezTo>
                    <a:pt x="12800" y="20206"/>
                    <a:pt x="7966" y="18027"/>
                    <a:pt x="4668" y="14681"/>
                  </a:cubicBezTo>
                  <a:cubicBezTo>
                    <a:pt x="4525" y="14538"/>
                    <a:pt x="4341" y="14467"/>
                    <a:pt x="4158" y="14467"/>
                  </a:cubicBezTo>
                  <a:cubicBezTo>
                    <a:pt x="3975" y="14467"/>
                    <a:pt x="3793" y="14538"/>
                    <a:pt x="3656" y="14681"/>
                  </a:cubicBezTo>
                  <a:cubicBezTo>
                    <a:pt x="3370" y="14955"/>
                    <a:pt x="3370" y="15408"/>
                    <a:pt x="3644" y="15693"/>
                  </a:cubicBezTo>
                  <a:cubicBezTo>
                    <a:pt x="7633" y="19729"/>
                    <a:pt x="13467" y="22051"/>
                    <a:pt x="13705" y="22146"/>
                  </a:cubicBezTo>
                  <a:cubicBezTo>
                    <a:pt x="13800" y="22182"/>
                    <a:pt x="13884" y="22194"/>
                    <a:pt x="13979" y="22194"/>
                  </a:cubicBezTo>
                  <a:cubicBezTo>
                    <a:pt x="14062" y="22194"/>
                    <a:pt x="14158" y="22182"/>
                    <a:pt x="14241" y="22146"/>
                  </a:cubicBezTo>
                  <a:cubicBezTo>
                    <a:pt x="14800" y="21920"/>
                    <a:pt x="27945" y="16586"/>
                    <a:pt x="27945" y="8073"/>
                  </a:cubicBezTo>
                  <a:cubicBezTo>
                    <a:pt x="27945" y="3620"/>
                    <a:pt x="24314" y="1"/>
                    <a:pt x="19873" y="1"/>
                  </a:cubicBezTo>
                  <a:cubicBezTo>
                    <a:pt x="17598" y="1"/>
                    <a:pt x="15491" y="918"/>
                    <a:pt x="13979" y="2561"/>
                  </a:cubicBezTo>
                  <a:cubicBezTo>
                    <a:pt x="12455" y="918"/>
                    <a:pt x="10348" y="1"/>
                    <a:pt x="8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4314005" y="1766623"/>
              <a:ext cx="386660" cy="179371"/>
            </a:xfrm>
            <a:custGeom>
              <a:avLst/>
              <a:gdLst/>
              <a:ahLst/>
              <a:cxnLst/>
              <a:rect l="l" t="t" r="r" b="b"/>
              <a:pathLst>
                <a:path w="25206" h="11693" extrusionOk="0">
                  <a:moveTo>
                    <a:pt x="14038" y="1"/>
                  </a:moveTo>
                  <a:cubicBezTo>
                    <a:pt x="13716" y="1"/>
                    <a:pt x="13431" y="227"/>
                    <a:pt x="13359" y="537"/>
                  </a:cubicBezTo>
                  <a:lnTo>
                    <a:pt x="12097" y="5394"/>
                  </a:lnTo>
                  <a:lnTo>
                    <a:pt x="715" y="5394"/>
                  </a:lnTo>
                  <a:cubicBezTo>
                    <a:pt x="322" y="5394"/>
                    <a:pt x="0" y="5716"/>
                    <a:pt x="0" y="6109"/>
                  </a:cubicBezTo>
                  <a:cubicBezTo>
                    <a:pt x="0" y="6502"/>
                    <a:pt x="322" y="6823"/>
                    <a:pt x="715" y="6823"/>
                  </a:cubicBezTo>
                  <a:lnTo>
                    <a:pt x="12657" y="6823"/>
                  </a:lnTo>
                  <a:cubicBezTo>
                    <a:pt x="12990" y="6823"/>
                    <a:pt x="13276" y="6609"/>
                    <a:pt x="13347" y="6287"/>
                  </a:cubicBezTo>
                  <a:lnTo>
                    <a:pt x="14109" y="3358"/>
                  </a:lnTo>
                  <a:lnTo>
                    <a:pt x="16491" y="11181"/>
                  </a:lnTo>
                  <a:cubicBezTo>
                    <a:pt x="16586" y="11490"/>
                    <a:pt x="16860" y="11693"/>
                    <a:pt x="17181" y="11693"/>
                  </a:cubicBezTo>
                  <a:lnTo>
                    <a:pt x="17205" y="11693"/>
                  </a:lnTo>
                  <a:cubicBezTo>
                    <a:pt x="17526" y="11681"/>
                    <a:pt x="17800" y="11455"/>
                    <a:pt x="17884" y="11145"/>
                  </a:cubicBezTo>
                  <a:lnTo>
                    <a:pt x="19241" y="5299"/>
                  </a:lnTo>
                  <a:lnTo>
                    <a:pt x="19634" y="6359"/>
                  </a:lnTo>
                  <a:cubicBezTo>
                    <a:pt x="19741" y="6633"/>
                    <a:pt x="20015" y="6823"/>
                    <a:pt x="20312" y="6823"/>
                  </a:cubicBezTo>
                  <a:lnTo>
                    <a:pt x="24480" y="6823"/>
                  </a:lnTo>
                  <a:cubicBezTo>
                    <a:pt x="24884" y="6823"/>
                    <a:pt x="25206" y="6502"/>
                    <a:pt x="25206" y="6109"/>
                  </a:cubicBezTo>
                  <a:cubicBezTo>
                    <a:pt x="25206" y="5716"/>
                    <a:pt x="24884" y="5394"/>
                    <a:pt x="24480" y="5394"/>
                  </a:cubicBezTo>
                  <a:lnTo>
                    <a:pt x="20812" y="5394"/>
                  </a:lnTo>
                  <a:lnTo>
                    <a:pt x="19765" y="2549"/>
                  </a:lnTo>
                  <a:cubicBezTo>
                    <a:pt x="19663" y="2278"/>
                    <a:pt x="19413" y="2083"/>
                    <a:pt x="19103" y="2083"/>
                  </a:cubicBezTo>
                  <a:cubicBezTo>
                    <a:pt x="19086" y="2083"/>
                    <a:pt x="19068" y="2083"/>
                    <a:pt x="19050" y="2085"/>
                  </a:cubicBezTo>
                  <a:cubicBezTo>
                    <a:pt x="18729" y="2108"/>
                    <a:pt x="18467" y="2335"/>
                    <a:pt x="18396" y="2644"/>
                  </a:cubicBezTo>
                  <a:lnTo>
                    <a:pt x="17086" y="8216"/>
                  </a:lnTo>
                  <a:lnTo>
                    <a:pt x="14740" y="501"/>
                  </a:lnTo>
                  <a:cubicBezTo>
                    <a:pt x="14645" y="203"/>
                    <a:pt x="14371" y="1"/>
                    <a:pt x="14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7"/>
          <p:cNvGrpSpPr/>
          <p:nvPr/>
        </p:nvGrpSpPr>
        <p:grpSpPr>
          <a:xfrm>
            <a:off x="4572059" y="2287133"/>
            <a:ext cx="1431207" cy="934237"/>
            <a:chOff x="4572059" y="2287133"/>
            <a:chExt cx="1431207" cy="934237"/>
          </a:xfrm>
        </p:grpSpPr>
        <p:sp>
          <p:nvSpPr>
            <p:cNvPr id="152" name="Google Shape;152;p17"/>
            <p:cNvSpPr/>
            <p:nvPr/>
          </p:nvSpPr>
          <p:spPr>
            <a:xfrm>
              <a:off x="4572059" y="2287133"/>
              <a:ext cx="1431207" cy="934237"/>
            </a:xfrm>
            <a:custGeom>
              <a:avLst/>
              <a:gdLst/>
              <a:ahLst/>
              <a:cxnLst/>
              <a:rect l="l" t="t" r="r" b="b"/>
              <a:pathLst>
                <a:path w="93299" h="60902" extrusionOk="0">
                  <a:moveTo>
                    <a:pt x="30445" y="1"/>
                  </a:moveTo>
                  <a:lnTo>
                    <a:pt x="1" y="30457"/>
                  </a:lnTo>
                  <a:lnTo>
                    <a:pt x="30445" y="60901"/>
                  </a:lnTo>
                  <a:lnTo>
                    <a:pt x="88774" y="60901"/>
                  </a:lnTo>
                  <a:cubicBezTo>
                    <a:pt x="91274" y="60901"/>
                    <a:pt x="93298" y="58877"/>
                    <a:pt x="93298" y="56377"/>
                  </a:cubicBezTo>
                  <a:lnTo>
                    <a:pt x="93298" y="4525"/>
                  </a:lnTo>
                  <a:cubicBezTo>
                    <a:pt x="93298" y="2025"/>
                    <a:pt x="91274" y="1"/>
                    <a:pt x="8877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4648771" y="2331510"/>
              <a:ext cx="1299881" cy="848210"/>
            </a:xfrm>
            <a:custGeom>
              <a:avLst/>
              <a:gdLst/>
              <a:ahLst/>
              <a:cxnLst/>
              <a:rect l="l" t="t" r="r" b="b"/>
              <a:pathLst>
                <a:path w="84738" h="55294" fill="none" extrusionOk="0">
                  <a:moveTo>
                    <a:pt x="84737" y="51186"/>
                  </a:moveTo>
                  <a:lnTo>
                    <a:pt x="84737" y="4109"/>
                  </a:lnTo>
                  <a:cubicBezTo>
                    <a:pt x="84737" y="1834"/>
                    <a:pt x="82892" y="1"/>
                    <a:pt x="80618" y="1"/>
                  </a:cubicBezTo>
                  <a:lnTo>
                    <a:pt x="27647" y="1"/>
                  </a:lnTo>
                  <a:lnTo>
                    <a:pt x="1" y="27647"/>
                  </a:lnTo>
                  <a:lnTo>
                    <a:pt x="27647" y="55293"/>
                  </a:lnTo>
                  <a:lnTo>
                    <a:pt x="80618" y="55293"/>
                  </a:lnTo>
                  <a:cubicBezTo>
                    <a:pt x="82892" y="55293"/>
                    <a:pt x="84737" y="53460"/>
                    <a:pt x="84737" y="51186"/>
                  </a:cubicBezTo>
                  <a:close/>
                </a:path>
              </a:pathLst>
            </a:custGeom>
            <a:noFill/>
            <a:ln w="128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7"/>
          <p:cNvGrpSpPr/>
          <p:nvPr/>
        </p:nvGrpSpPr>
        <p:grpSpPr>
          <a:xfrm>
            <a:off x="5326523" y="2471588"/>
            <a:ext cx="358160" cy="557896"/>
            <a:chOff x="5326523" y="2471588"/>
            <a:chExt cx="358160" cy="557896"/>
          </a:xfrm>
        </p:grpSpPr>
        <p:sp>
          <p:nvSpPr>
            <p:cNvPr id="155" name="Google Shape;155;p17"/>
            <p:cNvSpPr/>
            <p:nvPr/>
          </p:nvSpPr>
          <p:spPr>
            <a:xfrm>
              <a:off x="5415292" y="2581479"/>
              <a:ext cx="245302" cy="331758"/>
            </a:xfrm>
            <a:custGeom>
              <a:avLst/>
              <a:gdLst/>
              <a:ahLst/>
              <a:cxnLst/>
              <a:rect l="l" t="t" r="r" b="b"/>
              <a:pathLst>
                <a:path w="15991" h="21627" extrusionOk="0">
                  <a:moveTo>
                    <a:pt x="11954" y="671"/>
                  </a:moveTo>
                  <a:lnTo>
                    <a:pt x="14145" y="1850"/>
                  </a:lnTo>
                  <a:lnTo>
                    <a:pt x="15264" y="3624"/>
                  </a:lnTo>
                  <a:lnTo>
                    <a:pt x="6013" y="20852"/>
                  </a:lnTo>
                  <a:lnTo>
                    <a:pt x="798" y="18042"/>
                  </a:lnTo>
                  <a:lnTo>
                    <a:pt x="10061" y="814"/>
                  </a:lnTo>
                  <a:lnTo>
                    <a:pt x="11954" y="671"/>
                  </a:lnTo>
                  <a:close/>
                  <a:moveTo>
                    <a:pt x="12041" y="0"/>
                  </a:moveTo>
                  <a:cubicBezTo>
                    <a:pt x="12025" y="0"/>
                    <a:pt x="12007" y="2"/>
                    <a:pt x="11990" y="5"/>
                  </a:cubicBezTo>
                  <a:lnTo>
                    <a:pt x="9823" y="171"/>
                  </a:lnTo>
                  <a:cubicBezTo>
                    <a:pt x="9716" y="171"/>
                    <a:pt x="9608" y="243"/>
                    <a:pt x="9561" y="338"/>
                  </a:cubicBezTo>
                  <a:lnTo>
                    <a:pt x="60" y="18019"/>
                  </a:lnTo>
                  <a:cubicBezTo>
                    <a:pt x="12" y="18102"/>
                    <a:pt x="0" y="18185"/>
                    <a:pt x="24" y="18269"/>
                  </a:cubicBezTo>
                  <a:cubicBezTo>
                    <a:pt x="48" y="18352"/>
                    <a:pt x="107" y="18423"/>
                    <a:pt x="191" y="18471"/>
                  </a:cubicBezTo>
                  <a:lnTo>
                    <a:pt x="5989" y="21590"/>
                  </a:lnTo>
                  <a:cubicBezTo>
                    <a:pt x="6037" y="21614"/>
                    <a:pt x="6084" y="21626"/>
                    <a:pt x="6144" y="21626"/>
                  </a:cubicBezTo>
                  <a:cubicBezTo>
                    <a:pt x="6179" y="21626"/>
                    <a:pt x="6203" y="21614"/>
                    <a:pt x="6239" y="21614"/>
                  </a:cubicBezTo>
                  <a:cubicBezTo>
                    <a:pt x="6322" y="21590"/>
                    <a:pt x="6394" y="21531"/>
                    <a:pt x="6429" y="21448"/>
                  </a:cubicBezTo>
                  <a:lnTo>
                    <a:pt x="15943" y="3767"/>
                  </a:lnTo>
                  <a:cubicBezTo>
                    <a:pt x="15990" y="3660"/>
                    <a:pt x="15990" y="3541"/>
                    <a:pt x="15931" y="3434"/>
                  </a:cubicBezTo>
                  <a:lnTo>
                    <a:pt x="14657" y="1421"/>
                  </a:lnTo>
                  <a:cubicBezTo>
                    <a:pt x="14633" y="1374"/>
                    <a:pt x="14585" y="1338"/>
                    <a:pt x="14538" y="1302"/>
                  </a:cubicBezTo>
                  <a:lnTo>
                    <a:pt x="12180" y="40"/>
                  </a:lnTo>
                  <a:cubicBezTo>
                    <a:pt x="12135" y="13"/>
                    <a:pt x="12091" y="0"/>
                    <a:pt x="12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5420768" y="2734044"/>
              <a:ext cx="156713" cy="174063"/>
            </a:xfrm>
            <a:custGeom>
              <a:avLst/>
              <a:gdLst/>
              <a:ahLst/>
              <a:cxnLst/>
              <a:rect l="l" t="t" r="r" b="b"/>
              <a:pathLst>
                <a:path w="10216" h="11347" extrusionOk="0">
                  <a:moveTo>
                    <a:pt x="4417" y="0"/>
                  </a:moveTo>
                  <a:lnTo>
                    <a:pt x="0" y="8227"/>
                  </a:lnTo>
                  <a:lnTo>
                    <a:pt x="5799" y="11347"/>
                  </a:lnTo>
                  <a:lnTo>
                    <a:pt x="10216" y="3120"/>
                  </a:lnTo>
                  <a:lnTo>
                    <a:pt x="4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386608" y="2848445"/>
              <a:ext cx="146129" cy="91258"/>
            </a:xfrm>
            <a:custGeom>
              <a:avLst/>
              <a:gdLst/>
              <a:ahLst/>
              <a:cxnLst/>
              <a:rect l="l" t="t" r="r" b="b"/>
              <a:pathLst>
                <a:path w="9526" h="5949" extrusionOk="0">
                  <a:moveTo>
                    <a:pt x="946" y="1"/>
                  </a:moveTo>
                  <a:cubicBezTo>
                    <a:pt x="745" y="1"/>
                    <a:pt x="551" y="105"/>
                    <a:pt x="453" y="293"/>
                  </a:cubicBezTo>
                  <a:lnTo>
                    <a:pt x="156" y="853"/>
                  </a:lnTo>
                  <a:cubicBezTo>
                    <a:pt x="1" y="1127"/>
                    <a:pt x="108" y="1460"/>
                    <a:pt x="382" y="1615"/>
                  </a:cubicBezTo>
                  <a:lnTo>
                    <a:pt x="8323" y="5877"/>
                  </a:lnTo>
                  <a:cubicBezTo>
                    <a:pt x="8409" y="5926"/>
                    <a:pt x="8502" y="5948"/>
                    <a:pt x="8593" y="5948"/>
                  </a:cubicBezTo>
                  <a:cubicBezTo>
                    <a:pt x="8794" y="5948"/>
                    <a:pt x="8987" y="5839"/>
                    <a:pt x="9085" y="5651"/>
                  </a:cubicBezTo>
                  <a:lnTo>
                    <a:pt x="9383" y="5103"/>
                  </a:lnTo>
                  <a:cubicBezTo>
                    <a:pt x="9526" y="4829"/>
                    <a:pt x="9431" y="4484"/>
                    <a:pt x="9157" y="4341"/>
                  </a:cubicBezTo>
                  <a:lnTo>
                    <a:pt x="1215" y="67"/>
                  </a:lnTo>
                  <a:cubicBezTo>
                    <a:pt x="1130" y="22"/>
                    <a:pt x="1037" y="1"/>
                    <a:pt x="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5326523" y="2920141"/>
              <a:ext cx="179739" cy="109344"/>
            </a:xfrm>
            <a:custGeom>
              <a:avLst/>
              <a:gdLst/>
              <a:ahLst/>
              <a:cxnLst/>
              <a:rect l="l" t="t" r="r" b="b"/>
              <a:pathLst>
                <a:path w="11717" h="7128" extrusionOk="0">
                  <a:moveTo>
                    <a:pt x="933" y="1"/>
                  </a:moveTo>
                  <a:cubicBezTo>
                    <a:pt x="733" y="1"/>
                    <a:pt x="539" y="110"/>
                    <a:pt x="441" y="298"/>
                  </a:cubicBezTo>
                  <a:lnTo>
                    <a:pt x="143" y="846"/>
                  </a:lnTo>
                  <a:cubicBezTo>
                    <a:pt x="1" y="1120"/>
                    <a:pt x="96" y="1465"/>
                    <a:pt x="370" y="1620"/>
                  </a:cubicBezTo>
                  <a:lnTo>
                    <a:pt x="10502" y="7061"/>
                  </a:lnTo>
                  <a:cubicBezTo>
                    <a:pt x="10587" y="7106"/>
                    <a:pt x="10680" y="7127"/>
                    <a:pt x="10771" y="7127"/>
                  </a:cubicBezTo>
                  <a:cubicBezTo>
                    <a:pt x="10972" y="7127"/>
                    <a:pt x="11166" y="7023"/>
                    <a:pt x="11264" y="6835"/>
                  </a:cubicBezTo>
                  <a:lnTo>
                    <a:pt x="11562" y="6287"/>
                  </a:lnTo>
                  <a:cubicBezTo>
                    <a:pt x="11716" y="6001"/>
                    <a:pt x="11609" y="5668"/>
                    <a:pt x="11335" y="5513"/>
                  </a:cubicBezTo>
                  <a:lnTo>
                    <a:pt x="1203" y="72"/>
                  </a:lnTo>
                  <a:cubicBezTo>
                    <a:pt x="1117" y="24"/>
                    <a:pt x="1025" y="1"/>
                    <a:pt x="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5395198" y="2901151"/>
              <a:ext cx="75626" cy="85858"/>
            </a:xfrm>
            <a:custGeom>
              <a:avLst/>
              <a:gdLst/>
              <a:ahLst/>
              <a:cxnLst/>
              <a:rect l="l" t="t" r="r" b="b"/>
              <a:pathLst>
                <a:path w="4930" h="5597" extrusionOk="0">
                  <a:moveTo>
                    <a:pt x="2239" y="0"/>
                  </a:moveTo>
                  <a:lnTo>
                    <a:pt x="0" y="4156"/>
                  </a:lnTo>
                  <a:lnTo>
                    <a:pt x="2691" y="5596"/>
                  </a:lnTo>
                  <a:lnTo>
                    <a:pt x="4930" y="1441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5598474" y="2548454"/>
              <a:ext cx="51512" cy="56114"/>
            </a:xfrm>
            <a:custGeom>
              <a:avLst/>
              <a:gdLst/>
              <a:ahLst/>
              <a:cxnLst/>
              <a:rect l="l" t="t" r="r" b="b"/>
              <a:pathLst>
                <a:path w="3358" h="3658" extrusionOk="0">
                  <a:moveTo>
                    <a:pt x="2168" y="1"/>
                  </a:moveTo>
                  <a:cubicBezTo>
                    <a:pt x="2114" y="1"/>
                    <a:pt x="2062" y="24"/>
                    <a:pt x="2024" y="62"/>
                  </a:cubicBezTo>
                  <a:lnTo>
                    <a:pt x="0" y="2253"/>
                  </a:lnTo>
                  <a:lnTo>
                    <a:pt x="2631" y="3658"/>
                  </a:lnTo>
                  <a:lnTo>
                    <a:pt x="3334" y="764"/>
                  </a:lnTo>
                  <a:cubicBezTo>
                    <a:pt x="3358" y="681"/>
                    <a:pt x="3322" y="598"/>
                    <a:pt x="3239" y="550"/>
                  </a:cubicBezTo>
                  <a:lnTo>
                    <a:pt x="2262" y="26"/>
                  </a:lnTo>
                  <a:cubicBezTo>
                    <a:pt x="2232" y="9"/>
                    <a:pt x="2199" y="1"/>
                    <a:pt x="2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5634813" y="2471588"/>
              <a:ext cx="49870" cy="86594"/>
            </a:xfrm>
            <a:custGeom>
              <a:avLst/>
              <a:gdLst/>
              <a:ahLst/>
              <a:cxnLst/>
              <a:rect l="l" t="t" r="r" b="b"/>
              <a:pathLst>
                <a:path w="3251" h="5645" extrusionOk="0">
                  <a:moveTo>
                    <a:pt x="3251" y="1"/>
                  </a:moveTo>
                  <a:lnTo>
                    <a:pt x="0" y="5299"/>
                  </a:lnTo>
                  <a:lnTo>
                    <a:pt x="619" y="5645"/>
                  </a:lnTo>
                  <a:lnTo>
                    <a:pt x="3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5593351" y="2629031"/>
              <a:ext cx="51343" cy="32521"/>
            </a:xfrm>
            <a:custGeom>
              <a:avLst/>
              <a:gdLst/>
              <a:ahLst/>
              <a:cxnLst/>
              <a:rect l="l" t="t" r="r" b="b"/>
              <a:pathLst>
                <a:path w="3347" h="2120" extrusionOk="0">
                  <a:moveTo>
                    <a:pt x="239" y="0"/>
                  </a:moveTo>
                  <a:lnTo>
                    <a:pt x="1" y="464"/>
                  </a:lnTo>
                  <a:lnTo>
                    <a:pt x="3096" y="2119"/>
                  </a:lnTo>
                  <a:lnTo>
                    <a:pt x="3346" y="166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5567780" y="2676506"/>
              <a:ext cx="51343" cy="32536"/>
            </a:xfrm>
            <a:custGeom>
              <a:avLst/>
              <a:gdLst/>
              <a:ahLst/>
              <a:cxnLst/>
              <a:rect l="l" t="t" r="r" b="b"/>
              <a:pathLst>
                <a:path w="3347" h="2121" extrusionOk="0">
                  <a:moveTo>
                    <a:pt x="251" y="1"/>
                  </a:moveTo>
                  <a:lnTo>
                    <a:pt x="1" y="465"/>
                  </a:lnTo>
                  <a:lnTo>
                    <a:pt x="3096" y="2120"/>
                  </a:lnTo>
                  <a:lnTo>
                    <a:pt x="3346" y="166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5542210" y="2723997"/>
              <a:ext cx="51343" cy="32521"/>
            </a:xfrm>
            <a:custGeom>
              <a:avLst/>
              <a:gdLst/>
              <a:ahLst/>
              <a:cxnLst/>
              <a:rect l="l" t="t" r="r" b="b"/>
              <a:pathLst>
                <a:path w="3347" h="2120" extrusionOk="0">
                  <a:moveTo>
                    <a:pt x="251" y="0"/>
                  </a:moveTo>
                  <a:lnTo>
                    <a:pt x="1" y="465"/>
                  </a:lnTo>
                  <a:lnTo>
                    <a:pt x="3097" y="2120"/>
                  </a:lnTo>
                  <a:lnTo>
                    <a:pt x="3347" y="1667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7"/>
          <p:cNvGrpSpPr/>
          <p:nvPr/>
        </p:nvGrpSpPr>
        <p:grpSpPr>
          <a:xfrm>
            <a:off x="3140761" y="2287133"/>
            <a:ext cx="1431375" cy="934237"/>
            <a:chOff x="3140761" y="2287133"/>
            <a:chExt cx="1431375" cy="934237"/>
          </a:xfrm>
        </p:grpSpPr>
        <p:sp>
          <p:nvSpPr>
            <p:cNvPr id="166" name="Google Shape;166;p17"/>
            <p:cNvSpPr/>
            <p:nvPr/>
          </p:nvSpPr>
          <p:spPr>
            <a:xfrm>
              <a:off x="3140761" y="2287133"/>
              <a:ext cx="1431375" cy="934237"/>
            </a:xfrm>
            <a:custGeom>
              <a:avLst/>
              <a:gdLst/>
              <a:ahLst/>
              <a:cxnLst/>
              <a:rect l="l" t="t" r="r" b="b"/>
              <a:pathLst>
                <a:path w="93310" h="60902" extrusionOk="0">
                  <a:moveTo>
                    <a:pt x="4525" y="1"/>
                  </a:moveTo>
                  <a:cubicBezTo>
                    <a:pt x="2025" y="1"/>
                    <a:pt x="1" y="2025"/>
                    <a:pt x="1" y="4525"/>
                  </a:cubicBezTo>
                  <a:lnTo>
                    <a:pt x="1" y="56377"/>
                  </a:lnTo>
                  <a:cubicBezTo>
                    <a:pt x="1" y="58877"/>
                    <a:pt x="2025" y="60901"/>
                    <a:pt x="4525" y="60901"/>
                  </a:cubicBezTo>
                  <a:lnTo>
                    <a:pt x="62854" y="60901"/>
                  </a:lnTo>
                  <a:lnTo>
                    <a:pt x="93310" y="30457"/>
                  </a:lnTo>
                  <a:lnTo>
                    <a:pt x="62854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3198299" y="2330789"/>
              <a:ext cx="1299866" cy="848379"/>
            </a:xfrm>
            <a:custGeom>
              <a:avLst/>
              <a:gdLst/>
              <a:ahLst/>
              <a:cxnLst/>
              <a:rect l="l" t="t" r="r" b="b"/>
              <a:pathLst>
                <a:path w="84737" h="55305" fill="none" extrusionOk="0">
                  <a:moveTo>
                    <a:pt x="0" y="4120"/>
                  </a:moveTo>
                  <a:lnTo>
                    <a:pt x="0" y="51197"/>
                  </a:lnTo>
                  <a:cubicBezTo>
                    <a:pt x="0" y="53471"/>
                    <a:pt x="1846" y="55305"/>
                    <a:pt x="4108" y="55305"/>
                  </a:cubicBezTo>
                  <a:lnTo>
                    <a:pt x="57079" y="55305"/>
                  </a:lnTo>
                  <a:lnTo>
                    <a:pt x="84737" y="27658"/>
                  </a:lnTo>
                  <a:lnTo>
                    <a:pt x="57079" y="0"/>
                  </a:lnTo>
                  <a:lnTo>
                    <a:pt x="4108" y="0"/>
                  </a:lnTo>
                  <a:cubicBezTo>
                    <a:pt x="1846" y="0"/>
                    <a:pt x="0" y="1846"/>
                    <a:pt x="0" y="4120"/>
                  </a:cubicBezTo>
                  <a:close/>
                </a:path>
              </a:pathLst>
            </a:custGeom>
            <a:noFill/>
            <a:ln w="128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17"/>
          <p:cNvGrpSpPr/>
          <p:nvPr/>
        </p:nvGrpSpPr>
        <p:grpSpPr>
          <a:xfrm>
            <a:off x="3435721" y="2582415"/>
            <a:ext cx="378989" cy="347304"/>
            <a:chOff x="3435721" y="2582415"/>
            <a:chExt cx="378989" cy="347304"/>
          </a:xfrm>
        </p:grpSpPr>
        <p:sp>
          <p:nvSpPr>
            <p:cNvPr id="169" name="Google Shape;169;p17"/>
            <p:cNvSpPr/>
            <p:nvPr/>
          </p:nvSpPr>
          <p:spPr>
            <a:xfrm>
              <a:off x="3438267" y="2582415"/>
              <a:ext cx="311065" cy="223243"/>
            </a:xfrm>
            <a:custGeom>
              <a:avLst/>
              <a:gdLst/>
              <a:ahLst/>
              <a:cxnLst/>
              <a:rect l="l" t="t" r="r" b="b"/>
              <a:pathLst>
                <a:path w="20278" h="14553" extrusionOk="0">
                  <a:moveTo>
                    <a:pt x="16003" y="491"/>
                  </a:moveTo>
                  <a:cubicBezTo>
                    <a:pt x="16360" y="491"/>
                    <a:pt x="16705" y="551"/>
                    <a:pt x="17063" y="646"/>
                  </a:cubicBezTo>
                  <a:cubicBezTo>
                    <a:pt x="17991" y="932"/>
                    <a:pt x="18753" y="1563"/>
                    <a:pt x="19218" y="2420"/>
                  </a:cubicBezTo>
                  <a:cubicBezTo>
                    <a:pt x="19670" y="3277"/>
                    <a:pt x="19765" y="4254"/>
                    <a:pt x="19491" y="5182"/>
                  </a:cubicBezTo>
                  <a:cubicBezTo>
                    <a:pt x="19206" y="6123"/>
                    <a:pt x="18587" y="6885"/>
                    <a:pt x="17729" y="7337"/>
                  </a:cubicBezTo>
                  <a:lnTo>
                    <a:pt x="5990" y="13636"/>
                  </a:lnTo>
                  <a:cubicBezTo>
                    <a:pt x="5452" y="13919"/>
                    <a:pt x="4864" y="14063"/>
                    <a:pt x="4270" y="14063"/>
                  </a:cubicBezTo>
                  <a:cubicBezTo>
                    <a:pt x="3917" y="14063"/>
                    <a:pt x="3562" y="14012"/>
                    <a:pt x="3216" y="13910"/>
                  </a:cubicBezTo>
                  <a:cubicBezTo>
                    <a:pt x="2287" y="13624"/>
                    <a:pt x="1525" y="12993"/>
                    <a:pt x="1061" y="12135"/>
                  </a:cubicBezTo>
                  <a:cubicBezTo>
                    <a:pt x="608" y="11290"/>
                    <a:pt x="501" y="10302"/>
                    <a:pt x="787" y="9373"/>
                  </a:cubicBezTo>
                  <a:cubicBezTo>
                    <a:pt x="1072" y="8445"/>
                    <a:pt x="1692" y="7671"/>
                    <a:pt x="2549" y="7218"/>
                  </a:cubicBezTo>
                  <a:lnTo>
                    <a:pt x="14288" y="932"/>
                  </a:lnTo>
                  <a:cubicBezTo>
                    <a:pt x="14824" y="646"/>
                    <a:pt x="15408" y="491"/>
                    <a:pt x="16003" y="491"/>
                  </a:cubicBezTo>
                  <a:close/>
                  <a:moveTo>
                    <a:pt x="15992" y="0"/>
                  </a:moveTo>
                  <a:cubicBezTo>
                    <a:pt x="15322" y="0"/>
                    <a:pt x="14659" y="165"/>
                    <a:pt x="14050" y="491"/>
                  </a:cubicBezTo>
                  <a:lnTo>
                    <a:pt x="2323" y="6778"/>
                  </a:lnTo>
                  <a:cubicBezTo>
                    <a:pt x="1346" y="7302"/>
                    <a:pt x="632" y="8171"/>
                    <a:pt x="310" y="9230"/>
                  </a:cubicBezTo>
                  <a:cubicBezTo>
                    <a:pt x="1" y="10278"/>
                    <a:pt x="108" y="11397"/>
                    <a:pt x="632" y="12374"/>
                  </a:cubicBezTo>
                  <a:cubicBezTo>
                    <a:pt x="1144" y="13350"/>
                    <a:pt x="2013" y="14052"/>
                    <a:pt x="3073" y="14374"/>
                  </a:cubicBezTo>
                  <a:cubicBezTo>
                    <a:pt x="3466" y="14493"/>
                    <a:pt x="3870" y="14552"/>
                    <a:pt x="4275" y="14552"/>
                  </a:cubicBezTo>
                  <a:cubicBezTo>
                    <a:pt x="4942" y="14552"/>
                    <a:pt x="5609" y="14386"/>
                    <a:pt x="6216" y="14064"/>
                  </a:cubicBezTo>
                  <a:lnTo>
                    <a:pt x="17956" y="7778"/>
                  </a:lnTo>
                  <a:cubicBezTo>
                    <a:pt x="18932" y="7254"/>
                    <a:pt x="19646" y="6385"/>
                    <a:pt x="19956" y="5325"/>
                  </a:cubicBezTo>
                  <a:cubicBezTo>
                    <a:pt x="20277" y="4277"/>
                    <a:pt x="20170" y="3158"/>
                    <a:pt x="19646" y="2182"/>
                  </a:cubicBezTo>
                  <a:cubicBezTo>
                    <a:pt x="19122" y="1206"/>
                    <a:pt x="18253" y="503"/>
                    <a:pt x="17205" y="182"/>
                  </a:cubicBezTo>
                  <a:cubicBezTo>
                    <a:pt x="16806" y="60"/>
                    <a:pt x="16398" y="0"/>
                    <a:pt x="15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3435721" y="2641993"/>
              <a:ext cx="185399" cy="159935"/>
            </a:xfrm>
            <a:custGeom>
              <a:avLst/>
              <a:gdLst/>
              <a:ahLst/>
              <a:cxnLst/>
              <a:rect l="l" t="t" r="r" b="b"/>
              <a:pathLst>
                <a:path w="12086" h="10426" extrusionOk="0">
                  <a:moveTo>
                    <a:pt x="8418" y="0"/>
                  </a:moveTo>
                  <a:lnTo>
                    <a:pt x="2596" y="3120"/>
                  </a:lnTo>
                  <a:cubicBezTo>
                    <a:pt x="715" y="4132"/>
                    <a:pt x="0" y="6477"/>
                    <a:pt x="1012" y="8371"/>
                  </a:cubicBezTo>
                  <a:cubicBezTo>
                    <a:pt x="1712" y="9680"/>
                    <a:pt x="3056" y="10426"/>
                    <a:pt x="4441" y="10426"/>
                  </a:cubicBezTo>
                  <a:cubicBezTo>
                    <a:pt x="5058" y="10426"/>
                    <a:pt x="5683" y="10278"/>
                    <a:pt x="6263" y="9966"/>
                  </a:cubicBezTo>
                  <a:lnTo>
                    <a:pt x="12085" y="6847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3538909" y="2603997"/>
              <a:ext cx="153247" cy="73448"/>
            </a:xfrm>
            <a:custGeom>
              <a:avLst/>
              <a:gdLst/>
              <a:ahLst/>
              <a:cxnLst/>
              <a:rect l="l" t="t" r="r" b="b"/>
              <a:pathLst>
                <a:path w="9990" h="4788" extrusionOk="0">
                  <a:moveTo>
                    <a:pt x="8991" y="0"/>
                  </a:moveTo>
                  <a:cubicBezTo>
                    <a:pt x="8416" y="0"/>
                    <a:pt x="7782" y="224"/>
                    <a:pt x="7239" y="513"/>
                  </a:cubicBezTo>
                  <a:cubicBezTo>
                    <a:pt x="6346" y="989"/>
                    <a:pt x="0" y="4394"/>
                    <a:pt x="0" y="4394"/>
                  </a:cubicBezTo>
                  <a:lnTo>
                    <a:pt x="441" y="4787"/>
                  </a:lnTo>
                  <a:cubicBezTo>
                    <a:pt x="441" y="4787"/>
                    <a:pt x="6989" y="1275"/>
                    <a:pt x="7858" y="811"/>
                  </a:cubicBezTo>
                  <a:cubicBezTo>
                    <a:pt x="8503" y="466"/>
                    <a:pt x="9201" y="233"/>
                    <a:pt x="9639" y="233"/>
                  </a:cubicBezTo>
                  <a:cubicBezTo>
                    <a:pt x="9792" y="233"/>
                    <a:pt x="9913" y="261"/>
                    <a:pt x="9990" y="322"/>
                  </a:cubicBezTo>
                  <a:cubicBezTo>
                    <a:pt x="9709" y="93"/>
                    <a:pt x="9363" y="0"/>
                    <a:pt x="8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3465848" y="2779648"/>
              <a:ext cx="348862" cy="150071"/>
            </a:xfrm>
            <a:custGeom>
              <a:avLst/>
              <a:gdLst/>
              <a:ahLst/>
              <a:cxnLst/>
              <a:rect l="l" t="t" r="r" b="b"/>
              <a:pathLst>
                <a:path w="22742" h="9783" extrusionOk="0">
                  <a:moveTo>
                    <a:pt x="18361" y="514"/>
                  </a:moveTo>
                  <a:cubicBezTo>
                    <a:pt x="19257" y="514"/>
                    <a:pt x="20110" y="824"/>
                    <a:pt x="20801" y="1409"/>
                  </a:cubicBezTo>
                  <a:cubicBezTo>
                    <a:pt x="21575" y="2064"/>
                    <a:pt x="22051" y="2980"/>
                    <a:pt x="22134" y="3992"/>
                  </a:cubicBezTo>
                  <a:cubicBezTo>
                    <a:pt x="22218" y="5004"/>
                    <a:pt x="21908" y="5993"/>
                    <a:pt x="21253" y="6767"/>
                  </a:cubicBezTo>
                  <a:cubicBezTo>
                    <a:pt x="20599" y="7540"/>
                    <a:pt x="19670" y="8005"/>
                    <a:pt x="18670" y="8100"/>
                  </a:cubicBezTo>
                  <a:lnTo>
                    <a:pt x="4811" y="9255"/>
                  </a:lnTo>
                  <a:cubicBezTo>
                    <a:pt x="4702" y="9264"/>
                    <a:pt x="4593" y="9269"/>
                    <a:pt x="4486" y="9269"/>
                  </a:cubicBezTo>
                  <a:cubicBezTo>
                    <a:pt x="2540" y="9269"/>
                    <a:pt x="884" y="7765"/>
                    <a:pt x="715" y="5790"/>
                  </a:cubicBezTo>
                  <a:cubicBezTo>
                    <a:pt x="548" y="3754"/>
                    <a:pt x="2025" y="1944"/>
                    <a:pt x="4037" y="1706"/>
                  </a:cubicBezTo>
                  <a:cubicBezTo>
                    <a:pt x="4085" y="1694"/>
                    <a:pt x="4132" y="1694"/>
                    <a:pt x="4180" y="1683"/>
                  </a:cubicBezTo>
                  <a:lnTo>
                    <a:pt x="18039" y="528"/>
                  </a:lnTo>
                  <a:cubicBezTo>
                    <a:pt x="18147" y="519"/>
                    <a:pt x="18254" y="514"/>
                    <a:pt x="18361" y="514"/>
                  </a:cubicBezTo>
                  <a:close/>
                  <a:moveTo>
                    <a:pt x="18354" y="1"/>
                  </a:moveTo>
                  <a:cubicBezTo>
                    <a:pt x="18233" y="1"/>
                    <a:pt x="18112" y="6"/>
                    <a:pt x="17991" y="16"/>
                  </a:cubicBezTo>
                  <a:lnTo>
                    <a:pt x="4144" y="1171"/>
                  </a:lnTo>
                  <a:cubicBezTo>
                    <a:pt x="1775" y="1373"/>
                    <a:pt x="1" y="3457"/>
                    <a:pt x="203" y="5826"/>
                  </a:cubicBezTo>
                  <a:cubicBezTo>
                    <a:pt x="395" y="8072"/>
                    <a:pt x="2277" y="9783"/>
                    <a:pt x="4490" y="9783"/>
                  </a:cubicBezTo>
                  <a:cubicBezTo>
                    <a:pt x="4612" y="9783"/>
                    <a:pt x="4735" y="9777"/>
                    <a:pt x="4858" y="9767"/>
                  </a:cubicBezTo>
                  <a:lnTo>
                    <a:pt x="18717" y="8612"/>
                  </a:lnTo>
                  <a:cubicBezTo>
                    <a:pt x="18765" y="8600"/>
                    <a:pt x="18825" y="8600"/>
                    <a:pt x="18884" y="8588"/>
                  </a:cubicBezTo>
                  <a:cubicBezTo>
                    <a:pt x="19956" y="8457"/>
                    <a:pt x="20932" y="7933"/>
                    <a:pt x="21646" y="7088"/>
                  </a:cubicBezTo>
                  <a:cubicBezTo>
                    <a:pt x="22384" y="6219"/>
                    <a:pt x="22742" y="5100"/>
                    <a:pt x="22646" y="3945"/>
                  </a:cubicBezTo>
                  <a:cubicBezTo>
                    <a:pt x="22551" y="2802"/>
                    <a:pt x="22015" y="1766"/>
                    <a:pt x="21134" y="1016"/>
                  </a:cubicBezTo>
                  <a:cubicBezTo>
                    <a:pt x="20347" y="356"/>
                    <a:pt x="19369" y="1"/>
                    <a:pt x="18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3636789" y="2783514"/>
              <a:ext cx="175352" cy="132998"/>
            </a:xfrm>
            <a:custGeom>
              <a:avLst/>
              <a:gdLst/>
              <a:ahLst/>
              <a:cxnLst/>
              <a:rect l="l" t="t" r="r" b="b"/>
              <a:pathLst>
                <a:path w="11431" h="8670" extrusionOk="0">
                  <a:moveTo>
                    <a:pt x="7200" y="1"/>
                  </a:moveTo>
                  <a:cubicBezTo>
                    <a:pt x="7091" y="1"/>
                    <a:pt x="6981" y="5"/>
                    <a:pt x="6871" y="14"/>
                  </a:cubicBezTo>
                  <a:lnTo>
                    <a:pt x="1" y="597"/>
                  </a:lnTo>
                  <a:lnTo>
                    <a:pt x="680" y="8670"/>
                  </a:lnTo>
                  <a:lnTo>
                    <a:pt x="7550" y="8098"/>
                  </a:lnTo>
                  <a:cubicBezTo>
                    <a:pt x="9776" y="7908"/>
                    <a:pt x="11431" y="5955"/>
                    <a:pt x="11252" y="3717"/>
                  </a:cubicBezTo>
                  <a:cubicBezTo>
                    <a:pt x="11071" y="1600"/>
                    <a:pt x="9288" y="1"/>
                    <a:pt x="7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3506573" y="2803623"/>
              <a:ext cx="169691" cy="32521"/>
            </a:xfrm>
            <a:custGeom>
              <a:avLst/>
              <a:gdLst/>
              <a:ahLst/>
              <a:cxnLst/>
              <a:rect l="l" t="t" r="r" b="b"/>
              <a:pathLst>
                <a:path w="11062" h="2120" extrusionOk="0">
                  <a:moveTo>
                    <a:pt x="11062" y="0"/>
                  </a:moveTo>
                  <a:lnTo>
                    <a:pt x="11062" y="0"/>
                  </a:lnTo>
                  <a:cubicBezTo>
                    <a:pt x="11061" y="1"/>
                    <a:pt x="3561" y="632"/>
                    <a:pt x="2525" y="715"/>
                  </a:cubicBezTo>
                  <a:cubicBezTo>
                    <a:pt x="1477" y="810"/>
                    <a:pt x="287" y="1191"/>
                    <a:pt x="1" y="2120"/>
                  </a:cubicBezTo>
                  <a:cubicBezTo>
                    <a:pt x="120" y="1739"/>
                    <a:pt x="1132" y="1417"/>
                    <a:pt x="2144" y="1334"/>
                  </a:cubicBezTo>
                  <a:cubicBezTo>
                    <a:pt x="3168" y="1239"/>
                    <a:pt x="10895" y="596"/>
                    <a:pt x="10895" y="596"/>
                  </a:cubicBezTo>
                  <a:lnTo>
                    <a:pt x="110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17"/>
          <p:cNvGrpSpPr/>
          <p:nvPr/>
        </p:nvGrpSpPr>
        <p:grpSpPr>
          <a:xfrm>
            <a:off x="4104884" y="2754307"/>
            <a:ext cx="934237" cy="1431191"/>
            <a:chOff x="4104884" y="2754307"/>
            <a:chExt cx="934237" cy="1431191"/>
          </a:xfrm>
        </p:grpSpPr>
        <p:sp>
          <p:nvSpPr>
            <p:cNvPr id="176" name="Google Shape;176;p17"/>
            <p:cNvSpPr/>
            <p:nvPr/>
          </p:nvSpPr>
          <p:spPr>
            <a:xfrm>
              <a:off x="4104884" y="2754307"/>
              <a:ext cx="934237" cy="1431191"/>
            </a:xfrm>
            <a:custGeom>
              <a:avLst/>
              <a:gdLst/>
              <a:ahLst/>
              <a:cxnLst/>
              <a:rect l="l" t="t" r="r" b="b"/>
              <a:pathLst>
                <a:path w="60902" h="93298" extrusionOk="0">
                  <a:moveTo>
                    <a:pt x="30457" y="1"/>
                  </a:moveTo>
                  <a:lnTo>
                    <a:pt x="1" y="30445"/>
                  </a:lnTo>
                  <a:lnTo>
                    <a:pt x="1" y="88774"/>
                  </a:lnTo>
                  <a:cubicBezTo>
                    <a:pt x="1" y="91274"/>
                    <a:pt x="2025" y="93298"/>
                    <a:pt x="4525" y="93298"/>
                  </a:cubicBezTo>
                  <a:lnTo>
                    <a:pt x="56377" y="93298"/>
                  </a:lnTo>
                  <a:cubicBezTo>
                    <a:pt x="58877" y="93298"/>
                    <a:pt x="60901" y="91274"/>
                    <a:pt x="60901" y="88774"/>
                  </a:cubicBezTo>
                  <a:lnTo>
                    <a:pt x="60901" y="30445"/>
                  </a:lnTo>
                  <a:lnTo>
                    <a:pt x="30457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4150733" y="2841604"/>
              <a:ext cx="848379" cy="1299881"/>
            </a:xfrm>
            <a:custGeom>
              <a:avLst/>
              <a:gdLst/>
              <a:ahLst/>
              <a:cxnLst/>
              <a:rect l="l" t="t" r="r" b="b"/>
              <a:pathLst>
                <a:path w="55305" h="84738" fill="none" extrusionOk="0">
                  <a:moveTo>
                    <a:pt x="4108" y="84738"/>
                  </a:moveTo>
                  <a:lnTo>
                    <a:pt x="51185" y="84738"/>
                  </a:lnTo>
                  <a:cubicBezTo>
                    <a:pt x="53459" y="84738"/>
                    <a:pt x="55305" y="82892"/>
                    <a:pt x="55305" y="80630"/>
                  </a:cubicBezTo>
                  <a:lnTo>
                    <a:pt x="55305" y="27659"/>
                  </a:lnTo>
                  <a:lnTo>
                    <a:pt x="27646" y="1"/>
                  </a:lnTo>
                  <a:lnTo>
                    <a:pt x="0" y="27659"/>
                  </a:lnTo>
                  <a:lnTo>
                    <a:pt x="0" y="80630"/>
                  </a:lnTo>
                  <a:cubicBezTo>
                    <a:pt x="0" y="82892"/>
                    <a:pt x="1834" y="84738"/>
                    <a:pt x="4108" y="84738"/>
                  </a:cubicBezTo>
                  <a:close/>
                </a:path>
              </a:pathLst>
            </a:custGeom>
            <a:noFill/>
            <a:ln w="128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17"/>
          <p:cNvGrpSpPr/>
          <p:nvPr/>
        </p:nvGrpSpPr>
        <p:grpSpPr>
          <a:xfrm>
            <a:off x="4366051" y="3528315"/>
            <a:ext cx="417724" cy="346851"/>
            <a:chOff x="4366051" y="3528315"/>
            <a:chExt cx="417724" cy="346851"/>
          </a:xfrm>
        </p:grpSpPr>
        <p:sp>
          <p:nvSpPr>
            <p:cNvPr id="179" name="Google Shape;179;p17"/>
            <p:cNvSpPr/>
            <p:nvPr/>
          </p:nvSpPr>
          <p:spPr>
            <a:xfrm>
              <a:off x="4366051" y="3528315"/>
              <a:ext cx="417724" cy="111246"/>
            </a:xfrm>
            <a:custGeom>
              <a:avLst/>
              <a:gdLst/>
              <a:ahLst/>
              <a:cxnLst/>
              <a:rect l="l" t="t" r="r" b="b"/>
              <a:pathLst>
                <a:path w="27231" h="7252" extrusionOk="0">
                  <a:moveTo>
                    <a:pt x="13645" y="0"/>
                  </a:moveTo>
                  <a:lnTo>
                    <a:pt x="1" y="5846"/>
                  </a:lnTo>
                  <a:lnTo>
                    <a:pt x="1" y="7251"/>
                  </a:lnTo>
                  <a:lnTo>
                    <a:pt x="13645" y="1393"/>
                  </a:lnTo>
                  <a:lnTo>
                    <a:pt x="27230" y="7251"/>
                  </a:lnTo>
                  <a:lnTo>
                    <a:pt x="27230" y="5846"/>
                  </a:lnTo>
                  <a:lnTo>
                    <a:pt x="136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4659539" y="3538546"/>
              <a:ext cx="40206" cy="49870"/>
            </a:xfrm>
            <a:custGeom>
              <a:avLst/>
              <a:gdLst/>
              <a:ahLst/>
              <a:cxnLst/>
              <a:rect l="l" t="t" r="r" b="b"/>
              <a:pathLst>
                <a:path w="2621" h="3251" extrusionOk="0">
                  <a:moveTo>
                    <a:pt x="1" y="0"/>
                  </a:moveTo>
                  <a:lnTo>
                    <a:pt x="1" y="2155"/>
                  </a:lnTo>
                  <a:lnTo>
                    <a:pt x="2620" y="3251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4428329" y="3563012"/>
              <a:ext cx="293163" cy="312154"/>
            </a:xfrm>
            <a:custGeom>
              <a:avLst/>
              <a:gdLst/>
              <a:ahLst/>
              <a:cxnLst/>
              <a:rect l="l" t="t" r="r" b="b"/>
              <a:pathLst>
                <a:path w="19111" h="20349" extrusionOk="0">
                  <a:moveTo>
                    <a:pt x="12002" y="5847"/>
                  </a:moveTo>
                  <a:lnTo>
                    <a:pt x="12002" y="9537"/>
                  </a:lnTo>
                  <a:lnTo>
                    <a:pt x="15705" y="9537"/>
                  </a:lnTo>
                  <a:lnTo>
                    <a:pt x="15705" y="14157"/>
                  </a:lnTo>
                  <a:lnTo>
                    <a:pt x="12002" y="14157"/>
                  </a:lnTo>
                  <a:lnTo>
                    <a:pt x="12002" y="17848"/>
                  </a:lnTo>
                  <a:lnTo>
                    <a:pt x="7394" y="17848"/>
                  </a:lnTo>
                  <a:lnTo>
                    <a:pt x="7394" y="14157"/>
                  </a:lnTo>
                  <a:lnTo>
                    <a:pt x="3692" y="14157"/>
                  </a:lnTo>
                  <a:lnTo>
                    <a:pt x="3692" y="9537"/>
                  </a:lnTo>
                  <a:lnTo>
                    <a:pt x="7394" y="9537"/>
                  </a:lnTo>
                  <a:lnTo>
                    <a:pt x="7394" y="5847"/>
                  </a:lnTo>
                  <a:close/>
                  <a:moveTo>
                    <a:pt x="9573" y="1"/>
                  </a:moveTo>
                  <a:lnTo>
                    <a:pt x="1" y="4108"/>
                  </a:lnTo>
                  <a:lnTo>
                    <a:pt x="1" y="20348"/>
                  </a:lnTo>
                  <a:lnTo>
                    <a:pt x="19110" y="20348"/>
                  </a:lnTo>
                  <a:lnTo>
                    <a:pt x="19110" y="4108"/>
                  </a:lnTo>
                  <a:lnTo>
                    <a:pt x="9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17"/>
          <p:cNvGrpSpPr/>
          <p:nvPr/>
        </p:nvGrpSpPr>
        <p:grpSpPr>
          <a:xfrm>
            <a:off x="4173190" y="2373892"/>
            <a:ext cx="759621" cy="759621"/>
            <a:chOff x="4173190" y="2373892"/>
            <a:chExt cx="759621" cy="759621"/>
          </a:xfrm>
        </p:grpSpPr>
        <p:sp>
          <p:nvSpPr>
            <p:cNvPr id="183" name="Google Shape;183;p17"/>
            <p:cNvSpPr/>
            <p:nvPr/>
          </p:nvSpPr>
          <p:spPr>
            <a:xfrm>
              <a:off x="4173190" y="2373892"/>
              <a:ext cx="759621" cy="759621"/>
            </a:xfrm>
            <a:custGeom>
              <a:avLst/>
              <a:gdLst/>
              <a:ahLst/>
              <a:cxnLst/>
              <a:rect l="l" t="t" r="r" b="b"/>
              <a:pathLst>
                <a:path w="49519" h="49519" extrusionOk="0">
                  <a:moveTo>
                    <a:pt x="24766" y="0"/>
                  </a:moveTo>
                  <a:cubicBezTo>
                    <a:pt x="11085" y="0"/>
                    <a:pt x="1" y="11085"/>
                    <a:pt x="1" y="24753"/>
                  </a:cubicBezTo>
                  <a:cubicBezTo>
                    <a:pt x="1" y="38433"/>
                    <a:pt x="11085" y="49518"/>
                    <a:pt x="24766" y="49518"/>
                  </a:cubicBezTo>
                  <a:cubicBezTo>
                    <a:pt x="38434" y="49518"/>
                    <a:pt x="49519" y="38433"/>
                    <a:pt x="49519" y="24753"/>
                  </a:cubicBezTo>
                  <a:cubicBezTo>
                    <a:pt x="49519" y="11085"/>
                    <a:pt x="38434" y="0"/>
                    <a:pt x="2476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4200402" y="2401104"/>
              <a:ext cx="705195" cy="705195"/>
            </a:xfrm>
            <a:custGeom>
              <a:avLst/>
              <a:gdLst/>
              <a:ahLst/>
              <a:cxnLst/>
              <a:rect l="l" t="t" r="r" b="b"/>
              <a:pathLst>
                <a:path w="45971" h="45971" extrusionOk="0">
                  <a:moveTo>
                    <a:pt x="22992" y="0"/>
                  </a:moveTo>
                  <a:cubicBezTo>
                    <a:pt x="10300" y="0"/>
                    <a:pt x="1" y="10287"/>
                    <a:pt x="1" y="22979"/>
                  </a:cubicBezTo>
                  <a:cubicBezTo>
                    <a:pt x="1" y="35671"/>
                    <a:pt x="10300" y="45970"/>
                    <a:pt x="22992" y="45970"/>
                  </a:cubicBezTo>
                  <a:cubicBezTo>
                    <a:pt x="35684" y="45970"/>
                    <a:pt x="45971" y="35671"/>
                    <a:pt x="45971" y="22979"/>
                  </a:cubicBezTo>
                  <a:cubicBezTo>
                    <a:pt x="45971" y="10287"/>
                    <a:pt x="3568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17"/>
          <p:cNvGrpSpPr/>
          <p:nvPr/>
        </p:nvGrpSpPr>
        <p:grpSpPr>
          <a:xfrm>
            <a:off x="6018275" y="3392938"/>
            <a:ext cx="1884600" cy="881750"/>
            <a:chOff x="6018275" y="3392938"/>
            <a:chExt cx="1884600" cy="881750"/>
          </a:xfrm>
        </p:grpSpPr>
        <p:sp>
          <p:nvSpPr>
            <p:cNvPr id="186" name="Google Shape;186;p17"/>
            <p:cNvSpPr txBox="1"/>
            <p:nvPr/>
          </p:nvSpPr>
          <p:spPr>
            <a:xfrm>
              <a:off x="6018275" y="33929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" name="Google Shape;187;p17"/>
            <p:cNvSpPr txBox="1"/>
            <p:nvPr/>
          </p:nvSpPr>
          <p:spPr>
            <a:xfrm>
              <a:off x="6018275" y="37397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p17"/>
          <p:cNvGrpSpPr/>
          <p:nvPr/>
        </p:nvGrpSpPr>
        <p:grpSpPr>
          <a:xfrm>
            <a:off x="6018275" y="1233800"/>
            <a:ext cx="1884600" cy="881750"/>
            <a:chOff x="6018275" y="1233800"/>
            <a:chExt cx="1884600" cy="881750"/>
          </a:xfrm>
        </p:grpSpPr>
        <p:sp>
          <p:nvSpPr>
            <p:cNvPr id="189" name="Google Shape;189;p17"/>
            <p:cNvSpPr txBox="1"/>
            <p:nvPr/>
          </p:nvSpPr>
          <p:spPr>
            <a:xfrm>
              <a:off x="6018275" y="12338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" name="Google Shape;190;p17"/>
            <p:cNvSpPr txBox="1"/>
            <p:nvPr/>
          </p:nvSpPr>
          <p:spPr>
            <a:xfrm>
              <a:off x="6018275" y="15806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" name="Google Shape;191;p17"/>
          <p:cNvGrpSpPr/>
          <p:nvPr/>
        </p:nvGrpSpPr>
        <p:grpSpPr>
          <a:xfrm>
            <a:off x="1230875" y="3392938"/>
            <a:ext cx="1884600" cy="881750"/>
            <a:chOff x="1230875" y="3392938"/>
            <a:chExt cx="1884600" cy="881750"/>
          </a:xfrm>
        </p:grpSpPr>
        <p:sp>
          <p:nvSpPr>
            <p:cNvPr id="192" name="Google Shape;192;p17"/>
            <p:cNvSpPr txBox="1"/>
            <p:nvPr/>
          </p:nvSpPr>
          <p:spPr>
            <a:xfrm>
              <a:off x="1230875" y="33929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3" name="Google Shape;193;p17"/>
            <p:cNvSpPr txBox="1"/>
            <p:nvPr/>
          </p:nvSpPr>
          <p:spPr>
            <a:xfrm>
              <a:off x="1230875" y="37397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4" name="Google Shape;194;p17"/>
          <p:cNvGrpSpPr/>
          <p:nvPr/>
        </p:nvGrpSpPr>
        <p:grpSpPr>
          <a:xfrm>
            <a:off x="1230875" y="1233800"/>
            <a:ext cx="1884600" cy="881750"/>
            <a:chOff x="1230875" y="1233800"/>
            <a:chExt cx="1884600" cy="881750"/>
          </a:xfrm>
        </p:grpSpPr>
        <p:sp>
          <p:nvSpPr>
            <p:cNvPr id="195" name="Google Shape;195;p17"/>
            <p:cNvSpPr txBox="1"/>
            <p:nvPr/>
          </p:nvSpPr>
          <p:spPr>
            <a:xfrm>
              <a:off x="1230875" y="12338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6" name="Google Shape;196;p17"/>
            <p:cNvSpPr txBox="1"/>
            <p:nvPr/>
          </p:nvSpPr>
          <p:spPr>
            <a:xfrm>
              <a:off x="1230875" y="15806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1569" name="Google Shape;1569;p44"/>
          <p:cNvGrpSpPr/>
          <p:nvPr/>
        </p:nvGrpSpPr>
        <p:grpSpPr>
          <a:xfrm>
            <a:off x="2896850" y="1411075"/>
            <a:ext cx="3350305" cy="2472319"/>
            <a:chOff x="2896850" y="1411075"/>
            <a:chExt cx="3350305" cy="2472319"/>
          </a:xfrm>
        </p:grpSpPr>
        <p:sp>
          <p:nvSpPr>
            <p:cNvPr id="1570" name="Google Shape;1570;p44"/>
            <p:cNvSpPr/>
            <p:nvPr/>
          </p:nvSpPr>
          <p:spPr>
            <a:xfrm>
              <a:off x="4213633" y="1917329"/>
              <a:ext cx="86082" cy="729939"/>
            </a:xfrm>
            <a:custGeom>
              <a:avLst/>
              <a:gdLst/>
              <a:ahLst/>
              <a:cxnLst/>
              <a:rect l="l" t="t" r="r" b="b"/>
              <a:pathLst>
                <a:path w="2644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2644" y="22420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3602742" y="1514572"/>
              <a:ext cx="675275" cy="439624"/>
            </a:xfrm>
            <a:custGeom>
              <a:avLst/>
              <a:gdLst/>
              <a:ahLst/>
              <a:cxnLst/>
              <a:rect l="l" t="t" r="r" b="b"/>
              <a:pathLst>
                <a:path w="20741" h="13503" extrusionOk="0">
                  <a:moveTo>
                    <a:pt x="1322" y="1"/>
                  </a:moveTo>
                  <a:lnTo>
                    <a:pt x="0" y="2299"/>
                  </a:lnTo>
                  <a:lnTo>
                    <a:pt x="19419" y="13503"/>
                  </a:lnTo>
                  <a:lnTo>
                    <a:pt x="20741" y="11217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4235739" y="1514963"/>
              <a:ext cx="674884" cy="439233"/>
            </a:xfrm>
            <a:custGeom>
              <a:avLst/>
              <a:gdLst/>
              <a:ahLst/>
              <a:cxnLst/>
              <a:rect l="l" t="t" r="r" b="b"/>
              <a:pathLst>
                <a:path w="20729" h="13491" extrusionOk="0">
                  <a:moveTo>
                    <a:pt x="19407" y="1"/>
                  </a:moveTo>
                  <a:lnTo>
                    <a:pt x="0" y="11205"/>
                  </a:lnTo>
                  <a:lnTo>
                    <a:pt x="1322" y="13491"/>
                  </a:lnTo>
                  <a:lnTo>
                    <a:pt x="20729" y="2287"/>
                  </a:lnTo>
                  <a:lnTo>
                    <a:pt x="19407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4840803" y="3006150"/>
              <a:ext cx="86082" cy="729972"/>
            </a:xfrm>
            <a:custGeom>
              <a:avLst/>
              <a:gdLst/>
              <a:ahLst/>
              <a:cxnLst/>
              <a:rect l="l" t="t" r="r" b="b"/>
              <a:pathLst>
                <a:path w="2644" h="22421" extrusionOk="0">
                  <a:moveTo>
                    <a:pt x="1" y="1"/>
                  </a:moveTo>
                  <a:lnTo>
                    <a:pt x="1" y="22420"/>
                  </a:lnTo>
                  <a:lnTo>
                    <a:pt x="2644" y="22420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4229912" y="2603426"/>
              <a:ext cx="675308" cy="439624"/>
            </a:xfrm>
            <a:custGeom>
              <a:avLst/>
              <a:gdLst/>
              <a:ahLst/>
              <a:cxnLst/>
              <a:rect l="l" t="t" r="r" b="b"/>
              <a:pathLst>
                <a:path w="20742" h="13503" extrusionOk="0">
                  <a:moveTo>
                    <a:pt x="1322" y="0"/>
                  </a:moveTo>
                  <a:lnTo>
                    <a:pt x="1" y="2286"/>
                  </a:lnTo>
                  <a:lnTo>
                    <a:pt x="19420" y="13502"/>
                  </a:lnTo>
                  <a:lnTo>
                    <a:pt x="20741" y="11216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4862519" y="2603426"/>
              <a:ext cx="675308" cy="439624"/>
            </a:xfrm>
            <a:custGeom>
              <a:avLst/>
              <a:gdLst/>
              <a:ahLst/>
              <a:cxnLst/>
              <a:rect l="l" t="t" r="r" b="b"/>
              <a:pathLst>
                <a:path w="20742" h="13503" extrusionOk="0">
                  <a:moveTo>
                    <a:pt x="19420" y="0"/>
                  </a:moveTo>
                  <a:lnTo>
                    <a:pt x="1" y="11216"/>
                  </a:lnTo>
                  <a:lnTo>
                    <a:pt x="1322" y="13502"/>
                  </a:lnTo>
                  <a:lnTo>
                    <a:pt x="20741" y="2286"/>
                  </a:lnTo>
                  <a:lnTo>
                    <a:pt x="19420" y="0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5473020" y="1917329"/>
              <a:ext cx="86115" cy="729939"/>
            </a:xfrm>
            <a:custGeom>
              <a:avLst/>
              <a:gdLst/>
              <a:ahLst/>
              <a:cxnLst/>
              <a:rect l="l" t="t" r="r" b="b"/>
              <a:pathLst>
                <a:path w="2645" h="22420" extrusionOk="0">
                  <a:moveTo>
                    <a:pt x="1" y="0"/>
                  </a:moveTo>
                  <a:lnTo>
                    <a:pt x="1" y="22420"/>
                  </a:lnTo>
                  <a:lnTo>
                    <a:pt x="2644" y="22420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4862128" y="1514572"/>
              <a:ext cx="675308" cy="439624"/>
            </a:xfrm>
            <a:custGeom>
              <a:avLst/>
              <a:gdLst/>
              <a:ahLst/>
              <a:cxnLst/>
              <a:rect l="l" t="t" r="r" b="b"/>
              <a:pathLst>
                <a:path w="20742" h="13503" extrusionOk="0">
                  <a:moveTo>
                    <a:pt x="1322" y="1"/>
                  </a:moveTo>
                  <a:lnTo>
                    <a:pt x="1" y="2299"/>
                  </a:lnTo>
                  <a:lnTo>
                    <a:pt x="19420" y="13503"/>
                  </a:lnTo>
                  <a:lnTo>
                    <a:pt x="20741" y="11217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5494735" y="1514963"/>
              <a:ext cx="675308" cy="439624"/>
            </a:xfrm>
            <a:custGeom>
              <a:avLst/>
              <a:gdLst/>
              <a:ahLst/>
              <a:cxnLst/>
              <a:rect l="l" t="t" r="r" b="b"/>
              <a:pathLst>
                <a:path w="20742" h="13503" extrusionOk="0">
                  <a:moveTo>
                    <a:pt x="19420" y="1"/>
                  </a:moveTo>
                  <a:lnTo>
                    <a:pt x="1" y="11205"/>
                  </a:lnTo>
                  <a:lnTo>
                    <a:pt x="1322" y="13502"/>
                  </a:lnTo>
                  <a:lnTo>
                    <a:pt x="20741" y="2287"/>
                  </a:lnTo>
                  <a:lnTo>
                    <a:pt x="19420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3582199" y="3012368"/>
              <a:ext cx="86082" cy="729939"/>
            </a:xfrm>
            <a:custGeom>
              <a:avLst/>
              <a:gdLst/>
              <a:ahLst/>
              <a:cxnLst/>
              <a:rect l="l" t="t" r="r" b="b"/>
              <a:pathLst>
                <a:path w="2644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2643" y="22420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2971274" y="2609611"/>
              <a:ext cx="675308" cy="439624"/>
            </a:xfrm>
            <a:custGeom>
              <a:avLst/>
              <a:gdLst/>
              <a:ahLst/>
              <a:cxnLst/>
              <a:rect l="l" t="t" r="r" b="b"/>
              <a:pathLst>
                <a:path w="20742" h="13503" extrusionOk="0">
                  <a:moveTo>
                    <a:pt x="1323" y="1"/>
                  </a:moveTo>
                  <a:lnTo>
                    <a:pt x="1" y="2287"/>
                  </a:lnTo>
                  <a:lnTo>
                    <a:pt x="19420" y="13503"/>
                  </a:lnTo>
                  <a:lnTo>
                    <a:pt x="20742" y="11217"/>
                  </a:lnTo>
                  <a:lnTo>
                    <a:pt x="1323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3603881" y="2609611"/>
              <a:ext cx="675308" cy="439624"/>
            </a:xfrm>
            <a:custGeom>
              <a:avLst/>
              <a:gdLst/>
              <a:ahLst/>
              <a:cxnLst/>
              <a:rect l="l" t="t" r="r" b="b"/>
              <a:pathLst>
                <a:path w="20742" h="13503" extrusionOk="0">
                  <a:moveTo>
                    <a:pt x="19420" y="1"/>
                  </a:moveTo>
                  <a:lnTo>
                    <a:pt x="1" y="11217"/>
                  </a:lnTo>
                  <a:lnTo>
                    <a:pt x="1323" y="13503"/>
                  </a:lnTo>
                  <a:lnTo>
                    <a:pt x="20742" y="2299"/>
                  </a:lnTo>
                  <a:lnTo>
                    <a:pt x="19420" y="1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4118275" y="2506114"/>
              <a:ext cx="282632" cy="282632"/>
            </a:xfrm>
            <a:custGeom>
              <a:avLst/>
              <a:gdLst/>
              <a:ahLst/>
              <a:cxnLst/>
              <a:rect l="l" t="t" r="r" b="b"/>
              <a:pathLst>
                <a:path w="8681" h="8681" extrusionOk="0">
                  <a:moveTo>
                    <a:pt x="4346" y="1"/>
                  </a:moveTo>
                  <a:cubicBezTo>
                    <a:pt x="1953" y="1"/>
                    <a:pt x="1" y="1942"/>
                    <a:pt x="1" y="4335"/>
                  </a:cubicBezTo>
                  <a:cubicBezTo>
                    <a:pt x="1" y="6728"/>
                    <a:pt x="1953" y="8681"/>
                    <a:pt x="4346" y="8681"/>
                  </a:cubicBezTo>
                  <a:cubicBezTo>
                    <a:pt x="6739" y="8681"/>
                    <a:pt x="8680" y="6728"/>
                    <a:pt x="8680" y="4335"/>
                  </a:cubicBezTo>
                  <a:cubicBezTo>
                    <a:pt x="8680" y="1942"/>
                    <a:pt x="6739" y="1"/>
                    <a:pt x="434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2896850" y="2547982"/>
              <a:ext cx="198503" cy="198503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9" y="1"/>
                  </a:moveTo>
                  <a:cubicBezTo>
                    <a:pt x="1358" y="1"/>
                    <a:pt x="1" y="1370"/>
                    <a:pt x="1" y="3049"/>
                  </a:cubicBezTo>
                  <a:cubicBezTo>
                    <a:pt x="1" y="4740"/>
                    <a:pt x="1358" y="6097"/>
                    <a:pt x="3049" y="6097"/>
                  </a:cubicBezTo>
                  <a:cubicBezTo>
                    <a:pt x="4728" y="6097"/>
                    <a:pt x="6097" y="4740"/>
                    <a:pt x="6097" y="3049"/>
                  </a:cubicBezTo>
                  <a:cubicBezTo>
                    <a:pt x="6097" y="1370"/>
                    <a:pt x="4728" y="1"/>
                    <a:pt x="304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3486450" y="3601186"/>
              <a:ext cx="282241" cy="282208"/>
            </a:xfrm>
            <a:custGeom>
              <a:avLst/>
              <a:gdLst/>
              <a:ahLst/>
              <a:cxnLst/>
              <a:rect l="l" t="t" r="r" b="b"/>
              <a:pathLst>
                <a:path w="8669" h="8668" extrusionOk="0">
                  <a:moveTo>
                    <a:pt x="4334" y="0"/>
                  </a:moveTo>
                  <a:cubicBezTo>
                    <a:pt x="1941" y="0"/>
                    <a:pt x="0" y="1941"/>
                    <a:pt x="0" y="4334"/>
                  </a:cubicBezTo>
                  <a:cubicBezTo>
                    <a:pt x="0" y="6727"/>
                    <a:pt x="1941" y="8668"/>
                    <a:pt x="4334" y="8668"/>
                  </a:cubicBezTo>
                  <a:cubicBezTo>
                    <a:pt x="6727" y="8668"/>
                    <a:pt x="8668" y="6727"/>
                    <a:pt x="8668" y="4334"/>
                  </a:cubicBezTo>
                  <a:cubicBezTo>
                    <a:pt x="8668" y="1941"/>
                    <a:pt x="6727" y="0"/>
                    <a:pt x="433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5377661" y="2506114"/>
              <a:ext cx="282632" cy="282632"/>
            </a:xfrm>
            <a:custGeom>
              <a:avLst/>
              <a:gdLst/>
              <a:ahLst/>
              <a:cxnLst/>
              <a:rect l="l" t="t" r="r" b="b"/>
              <a:pathLst>
                <a:path w="8681" h="8681" extrusionOk="0">
                  <a:moveTo>
                    <a:pt x="4335" y="1"/>
                  </a:moveTo>
                  <a:cubicBezTo>
                    <a:pt x="1942" y="1"/>
                    <a:pt x="1" y="1942"/>
                    <a:pt x="1" y="4335"/>
                  </a:cubicBezTo>
                  <a:cubicBezTo>
                    <a:pt x="1" y="6728"/>
                    <a:pt x="1942" y="8681"/>
                    <a:pt x="4335" y="8681"/>
                  </a:cubicBezTo>
                  <a:cubicBezTo>
                    <a:pt x="6740" y="8681"/>
                    <a:pt x="8681" y="6728"/>
                    <a:pt x="8681" y="4335"/>
                  </a:cubicBezTo>
                  <a:cubicBezTo>
                    <a:pt x="8681" y="1942"/>
                    <a:pt x="6740" y="1"/>
                    <a:pt x="433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4750491" y="1411075"/>
              <a:ext cx="282632" cy="282632"/>
            </a:xfrm>
            <a:custGeom>
              <a:avLst/>
              <a:gdLst/>
              <a:ahLst/>
              <a:cxnLst/>
              <a:rect l="l" t="t" r="r" b="b"/>
              <a:pathLst>
                <a:path w="8681" h="8681" extrusionOk="0">
                  <a:moveTo>
                    <a:pt x="4346" y="1"/>
                  </a:moveTo>
                  <a:cubicBezTo>
                    <a:pt x="1953" y="1"/>
                    <a:pt x="1" y="1942"/>
                    <a:pt x="1" y="4335"/>
                  </a:cubicBezTo>
                  <a:cubicBezTo>
                    <a:pt x="1" y="6740"/>
                    <a:pt x="1953" y="8681"/>
                    <a:pt x="4346" y="8681"/>
                  </a:cubicBezTo>
                  <a:cubicBezTo>
                    <a:pt x="6740" y="8681"/>
                    <a:pt x="8680" y="6740"/>
                    <a:pt x="8680" y="4335"/>
                  </a:cubicBezTo>
                  <a:cubicBezTo>
                    <a:pt x="8680" y="1942"/>
                    <a:pt x="6740" y="1"/>
                    <a:pt x="434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6055262" y="1456426"/>
              <a:ext cx="191894" cy="191926"/>
            </a:xfrm>
            <a:custGeom>
              <a:avLst/>
              <a:gdLst/>
              <a:ahLst/>
              <a:cxnLst/>
              <a:rect l="l" t="t" r="r" b="b"/>
              <a:pathLst>
                <a:path w="5894" h="5895" extrusionOk="0">
                  <a:moveTo>
                    <a:pt x="2941" y="1"/>
                  </a:moveTo>
                  <a:cubicBezTo>
                    <a:pt x="1322" y="1"/>
                    <a:pt x="0" y="1323"/>
                    <a:pt x="0" y="2942"/>
                  </a:cubicBezTo>
                  <a:cubicBezTo>
                    <a:pt x="0" y="4573"/>
                    <a:pt x="1322" y="5894"/>
                    <a:pt x="2941" y="5894"/>
                  </a:cubicBezTo>
                  <a:cubicBezTo>
                    <a:pt x="4572" y="5894"/>
                    <a:pt x="5894" y="4573"/>
                    <a:pt x="5894" y="2942"/>
                  </a:cubicBezTo>
                  <a:cubicBezTo>
                    <a:pt x="5894" y="1323"/>
                    <a:pt x="4572" y="1"/>
                    <a:pt x="294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3528888" y="1453124"/>
              <a:ext cx="198495" cy="198529"/>
            </a:xfrm>
            <a:custGeom>
              <a:avLst/>
              <a:gdLst/>
              <a:ahLst/>
              <a:cxnLst/>
              <a:rect l="l" t="t" r="r" b="b"/>
              <a:pathLst>
                <a:path w="5894" h="5895" extrusionOk="0">
                  <a:moveTo>
                    <a:pt x="2953" y="1"/>
                  </a:moveTo>
                  <a:cubicBezTo>
                    <a:pt x="1322" y="1"/>
                    <a:pt x="0" y="1323"/>
                    <a:pt x="0" y="2942"/>
                  </a:cubicBezTo>
                  <a:cubicBezTo>
                    <a:pt x="0" y="4573"/>
                    <a:pt x="1322" y="5894"/>
                    <a:pt x="2953" y="5894"/>
                  </a:cubicBezTo>
                  <a:cubicBezTo>
                    <a:pt x="4572" y="5894"/>
                    <a:pt x="5894" y="4573"/>
                    <a:pt x="5894" y="2942"/>
                  </a:cubicBezTo>
                  <a:cubicBezTo>
                    <a:pt x="5894" y="1323"/>
                    <a:pt x="4572" y="1"/>
                    <a:pt x="2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44"/>
          <p:cNvGrpSpPr/>
          <p:nvPr/>
        </p:nvGrpSpPr>
        <p:grpSpPr>
          <a:xfrm>
            <a:off x="5253298" y="1651412"/>
            <a:ext cx="3180477" cy="918426"/>
            <a:chOff x="5253298" y="1651412"/>
            <a:chExt cx="3180477" cy="918426"/>
          </a:xfrm>
        </p:grpSpPr>
        <p:sp>
          <p:nvSpPr>
            <p:cNvPr id="1590" name="Google Shape;1590;p44"/>
            <p:cNvSpPr/>
            <p:nvPr/>
          </p:nvSpPr>
          <p:spPr>
            <a:xfrm>
              <a:off x="5253298" y="1651412"/>
              <a:ext cx="531360" cy="531858"/>
            </a:xfrm>
            <a:custGeom>
              <a:avLst/>
              <a:gdLst/>
              <a:ahLst/>
              <a:cxnLst/>
              <a:rect l="l" t="t" r="r" b="b"/>
              <a:pathLst>
                <a:path w="12800" h="12812" extrusionOk="0">
                  <a:moveTo>
                    <a:pt x="6394" y="1"/>
                  </a:moveTo>
                  <a:cubicBezTo>
                    <a:pt x="2858" y="1"/>
                    <a:pt x="0" y="2870"/>
                    <a:pt x="0" y="6406"/>
                  </a:cubicBezTo>
                  <a:cubicBezTo>
                    <a:pt x="0" y="9943"/>
                    <a:pt x="2858" y="12812"/>
                    <a:pt x="6394" y="12812"/>
                  </a:cubicBezTo>
                  <a:cubicBezTo>
                    <a:pt x="9930" y="12812"/>
                    <a:pt x="12799" y="9943"/>
                    <a:pt x="12799" y="6406"/>
                  </a:cubicBezTo>
                  <a:cubicBezTo>
                    <a:pt x="12799" y="2870"/>
                    <a:pt x="9930" y="1"/>
                    <a:pt x="639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91" name="Google Shape;1591;p44"/>
            <p:cNvCxnSpPr/>
            <p:nvPr/>
          </p:nvCxnSpPr>
          <p:spPr>
            <a:xfrm rot="10800000">
              <a:off x="5533675" y="1902888"/>
              <a:ext cx="939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592" name="Google Shape;1592;p44"/>
            <p:cNvSpPr txBox="1"/>
            <p:nvPr/>
          </p:nvSpPr>
          <p:spPr>
            <a:xfrm>
              <a:off x="6549175" y="20349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3" name="Google Shape;1593;p44"/>
            <p:cNvSpPr txBox="1"/>
            <p:nvPr/>
          </p:nvSpPr>
          <p:spPr>
            <a:xfrm>
              <a:off x="6549175" y="168808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5253298" y="1868887"/>
              <a:ext cx="531360" cy="314374"/>
            </a:xfrm>
            <a:custGeom>
              <a:avLst/>
              <a:gdLst/>
              <a:ahLst/>
              <a:cxnLst/>
              <a:rect l="l" t="t" r="r" b="b"/>
              <a:pathLst>
                <a:path w="12800" h="7573" extrusionOk="0">
                  <a:moveTo>
                    <a:pt x="107" y="1"/>
                  </a:moveTo>
                  <a:cubicBezTo>
                    <a:pt x="36" y="382"/>
                    <a:pt x="0" y="775"/>
                    <a:pt x="0" y="1167"/>
                  </a:cubicBezTo>
                  <a:cubicBezTo>
                    <a:pt x="0" y="4704"/>
                    <a:pt x="2858" y="7573"/>
                    <a:pt x="6394" y="7573"/>
                  </a:cubicBezTo>
                  <a:cubicBezTo>
                    <a:pt x="9930" y="7573"/>
                    <a:pt x="12799" y="4704"/>
                    <a:pt x="12799" y="1167"/>
                  </a:cubicBezTo>
                  <a:cubicBezTo>
                    <a:pt x="12799" y="775"/>
                    <a:pt x="12764" y="382"/>
                    <a:pt x="12692" y="1"/>
                  </a:cubicBezTo>
                  <a:cubicBezTo>
                    <a:pt x="12145" y="2977"/>
                    <a:pt x="9537" y="5239"/>
                    <a:pt x="6394" y="5239"/>
                  </a:cubicBezTo>
                  <a:cubicBezTo>
                    <a:pt x="3262" y="5239"/>
                    <a:pt x="655" y="2977"/>
                    <a:pt x="107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5" name="Google Shape;1595;p44"/>
          <p:cNvGrpSpPr/>
          <p:nvPr/>
        </p:nvGrpSpPr>
        <p:grpSpPr>
          <a:xfrm>
            <a:off x="5433801" y="1781857"/>
            <a:ext cx="156375" cy="241292"/>
            <a:chOff x="-28032075" y="3916450"/>
            <a:chExt cx="191425" cy="295375"/>
          </a:xfrm>
        </p:grpSpPr>
        <p:sp>
          <p:nvSpPr>
            <p:cNvPr id="1596" name="Google Shape;1596;p44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44"/>
          <p:cNvGrpSpPr/>
          <p:nvPr/>
        </p:nvGrpSpPr>
        <p:grpSpPr>
          <a:xfrm>
            <a:off x="4621099" y="3470146"/>
            <a:ext cx="3812676" cy="932179"/>
            <a:chOff x="4621099" y="3470146"/>
            <a:chExt cx="3812676" cy="932179"/>
          </a:xfrm>
        </p:grpSpPr>
        <p:sp>
          <p:nvSpPr>
            <p:cNvPr id="1600" name="Google Shape;1600;p44"/>
            <p:cNvSpPr/>
            <p:nvPr/>
          </p:nvSpPr>
          <p:spPr>
            <a:xfrm>
              <a:off x="4621099" y="3470146"/>
              <a:ext cx="531360" cy="531826"/>
            </a:xfrm>
            <a:custGeom>
              <a:avLst/>
              <a:gdLst/>
              <a:ahLst/>
              <a:cxnLst/>
              <a:rect l="l" t="t" r="r" b="b"/>
              <a:pathLst>
                <a:path w="12800" h="12812" extrusionOk="0">
                  <a:moveTo>
                    <a:pt x="6406" y="1"/>
                  </a:moveTo>
                  <a:cubicBezTo>
                    <a:pt x="2869" y="1"/>
                    <a:pt x="0" y="2870"/>
                    <a:pt x="0" y="6406"/>
                  </a:cubicBezTo>
                  <a:cubicBezTo>
                    <a:pt x="0" y="9943"/>
                    <a:pt x="2869" y="12812"/>
                    <a:pt x="6406" y="12812"/>
                  </a:cubicBezTo>
                  <a:cubicBezTo>
                    <a:pt x="9942" y="12812"/>
                    <a:pt x="12799" y="9943"/>
                    <a:pt x="12799" y="6406"/>
                  </a:cubicBezTo>
                  <a:cubicBezTo>
                    <a:pt x="12799" y="2870"/>
                    <a:pt x="9942" y="1"/>
                    <a:pt x="64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01" name="Google Shape;1601;p44"/>
            <p:cNvCxnSpPr/>
            <p:nvPr/>
          </p:nvCxnSpPr>
          <p:spPr>
            <a:xfrm rot="10800000">
              <a:off x="5009875" y="3735375"/>
              <a:ext cx="1463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602" name="Google Shape;1602;p44"/>
            <p:cNvSpPr txBox="1"/>
            <p:nvPr/>
          </p:nvSpPr>
          <p:spPr>
            <a:xfrm>
              <a:off x="6549175" y="35205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03" name="Google Shape;1603;p44"/>
            <p:cNvSpPr txBox="1"/>
            <p:nvPr/>
          </p:nvSpPr>
          <p:spPr>
            <a:xfrm>
              <a:off x="6549175" y="38674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4621099" y="3687611"/>
              <a:ext cx="531360" cy="314355"/>
            </a:xfrm>
            <a:custGeom>
              <a:avLst/>
              <a:gdLst/>
              <a:ahLst/>
              <a:cxnLst/>
              <a:rect l="l" t="t" r="r" b="b"/>
              <a:pathLst>
                <a:path w="12800" h="7573" extrusionOk="0">
                  <a:moveTo>
                    <a:pt x="107" y="1"/>
                  </a:moveTo>
                  <a:cubicBezTo>
                    <a:pt x="36" y="382"/>
                    <a:pt x="0" y="763"/>
                    <a:pt x="0" y="1167"/>
                  </a:cubicBezTo>
                  <a:cubicBezTo>
                    <a:pt x="0" y="4704"/>
                    <a:pt x="2869" y="7573"/>
                    <a:pt x="6406" y="7573"/>
                  </a:cubicBezTo>
                  <a:cubicBezTo>
                    <a:pt x="9930" y="7573"/>
                    <a:pt x="12799" y="4704"/>
                    <a:pt x="12799" y="1167"/>
                  </a:cubicBezTo>
                  <a:cubicBezTo>
                    <a:pt x="12799" y="763"/>
                    <a:pt x="12764" y="382"/>
                    <a:pt x="12692" y="1"/>
                  </a:cubicBezTo>
                  <a:cubicBezTo>
                    <a:pt x="12144" y="2977"/>
                    <a:pt x="9537" y="5239"/>
                    <a:pt x="6406" y="5239"/>
                  </a:cubicBezTo>
                  <a:cubicBezTo>
                    <a:pt x="3262" y="5239"/>
                    <a:pt x="655" y="2977"/>
                    <a:pt x="107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5" name="Google Shape;1605;p44"/>
          <p:cNvGrpSpPr/>
          <p:nvPr/>
        </p:nvGrpSpPr>
        <p:grpSpPr>
          <a:xfrm>
            <a:off x="4813313" y="3615718"/>
            <a:ext cx="157008" cy="240679"/>
            <a:chOff x="-23930925" y="3149300"/>
            <a:chExt cx="192200" cy="294625"/>
          </a:xfrm>
        </p:grpSpPr>
        <p:sp>
          <p:nvSpPr>
            <p:cNvPr id="1606" name="Google Shape;1606;p44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44"/>
          <p:cNvGrpSpPr/>
          <p:nvPr/>
        </p:nvGrpSpPr>
        <p:grpSpPr>
          <a:xfrm>
            <a:off x="707525" y="1651650"/>
            <a:ext cx="3817926" cy="918199"/>
            <a:chOff x="707525" y="1651650"/>
            <a:chExt cx="3817926" cy="918199"/>
          </a:xfrm>
        </p:grpSpPr>
        <p:sp>
          <p:nvSpPr>
            <p:cNvPr id="1611" name="Google Shape;1611;p44"/>
            <p:cNvSpPr/>
            <p:nvPr/>
          </p:nvSpPr>
          <p:spPr>
            <a:xfrm>
              <a:off x="3994073" y="1651650"/>
              <a:ext cx="531378" cy="531378"/>
            </a:xfrm>
            <a:custGeom>
              <a:avLst/>
              <a:gdLst/>
              <a:ahLst/>
              <a:cxnLst/>
              <a:rect l="l" t="t" r="r" b="b"/>
              <a:pathLst>
                <a:path w="12812" h="12812" extrusionOk="0">
                  <a:moveTo>
                    <a:pt x="6406" y="1"/>
                  </a:moveTo>
                  <a:cubicBezTo>
                    <a:pt x="2870" y="1"/>
                    <a:pt x="1" y="2870"/>
                    <a:pt x="1" y="6406"/>
                  </a:cubicBezTo>
                  <a:cubicBezTo>
                    <a:pt x="1" y="9943"/>
                    <a:pt x="2870" y="12812"/>
                    <a:pt x="6406" y="12812"/>
                  </a:cubicBezTo>
                  <a:cubicBezTo>
                    <a:pt x="9942" y="12812"/>
                    <a:pt x="12812" y="9943"/>
                    <a:pt x="12812" y="6406"/>
                  </a:cubicBezTo>
                  <a:cubicBezTo>
                    <a:pt x="12812" y="2870"/>
                    <a:pt x="9942" y="1"/>
                    <a:pt x="640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12" name="Google Shape;1612;p44"/>
            <p:cNvCxnSpPr/>
            <p:nvPr/>
          </p:nvCxnSpPr>
          <p:spPr>
            <a:xfrm>
              <a:off x="2668325" y="1902900"/>
              <a:ext cx="150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613" name="Google Shape;1613;p44"/>
            <p:cNvSpPr txBox="1"/>
            <p:nvPr/>
          </p:nvSpPr>
          <p:spPr>
            <a:xfrm>
              <a:off x="707525" y="16881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14" name="Google Shape;1614;p44"/>
            <p:cNvSpPr txBox="1"/>
            <p:nvPr/>
          </p:nvSpPr>
          <p:spPr>
            <a:xfrm>
              <a:off x="707525" y="20349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3994073" y="1868930"/>
              <a:ext cx="531378" cy="314090"/>
            </a:xfrm>
            <a:custGeom>
              <a:avLst/>
              <a:gdLst/>
              <a:ahLst/>
              <a:cxnLst/>
              <a:rect l="l" t="t" r="r" b="b"/>
              <a:pathLst>
                <a:path w="12812" h="7573" extrusionOk="0">
                  <a:moveTo>
                    <a:pt x="108" y="1"/>
                  </a:moveTo>
                  <a:cubicBezTo>
                    <a:pt x="48" y="382"/>
                    <a:pt x="1" y="775"/>
                    <a:pt x="1" y="1167"/>
                  </a:cubicBezTo>
                  <a:cubicBezTo>
                    <a:pt x="1" y="4704"/>
                    <a:pt x="2870" y="7573"/>
                    <a:pt x="6406" y="7573"/>
                  </a:cubicBezTo>
                  <a:cubicBezTo>
                    <a:pt x="9942" y="7573"/>
                    <a:pt x="12812" y="4704"/>
                    <a:pt x="12812" y="1167"/>
                  </a:cubicBezTo>
                  <a:cubicBezTo>
                    <a:pt x="12812" y="775"/>
                    <a:pt x="12764" y="382"/>
                    <a:pt x="12693" y="1"/>
                  </a:cubicBezTo>
                  <a:cubicBezTo>
                    <a:pt x="12145" y="2977"/>
                    <a:pt x="9538" y="5239"/>
                    <a:pt x="6406" y="5239"/>
                  </a:cubicBezTo>
                  <a:cubicBezTo>
                    <a:pt x="3263" y="5239"/>
                    <a:pt x="656" y="2977"/>
                    <a:pt x="108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44"/>
          <p:cNvGrpSpPr/>
          <p:nvPr/>
        </p:nvGrpSpPr>
        <p:grpSpPr>
          <a:xfrm>
            <a:off x="4150368" y="1781851"/>
            <a:ext cx="218786" cy="242088"/>
            <a:chOff x="-25445525" y="3175900"/>
            <a:chExt cx="267825" cy="296350"/>
          </a:xfrm>
        </p:grpSpPr>
        <p:sp>
          <p:nvSpPr>
            <p:cNvPr id="1617" name="Google Shape;1617;p44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44"/>
          <p:cNvGrpSpPr/>
          <p:nvPr/>
        </p:nvGrpSpPr>
        <p:grpSpPr>
          <a:xfrm>
            <a:off x="707525" y="2746667"/>
            <a:ext cx="3185714" cy="923820"/>
            <a:chOff x="707525" y="2746667"/>
            <a:chExt cx="3185714" cy="923820"/>
          </a:xfrm>
        </p:grpSpPr>
        <p:sp>
          <p:nvSpPr>
            <p:cNvPr id="1621" name="Google Shape;1621;p44"/>
            <p:cNvSpPr/>
            <p:nvPr/>
          </p:nvSpPr>
          <p:spPr>
            <a:xfrm>
              <a:off x="3361861" y="2746667"/>
              <a:ext cx="531378" cy="531451"/>
            </a:xfrm>
            <a:custGeom>
              <a:avLst/>
              <a:gdLst/>
              <a:ahLst/>
              <a:cxnLst/>
              <a:rect l="l" t="t" r="r" b="b"/>
              <a:pathLst>
                <a:path w="12812" h="12813" extrusionOk="0">
                  <a:moveTo>
                    <a:pt x="6406" y="1"/>
                  </a:moveTo>
                  <a:cubicBezTo>
                    <a:pt x="2870" y="1"/>
                    <a:pt x="1" y="2870"/>
                    <a:pt x="1" y="6406"/>
                  </a:cubicBezTo>
                  <a:cubicBezTo>
                    <a:pt x="1" y="9943"/>
                    <a:pt x="2870" y="12812"/>
                    <a:pt x="6406" y="12812"/>
                  </a:cubicBezTo>
                  <a:cubicBezTo>
                    <a:pt x="9942" y="12812"/>
                    <a:pt x="12812" y="9943"/>
                    <a:pt x="12812" y="6406"/>
                  </a:cubicBezTo>
                  <a:cubicBezTo>
                    <a:pt x="12812" y="2870"/>
                    <a:pt x="9942" y="1"/>
                    <a:pt x="640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22" name="Google Shape;1622;p44"/>
            <p:cNvCxnSpPr/>
            <p:nvPr/>
          </p:nvCxnSpPr>
          <p:spPr>
            <a:xfrm>
              <a:off x="2668325" y="3003538"/>
              <a:ext cx="775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623" name="Google Shape;1623;p44"/>
            <p:cNvSpPr txBox="1"/>
            <p:nvPr/>
          </p:nvSpPr>
          <p:spPr>
            <a:xfrm>
              <a:off x="707525" y="27887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24" name="Google Shape;1624;p44"/>
            <p:cNvSpPr txBox="1"/>
            <p:nvPr/>
          </p:nvSpPr>
          <p:spPr>
            <a:xfrm>
              <a:off x="707525" y="31355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3361861" y="2963956"/>
              <a:ext cx="531378" cy="314151"/>
            </a:xfrm>
            <a:custGeom>
              <a:avLst/>
              <a:gdLst/>
              <a:ahLst/>
              <a:cxnLst/>
              <a:rect l="l" t="t" r="r" b="b"/>
              <a:pathLst>
                <a:path w="12812" h="7574" extrusionOk="0">
                  <a:moveTo>
                    <a:pt x="120" y="1"/>
                  </a:moveTo>
                  <a:cubicBezTo>
                    <a:pt x="48" y="382"/>
                    <a:pt x="1" y="763"/>
                    <a:pt x="1" y="1167"/>
                  </a:cubicBezTo>
                  <a:cubicBezTo>
                    <a:pt x="1" y="4704"/>
                    <a:pt x="2870" y="7573"/>
                    <a:pt x="6406" y="7573"/>
                  </a:cubicBezTo>
                  <a:cubicBezTo>
                    <a:pt x="9942" y="7573"/>
                    <a:pt x="12812" y="4704"/>
                    <a:pt x="12812" y="1167"/>
                  </a:cubicBezTo>
                  <a:cubicBezTo>
                    <a:pt x="12812" y="763"/>
                    <a:pt x="12764" y="382"/>
                    <a:pt x="12693" y="1"/>
                  </a:cubicBezTo>
                  <a:cubicBezTo>
                    <a:pt x="12145" y="2977"/>
                    <a:pt x="9538" y="5239"/>
                    <a:pt x="6406" y="5239"/>
                  </a:cubicBezTo>
                  <a:cubicBezTo>
                    <a:pt x="3263" y="5239"/>
                    <a:pt x="667" y="2977"/>
                    <a:pt x="120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6" name="Google Shape;1626;p44"/>
          <p:cNvSpPr/>
          <p:nvPr/>
        </p:nvSpPr>
        <p:spPr>
          <a:xfrm>
            <a:off x="3503943" y="2882253"/>
            <a:ext cx="242599" cy="242578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6"/>
          <p:cNvSpPr txBox="1">
            <a:spLocks noGrp="1"/>
          </p:cNvSpPr>
          <p:nvPr>
            <p:ph type="title" idx="4294967295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46"/>
          <p:cNvSpPr txBox="1">
            <a:spLocks noGrp="1"/>
          </p:cNvSpPr>
          <p:nvPr>
            <p:ph type="body" idx="4294967295"/>
          </p:nvPr>
        </p:nvSpPr>
        <p:spPr>
          <a:xfrm>
            <a:off x="814075" y="1275800"/>
            <a:ext cx="6980400" cy="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46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 dirty="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Select one of the parts and </a:t>
            </a:r>
            <a:r>
              <a:rPr lang="en" sz="1100" b="1" dirty="0">
                <a:solidFill>
                  <a:srgbClr val="869FB2"/>
                </a:solidFill>
              </a:rPr>
              <a:t>ungroup</a:t>
            </a:r>
            <a:r>
              <a:rPr lang="en" sz="1100" dirty="0">
                <a:solidFill>
                  <a:srgbClr val="FFFFFF"/>
                </a:solidFill>
              </a:rPr>
              <a:t> it by right-clicking and choosing “Ungroup”. 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</a:rPr>
              <a:t>Change the color</a:t>
            </a:r>
            <a:r>
              <a:rPr lang="en" sz="1100" dirty="0">
                <a:solidFill>
                  <a:srgbClr val="FFFFFF"/>
                </a:solidFill>
              </a:rPr>
              <a:t> by clicking on the paint bucket. 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Then </a:t>
            </a:r>
            <a:r>
              <a:rPr lang="en" sz="1100" b="1" dirty="0">
                <a:solidFill>
                  <a:srgbClr val="869FB2"/>
                </a:solidFill>
              </a:rPr>
              <a:t>resize</a:t>
            </a:r>
            <a:r>
              <a:rPr lang="en" sz="1100" dirty="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 dirty="0">
                <a:solidFill>
                  <a:srgbClr val="869FB2"/>
                </a:solidFill>
              </a:rPr>
              <a:t>Group</a:t>
            </a:r>
            <a:r>
              <a:rPr lang="en" sz="1100" dirty="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 dirty="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dirty="0">
                <a:solidFill>
                  <a:srgbClr val="FFFFFF"/>
                </a:solidFill>
              </a:rPr>
              <a:t>Remember to choose the</a:t>
            </a:r>
            <a:r>
              <a:rPr lang="en" sz="1100" dirty="0">
                <a:solidFill>
                  <a:srgbClr val="78909C"/>
                </a:solidFill>
              </a:rPr>
              <a:t> </a:t>
            </a:r>
            <a:r>
              <a:rPr lang="en" sz="1100" dirty="0">
                <a:solidFill>
                  <a:srgbClr val="869FB2"/>
                </a:solidFill>
              </a:rPr>
              <a:t>“</a:t>
            </a:r>
            <a:r>
              <a:rPr lang="en" sz="1100" b="1" dirty="0">
                <a:solidFill>
                  <a:srgbClr val="869FB2"/>
                </a:solidFill>
              </a:rPr>
              <a:t>Keep source formatting</a:t>
            </a:r>
            <a:r>
              <a:rPr lang="en" sz="1100" dirty="0">
                <a:solidFill>
                  <a:srgbClr val="869FB2"/>
                </a:solidFill>
              </a:rPr>
              <a:t>”</a:t>
            </a:r>
            <a:r>
              <a:rPr lang="en" sz="1100" dirty="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lang="en" sz="1100" b="1" dirty="0">
                <a:solidFill>
                  <a:srgbClr val="869FB2"/>
                </a:solidFill>
                <a:uFill>
                  <a:noFill/>
                </a:uFill>
                <a:hlinkClick r:id="rId4"/>
              </a:rPr>
              <a:t>greatppt.com</a:t>
            </a:r>
            <a:r>
              <a:rPr lang="en" sz="1100" dirty="0">
                <a:solidFill>
                  <a:srgbClr val="FFFFFF"/>
                </a:solidFill>
              </a:rPr>
              <a:t>.</a:t>
            </a:r>
            <a:endParaRPr sz="1100" dirty="0"/>
          </a:p>
        </p:txBody>
      </p:sp>
      <p:grpSp>
        <p:nvGrpSpPr>
          <p:cNvPr id="1641" name="Google Shape;1641;p46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1642" name="Google Shape;1642;p46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643" name="Google Shape;1643;p46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644" name="Google Shape;1644;p46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46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46" name="Google Shape;1646;p46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7" name="Google Shape;1647;p46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648" name="Google Shape;1648;p46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649" name="Google Shape;1649;p46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46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1" name="Google Shape;1651;p46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652" name="Google Shape;1652;p46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46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46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46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56" name="Google Shape;1656;p46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657" name="Google Shape;1657;p46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658" name="Google Shape;1658;p46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46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60" name="Google Shape;1660;p46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661" name="Google Shape;1661;p46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46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46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46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65" name="Google Shape;1665;p46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666" name="Google Shape;1666;p46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667" name="Google Shape;1667;p46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46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69" name="Google Shape;1669;p46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670" name="Google Shape;1670;p46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46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72" name="Google Shape;1672;p46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673" name="Google Shape;1673;p46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674" name="Google Shape;1674;p46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46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6" name="Google Shape;1676;p46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677" name="Google Shape;1677;p46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46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46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46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46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765" y="1655195"/>
            <a:ext cx="1359325" cy="33365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2771" y="2203006"/>
            <a:ext cx="6929312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4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8"/>
          <p:cNvGrpSpPr/>
          <p:nvPr/>
        </p:nvGrpSpPr>
        <p:grpSpPr>
          <a:xfrm>
            <a:off x="2771122" y="3717901"/>
            <a:ext cx="329365" cy="351910"/>
            <a:chOff x="-24344425" y="3519475"/>
            <a:chExt cx="276475" cy="295400"/>
          </a:xfrm>
        </p:grpSpPr>
        <p:sp>
          <p:nvSpPr>
            <p:cNvPr id="202" name="Google Shape;202;p18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18"/>
          <p:cNvGrpSpPr/>
          <p:nvPr/>
        </p:nvGrpSpPr>
        <p:grpSpPr>
          <a:xfrm>
            <a:off x="1026300" y="3398532"/>
            <a:ext cx="4080711" cy="1034003"/>
            <a:chOff x="1026300" y="3398532"/>
            <a:chExt cx="4080711" cy="1034003"/>
          </a:xfrm>
        </p:grpSpPr>
        <p:sp>
          <p:nvSpPr>
            <p:cNvPr id="205" name="Google Shape;205;p18"/>
            <p:cNvSpPr/>
            <p:nvPr/>
          </p:nvSpPr>
          <p:spPr>
            <a:xfrm>
              <a:off x="2409411" y="3436930"/>
              <a:ext cx="1055041" cy="913854"/>
            </a:xfrm>
            <a:custGeom>
              <a:avLst/>
              <a:gdLst/>
              <a:ahLst/>
              <a:cxnLst/>
              <a:rect l="l" t="t" r="r" b="b"/>
              <a:pathLst>
                <a:path w="45471" h="39386" extrusionOk="0">
                  <a:moveTo>
                    <a:pt x="33588" y="893"/>
                  </a:moveTo>
                  <a:lnTo>
                    <a:pt x="44446" y="19693"/>
                  </a:lnTo>
                  <a:lnTo>
                    <a:pt x="33588" y="38493"/>
                  </a:lnTo>
                  <a:lnTo>
                    <a:pt x="11883" y="38493"/>
                  </a:lnTo>
                  <a:lnTo>
                    <a:pt x="1024" y="19693"/>
                  </a:lnTo>
                  <a:lnTo>
                    <a:pt x="11883" y="893"/>
                  </a:lnTo>
                  <a:close/>
                  <a:moveTo>
                    <a:pt x="11371" y="0"/>
                  </a:moveTo>
                  <a:lnTo>
                    <a:pt x="0" y="19693"/>
                  </a:lnTo>
                  <a:lnTo>
                    <a:pt x="11240" y="39160"/>
                  </a:lnTo>
                  <a:lnTo>
                    <a:pt x="11371" y="39386"/>
                  </a:lnTo>
                  <a:lnTo>
                    <a:pt x="34100" y="39386"/>
                  </a:lnTo>
                  <a:lnTo>
                    <a:pt x="45470" y="19693"/>
                  </a:lnTo>
                  <a:lnTo>
                    <a:pt x="34231" y="226"/>
                  </a:lnTo>
                  <a:lnTo>
                    <a:pt x="34100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3088123" y="4225870"/>
              <a:ext cx="206386" cy="206665"/>
            </a:xfrm>
            <a:custGeom>
              <a:avLst/>
              <a:gdLst/>
              <a:ahLst/>
              <a:cxnLst/>
              <a:rect l="l" t="t" r="r" b="b"/>
              <a:pathLst>
                <a:path w="8895" h="8907" extrusionOk="0">
                  <a:moveTo>
                    <a:pt x="4454" y="0"/>
                  </a:moveTo>
                  <a:cubicBezTo>
                    <a:pt x="1989" y="0"/>
                    <a:pt x="1" y="2001"/>
                    <a:pt x="1" y="4453"/>
                  </a:cubicBezTo>
                  <a:cubicBezTo>
                    <a:pt x="1" y="6918"/>
                    <a:pt x="1989" y="8906"/>
                    <a:pt x="4454" y="8906"/>
                  </a:cubicBezTo>
                  <a:cubicBezTo>
                    <a:pt x="6906" y="8906"/>
                    <a:pt x="8895" y="6918"/>
                    <a:pt x="8895" y="4453"/>
                  </a:cubicBezTo>
                  <a:cubicBezTo>
                    <a:pt x="8895" y="2001"/>
                    <a:pt x="6906" y="0"/>
                    <a:pt x="445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3143110" y="4280834"/>
              <a:ext cx="96708" cy="96708"/>
            </a:xfrm>
            <a:custGeom>
              <a:avLst/>
              <a:gdLst/>
              <a:ahLst/>
              <a:cxnLst/>
              <a:rect l="l" t="t" r="r" b="b"/>
              <a:pathLst>
                <a:path w="4168" h="4168" extrusionOk="0">
                  <a:moveTo>
                    <a:pt x="2084" y="1"/>
                  </a:moveTo>
                  <a:cubicBezTo>
                    <a:pt x="929" y="1"/>
                    <a:pt x="0" y="941"/>
                    <a:pt x="0" y="2084"/>
                  </a:cubicBezTo>
                  <a:cubicBezTo>
                    <a:pt x="0" y="3239"/>
                    <a:pt x="929" y="4168"/>
                    <a:pt x="2084" y="4168"/>
                  </a:cubicBezTo>
                  <a:cubicBezTo>
                    <a:pt x="3227" y="4168"/>
                    <a:pt x="4167" y="3239"/>
                    <a:pt x="4167" y="2084"/>
                  </a:cubicBezTo>
                  <a:cubicBezTo>
                    <a:pt x="4167" y="941"/>
                    <a:pt x="3227" y="1"/>
                    <a:pt x="2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2375700" y="3843558"/>
              <a:ext cx="97822" cy="97799"/>
            </a:xfrm>
            <a:custGeom>
              <a:avLst/>
              <a:gdLst/>
              <a:ahLst/>
              <a:cxnLst/>
              <a:rect l="l" t="t" r="r" b="b"/>
              <a:pathLst>
                <a:path w="4216" h="4215" extrusionOk="0">
                  <a:moveTo>
                    <a:pt x="2108" y="0"/>
                  </a:moveTo>
                  <a:cubicBezTo>
                    <a:pt x="941" y="0"/>
                    <a:pt x="1" y="941"/>
                    <a:pt x="1" y="2108"/>
                  </a:cubicBezTo>
                  <a:cubicBezTo>
                    <a:pt x="1" y="3274"/>
                    <a:pt x="941" y="4215"/>
                    <a:pt x="2108" y="4215"/>
                  </a:cubicBezTo>
                  <a:cubicBezTo>
                    <a:pt x="3263" y="4215"/>
                    <a:pt x="4215" y="3274"/>
                    <a:pt x="4215" y="2108"/>
                  </a:cubicBezTo>
                  <a:cubicBezTo>
                    <a:pt x="4215" y="941"/>
                    <a:pt x="3263" y="0"/>
                    <a:pt x="210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2631217" y="4290509"/>
              <a:ext cx="97822" cy="97822"/>
            </a:xfrm>
            <a:custGeom>
              <a:avLst/>
              <a:gdLst/>
              <a:ahLst/>
              <a:cxnLst/>
              <a:rect l="l" t="t" r="r" b="b"/>
              <a:pathLst>
                <a:path w="4216" h="4216" extrusionOk="0">
                  <a:moveTo>
                    <a:pt x="2108" y="0"/>
                  </a:moveTo>
                  <a:cubicBezTo>
                    <a:pt x="941" y="0"/>
                    <a:pt x="1" y="941"/>
                    <a:pt x="1" y="2108"/>
                  </a:cubicBezTo>
                  <a:cubicBezTo>
                    <a:pt x="1" y="3263"/>
                    <a:pt x="941" y="4215"/>
                    <a:pt x="2108" y="4215"/>
                  </a:cubicBezTo>
                  <a:cubicBezTo>
                    <a:pt x="3275" y="4215"/>
                    <a:pt x="4216" y="3263"/>
                    <a:pt x="4216" y="2108"/>
                  </a:cubicBezTo>
                  <a:cubicBezTo>
                    <a:pt x="4216" y="941"/>
                    <a:pt x="3275" y="0"/>
                    <a:pt x="210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2631217" y="3398532"/>
              <a:ext cx="97822" cy="97822"/>
            </a:xfrm>
            <a:custGeom>
              <a:avLst/>
              <a:gdLst/>
              <a:ahLst/>
              <a:cxnLst/>
              <a:rect l="l" t="t" r="r" b="b"/>
              <a:pathLst>
                <a:path w="4216" h="4216" extrusionOk="0">
                  <a:moveTo>
                    <a:pt x="2108" y="0"/>
                  </a:moveTo>
                  <a:cubicBezTo>
                    <a:pt x="941" y="0"/>
                    <a:pt x="1" y="953"/>
                    <a:pt x="1" y="2108"/>
                  </a:cubicBezTo>
                  <a:cubicBezTo>
                    <a:pt x="1" y="3275"/>
                    <a:pt x="941" y="4215"/>
                    <a:pt x="2108" y="4215"/>
                  </a:cubicBezTo>
                  <a:cubicBezTo>
                    <a:pt x="3275" y="4215"/>
                    <a:pt x="4216" y="3275"/>
                    <a:pt x="4216" y="2108"/>
                  </a:cubicBezTo>
                  <a:cubicBezTo>
                    <a:pt x="4216" y="953"/>
                    <a:pt x="3275" y="0"/>
                    <a:pt x="210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4258299" y="3469500"/>
              <a:ext cx="848712" cy="848712"/>
            </a:xfrm>
            <a:custGeom>
              <a:avLst/>
              <a:gdLst/>
              <a:ahLst/>
              <a:cxnLst/>
              <a:rect l="l" t="t" r="r" b="b"/>
              <a:pathLst>
                <a:path w="40887" h="40887" extrusionOk="0">
                  <a:moveTo>
                    <a:pt x="20444" y="1"/>
                  </a:moveTo>
                  <a:cubicBezTo>
                    <a:pt x="9157" y="1"/>
                    <a:pt x="1" y="9157"/>
                    <a:pt x="1" y="20444"/>
                  </a:cubicBezTo>
                  <a:cubicBezTo>
                    <a:pt x="1" y="31731"/>
                    <a:pt x="9157" y="40887"/>
                    <a:pt x="20444" y="40887"/>
                  </a:cubicBezTo>
                  <a:cubicBezTo>
                    <a:pt x="31731" y="40887"/>
                    <a:pt x="40887" y="31731"/>
                    <a:pt x="40887" y="20444"/>
                  </a:cubicBezTo>
                  <a:cubicBezTo>
                    <a:pt x="40887" y="9157"/>
                    <a:pt x="31731" y="1"/>
                    <a:pt x="2044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3445309" y="3612611"/>
              <a:ext cx="926313" cy="613312"/>
            </a:xfrm>
            <a:custGeom>
              <a:avLst/>
              <a:gdLst/>
              <a:ahLst/>
              <a:cxnLst/>
              <a:rect l="l" t="t" r="r" b="b"/>
              <a:pathLst>
                <a:path w="39923" h="26433" extrusionOk="0">
                  <a:moveTo>
                    <a:pt x="21682" y="1"/>
                  </a:moveTo>
                  <a:lnTo>
                    <a:pt x="17241" y="22444"/>
                  </a:lnTo>
                  <a:lnTo>
                    <a:pt x="12955" y="5847"/>
                  </a:lnTo>
                  <a:lnTo>
                    <a:pt x="10323" y="11871"/>
                  </a:lnTo>
                  <a:lnTo>
                    <a:pt x="1" y="11871"/>
                  </a:lnTo>
                  <a:lnTo>
                    <a:pt x="1" y="12764"/>
                  </a:lnTo>
                  <a:lnTo>
                    <a:pt x="10907" y="12764"/>
                  </a:lnTo>
                  <a:lnTo>
                    <a:pt x="12740" y="8561"/>
                  </a:lnTo>
                  <a:lnTo>
                    <a:pt x="17360" y="26432"/>
                  </a:lnTo>
                  <a:lnTo>
                    <a:pt x="21837" y="3775"/>
                  </a:lnTo>
                  <a:lnTo>
                    <a:pt x="26135" y="18741"/>
                  </a:lnTo>
                  <a:lnTo>
                    <a:pt x="28742" y="12764"/>
                  </a:lnTo>
                  <a:lnTo>
                    <a:pt x="39922" y="12764"/>
                  </a:lnTo>
                  <a:lnTo>
                    <a:pt x="39922" y="11871"/>
                  </a:lnTo>
                  <a:lnTo>
                    <a:pt x="28159" y="11871"/>
                  </a:lnTo>
                  <a:lnTo>
                    <a:pt x="26313" y="16122"/>
                  </a:lnTo>
                  <a:lnTo>
                    <a:pt x="21682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4340346" y="3551554"/>
              <a:ext cx="684603" cy="684603"/>
            </a:xfrm>
            <a:custGeom>
              <a:avLst/>
              <a:gdLst/>
              <a:ahLst/>
              <a:cxnLst/>
              <a:rect l="l" t="t" r="r" b="b"/>
              <a:pathLst>
                <a:path w="32981" h="32981" extrusionOk="0">
                  <a:moveTo>
                    <a:pt x="16491" y="1"/>
                  </a:moveTo>
                  <a:cubicBezTo>
                    <a:pt x="7382" y="1"/>
                    <a:pt x="0" y="7382"/>
                    <a:pt x="0" y="16491"/>
                  </a:cubicBezTo>
                  <a:cubicBezTo>
                    <a:pt x="0" y="25599"/>
                    <a:pt x="7382" y="32981"/>
                    <a:pt x="16491" y="32981"/>
                  </a:cubicBezTo>
                  <a:cubicBezTo>
                    <a:pt x="25599" y="32981"/>
                    <a:pt x="32981" y="25599"/>
                    <a:pt x="32981" y="16491"/>
                  </a:cubicBezTo>
                  <a:cubicBezTo>
                    <a:pt x="32981" y="7382"/>
                    <a:pt x="25599" y="1"/>
                    <a:pt x="1649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3406354" y="3843558"/>
              <a:ext cx="97822" cy="97799"/>
            </a:xfrm>
            <a:custGeom>
              <a:avLst/>
              <a:gdLst/>
              <a:ahLst/>
              <a:cxnLst/>
              <a:rect l="l" t="t" r="r" b="b"/>
              <a:pathLst>
                <a:path w="4216" h="4215" extrusionOk="0">
                  <a:moveTo>
                    <a:pt x="2108" y="0"/>
                  </a:moveTo>
                  <a:cubicBezTo>
                    <a:pt x="941" y="0"/>
                    <a:pt x="1" y="941"/>
                    <a:pt x="1" y="2108"/>
                  </a:cubicBezTo>
                  <a:cubicBezTo>
                    <a:pt x="1" y="3274"/>
                    <a:pt x="941" y="4215"/>
                    <a:pt x="2108" y="4215"/>
                  </a:cubicBezTo>
                  <a:cubicBezTo>
                    <a:pt x="3263" y="4215"/>
                    <a:pt x="4216" y="3274"/>
                    <a:pt x="4216" y="2108"/>
                  </a:cubicBezTo>
                  <a:cubicBezTo>
                    <a:pt x="4216" y="941"/>
                    <a:pt x="3263" y="0"/>
                    <a:pt x="210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 txBox="1"/>
            <p:nvPr/>
          </p:nvSpPr>
          <p:spPr>
            <a:xfrm>
              <a:off x="1026300" y="3679056"/>
              <a:ext cx="1273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6" name="Google Shape;216;p18"/>
          <p:cNvGrpSpPr/>
          <p:nvPr/>
        </p:nvGrpSpPr>
        <p:grpSpPr>
          <a:xfrm>
            <a:off x="3274031" y="2823812"/>
            <a:ext cx="352803" cy="352803"/>
            <a:chOff x="-23245675" y="3148525"/>
            <a:chExt cx="296150" cy="296150"/>
          </a:xfrm>
        </p:grpSpPr>
        <p:sp>
          <p:nvSpPr>
            <p:cNvPr id="217" name="Google Shape;217;p18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8"/>
          <p:cNvGrpSpPr/>
          <p:nvPr/>
        </p:nvGrpSpPr>
        <p:grpSpPr>
          <a:xfrm>
            <a:off x="1282337" y="2543282"/>
            <a:ext cx="4081738" cy="1004445"/>
            <a:chOff x="1282337" y="2543282"/>
            <a:chExt cx="4081738" cy="1004445"/>
          </a:xfrm>
        </p:grpSpPr>
        <p:sp>
          <p:nvSpPr>
            <p:cNvPr id="221" name="Google Shape;221;p18"/>
            <p:cNvSpPr/>
            <p:nvPr/>
          </p:nvSpPr>
          <p:spPr>
            <a:xfrm>
              <a:off x="2923485" y="2543282"/>
              <a:ext cx="1055041" cy="913877"/>
            </a:xfrm>
            <a:custGeom>
              <a:avLst/>
              <a:gdLst/>
              <a:ahLst/>
              <a:cxnLst/>
              <a:rect l="l" t="t" r="r" b="b"/>
              <a:pathLst>
                <a:path w="45471" h="39387" extrusionOk="0">
                  <a:moveTo>
                    <a:pt x="33588" y="894"/>
                  </a:moveTo>
                  <a:lnTo>
                    <a:pt x="44447" y="19694"/>
                  </a:lnTo>
                  <a:lnTo>
                    <a:pt x="33588" y="38493"/>
                  </a:lnTo>
                  <a:lnTo>
                    <a:pt x="11883" y="38493"/>
                  </a:lnTo>
                  <a:lnTo>
                    <a:pt x="1025" y="19694"/>
                  </a:lnTo>
                  <a:lnTo>
                    <a:pt x="11883" y="894"/>
                  </a:lnTo>
                  <a:close/>
                  <a:moveTo>
                    <a:pt x="11371" y="1"/>
                  </a:moveTo>
                  <a:lnTo>
                    <a:pt x="1" y="19694"/>
                  </a:lnTo>
                  <a:lnTo>
                    <a:pt x="11240" y="39160"/>
                  </a:lnTo>
                  <a:lnTo>
                    <a:pt x="11371" y="39386"/>
                  </a:lnTo>
                  <a:lnTo>
                    <a:pt x="34100" y="39386"/>
                  </a:lnTo>
                  <a:lnTo>
                    <a:pt x="45471" y="19694"/>
                  </a:lnTo>
                  <a:lnTo>
                    <a:pt x="34231" y="227"/>
                  </a:lnTo>
                  <a:lnTo>
                    <a:pt x="3410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3088123" y="3341062"/>
              <a:ext cx="206386" cy="206665"/>
            </a:xfrm>
            <a:custGeom>
              <a:avLst/>
              <a:gdLst/>
              <a:ahLst/>
              <a:cxnLst/>
              <a:rect l="l" t="t" r="r" b="b"/>
              <a:pathLst>
                <a:path w="8895" h="8907" extrusionOk="0">
                  <a:moveTo>
                    <a:pt x="4454" y="1"/>
                  </a:moveTo>
                  <a:cubicBezTo>
                    <a:pt x="1989" y="1"/>
                    <a:pt x="1" y="1989"/>
                    <a:pt x="1" y="4454"/>
                  </a:cubicBezTo>
                  <a:cubicBezTo>
                    <a:pt x="1" y="6906"/>
                    <a:pt x="1989" y="8907"/>
                    <a:pt x="4454" y="8907"/>
                  </a:cubicBezTo>
                  <a:cubicBezTo>
                    <a:pt x="6906" y="8907"/>
                    <a:pt x="8895" y="6906"/>
                    <a:pt x="8895" y="4454"/>
                  </a:cubicBezTo>
                  <a:cubicBezTo>
                    <a:pt x="8895" y="1989"/>
                    <a:pt x="6906" y="1"/>
                    <a:pt x="445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3143110" y="3396049"/>
              <a:ext cx="96708" cy="96708"/>
            </a:xfrm>
            <a:custGeom>
              <a:avLst/>
              <a:gdLst/>
              <a:ahLst/>
              <a:cxnLst/>
              <a:rect l="l" t="t" r="r" b="b"/>
              <a:pathLst>
                <a:path w="4168" h="4168" extrusionOk="0">
                  <a:moveTo>
                    <a:pt x="2084" y="0"/>
                  </a:moveTo>
                  <a:cubicBezTo>
                    <a:pt x="929" y="0"/>
                    <a:pt x="0" y="929"/>
                    <a:pt x="0" y="2084"/>
                  </a:cubicBezTo>
                  <a:cubicBezTo>
                    <a:pt x="0" y="3227"/>
                    <a:pt x="929" y="4167"/>
                    <a:pt x="2084" y="4167"/>
                  </a:cubicBezTo>
                  <a:cubicBezTo>
                    <a:pt x="3227" y="4167"/>
                    <a:pt x="4167" y="3227"/>
                    <a:pt x="4167" y="2084"/>
                  </a:cubicBezTo>
                  <a:cubicBezTo>
                    <a:pt x="4167" y="929"/>
                    <a:pt x="3227" y="0"/>
                    <a:pt x="2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2886201" y="2953784"/>
              <a:ext cx="97822" cy="97822"/>
            </a:xfrm>
            <a:custGeom>
              <a:avLst/>
              <a:gdLst/>
              <a:ahLst/>
              <a:cxnLst/>
              <a:rect l="l" t="t" r="r" b="b"/>
              <a:pathLst>
                <a:path w="4216" h="4216" extrusionOk="0">
                  <a:moveTo>
                    <a:pt x="2108" y="0"/>
                  </a:moveTo>
                  <a:cubicBezTo>
                    <a:pt x="941" y="0"/>
                    <a:pt x="0" y="953"/>
                    <a:pt x="0" y="2108"/>
                  </a:cubicBezTo>
                  <a:cubicBezTo>
                    <a:pt x="0" y="3274"/>
                    <a:pt x="941" y="4215"/>
                    <a:pt x="2108" y="4215"/>
                  </a:cubicBezTo>
                  <a:cubicBezTo>
                    <a:pt x="3275" y="4215"/>
                    <a:pt x="4215" y="3274"/>
                    <a:pt x="4215" y="2108"/>
                  </a:cubicBezTo>
                  <a:cubicBezTo>
                    <a:pt x="4215" y="953"/>
                    <a:pt x="3275" y="0"/>
                    <a:pt x="210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3916855" y="2953784"/>
              <a:ext cx="97822" cy="97822"/>
            </a:xfrm>
            <a:custGeom>
              <a:avLst/>
              <a:gdLst/>
              <a:ahLst/>
              <a:cxnLst/>
              <a:rect l="l" t="t" r="r" b="b"/>
              <a:pathLst>
                <a:path w="4216" h="4216" extrusionOk="0">
                  <a:moveTo>
                    <a:pt x="2108" y="0"/>
                  </a:moveTo>
                  <a:cubicBezTo>
                    <a:pt x="953" y="0"/>
                    <a:pt x="1" y="953"/>
                    <a:pt x="1" y="2108"/>
                  </a:cubicBezTo>
                  <a:cubicBezTo>
                    <a:pt x="1" y="3274"/>
                    <a:pt x="953" y="4215"/>
                    <a:pt x="2108" y="4215"/>
                  </a:cubicBezTo>
                  <a:cubicBezTo>
                    <a:pt x="3275" y="4215"/>
                    <a:pt x="4215" y="3274"/>
                    <a:pt x="4215" y="2108"/>
                  </a:cubicBezTo>
                  <a:cubicBezTo>
                    <a:pt x="4215" y="953"/>
                    <a:pt x="3275" y="0"/>
                    <a:pt x="210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3661337" y="3398810"/>
              <a:ext cx="97822" cy="97799"/>
            </a:xfrm>
            <a:custGeom>
              <a:avLst/>
              <a:gdLst/>
              <a:ahLst/>
              <a:cxnLst/>
              <a:rect l="l" t="t" r="r" b="b"/>
              <a:pathLst>
                <a:path w="4216" h="4215" extrusionOk="0">
                  <a:moveTo>
                    <a:pt x="2108" y="0"/>
                  </a:moveTo>
                  <a:cubicBezTo>
                    <a:pt x="941" y="0"/>
                    <a:pt x="0" y="941"/>
                    <a:pt x="0" y="2108"/>
                  </a:cubicBezTo>
                  <a:cubicBezTo>
                    <a:pt x="0" y="3274"/>
                    <a:pt x="941" y="4215"/>
                    <a:pt x="2108" y="4215"/>
                  </a:cubicBezTo>
                  <a:cubicBezTo>
                    <a:pt x="3274" y="4215"/>
                    <a:pt x="4215" y="3274"/>
                    <a:pt x="4215" y="2108"/>
                  </a:cubicBezTo>
                  <a:cubicBezTo>
                    <a:pt x="4215" y="941"/>
                    <a:pt x="3274" y="0"/>
                    <a:pt x="210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1282337" y="2576033"/>
              <a:ext cx="848712" cy="848361"/>
            </a:xfrm>
            <a:custGeom>
              <a:avLst/>
              <a:gdLst/>
              <a:ahLst/>
              <a:cxnLst/>
              <a:rect l="l" t="t" r="r" b="b"/>
              <a:pathLst>
                <a:path w="40887" h="40875" extrusionOk="0">
                  <a:moveTo>
                    <a:pt x="20444" y="0"/>
                  </a:moveTo>
                  <a:cubicBezTo>
                    <a:pt x="9156" y="0"/>
                    <a:pt x="1" y="9156"/>
                    <a:pt x="1" y="20443"/>
                  </a:cubicBezTo>
                  <a:cubicBezTo>
                    <a:pt x="1" y="31730"/>
                    <a:pt x="9156" y="40874"/>
                    <a:pt x="20444" y="40874"/>
                  </a:cubicBezTo>
                  <a:cubicBezTo>
                    <a:pt x="31731" y="40874"/>
                    <a:pt x="40887" y="31730"/>
                    <a:pt x="40887" y="20443"/>
                  </a:cubicBezTo>
                  <a:cubicBezTo>
                    <a:pt x="40887" y="9156"/>
                    <a:pt x="31731" y="0"/>
                    <a:pt x="2044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2017701" y="2668152"/>
              <a:ext cx="926290" cy="613033"/>
            </a:xfrm>
            <a:custGeom>
              <a:avLst/>
              <a:gdLst/>
              <a:ahLst/>
              <a:cxnLst/>
              <a:rect l="l" t="t" r="r" b="b"/>
              <a:pathLst>
                <a:path w="39922" h="26421" extrusionOk="0">
                  <a:moveTo>
                    <a:pt x="22562" y="0"/>
                  </a:moveTo>
                  <a:lnTo>
                    <a:pt x="18074" y="22646"/>
                  </a:lnTo>
                  <a:lnTo>
                    <a:pt x="13787" y="7692"/>
                  </a:lnTo>
                  <a:lnTo>
                    <a:pt x="11180" y="13669"/>
                  </a:lnTo>
                  <a:lnTo>
                    <a:pt x="0" y="13669"/>
                  </a:lnTo>
                  <a:lnTo>
                    <a:pt x="0" y="14550"/>
                  </a:lnTo>
                  <a:lnTo>
                    <a:pt x="11763" y="14550"/>
                  </a:lnTo>
                  <a:lnTo>
                    <a:pt x="13609" y="10299"/>
                  </a:lnTo>
                  <a:lnTo>
                    <a:pt x="18240" y="26420"/>
                  </a:lnTo>
                  <a:lnTo>
                    <a:pt x="22670" y="3989"/>
                  </a:lnTo>
                  <a:lnTo>
                    <a:pt x="26968" y="20586"/>
                  </a:lnTo>
                  <a:lnTo>
                    <a:pt x="29599" y="14550"/>
                  </a:lnTo>
                  <a:lnTo>
                    <a:pt x="39922" y="14550"/>
                  </a:lnTo>
                  <a:lnTo>
                    <a:pt x="39922" y="13669"/>
                  </a:lnTo>
                  <a:lnTo>
                    <a:pt x="29016" y="13669"/>
                  </a:lnTo>
                  <a:lnTo>
                    <a:pt x="27182" y="17871"/>
                  </a:lnTo>
                  <a:lnTo>
                    <a:pt x="22562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1364384" y="2657943"/>
              <a:ext cx="684603" cy="684541"/>
            </a:xfrm>
            <a:custGeom>
              <a:avLst/>
              <a:gdLst/>
              <a:ahLst/>
              <a:cxnLst/>
              <a:rect l="l" t="t" r="r" b="b"/>
              <a:pathLst>
                <a:path w="32981" h="32982" extrusionOk="0">
                  <a:moveTo>
                    <a:pt x="16491" y="1"/>
                  </a:moveTo>
                  <a:cubicBezTo>
                    <a:pt x="7382" y="1"/>
                    <a:pt x="0" y="7383"/>
                    <a:pt x="0" y="16491"/>
                  </a:cubicBezTo>
                  <a:cubicBezTo>
                    <a:pt x="0" y="25599"/>
                    <a:pt x="7382" y="32981"/>
                    <a:pt x="16491" y="32981"/>
                  </a:cubicBezTo>
                  <a:cubicBezTo>
                    <a:pt x="25599" y="32981"/>
                    <a:pt x="32981" y="25599"/>
                    <a:pt x="32981" y="16491"/>
                  </a:cubicBezTo>
                  <a:cubicBezTo>
                    <a:pt x="32981" y="7383"/>
                    <a:pt x="25599" y="1"/>
                    <a:pt x="1649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4090875" y="2785413"/>
              <a:ext cx="1273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1" name="Google Shape;231;p18"/>
          <p:cNvGrpSpPr/>
          <p:nvPr/>
        </p:nvGrpSpPr>
        <p:grpSpPr>
          <a:xfrm>
            <a:off x="2759849" y="1932007"/>
            <a:ext cx="351910" cy="351880"/>
            <a:chOff x="-25094250" y="3547050"/>
            <a:chExt cx="295400" cy="295375"/>
          </a:xfrm>
        </p:grpSpPr>
        <p:sp>
          <p:nvSpPr>
            <p:cNvPr id="232" name="Google Shape;232;p18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18"/>
          <p:cNvGrpSpPr/>
          <p:nvPr/>
        </p:nvGrpSpPr>
        <p:grpSpPr>
          <a:xfrm>
            <a:off x="1026300" y="1614275"/>
            <a:ext cx="4078868" cy="1029595"/>
            <a:chOff x="1026300" y="1614275"/>
            <a:chExt cx="4078868" cy="1029595"/>
          </a:xfrm>
        </p:grpSpPr>
        <p:sp>
          <p:nvSpPr>
            <p:cNvPr id="238" name="Google Shape;238;p18"/>
            <p:cNvSpPr/>
            <p:nvPr/>
          </p:nvSpPr>
          <p:spPr>
            <a:xfrm>
              <a:off x="2407741" y="1650747"/>
              <a:ext cx="1055041" cy="913877"/>
            </a:xfrm>
            <a:custGeom>
              <a:avLst/>
              <a:gdLst/>
              <a:ahLst/>
              <a:cxnLst/>
              <a:rect l="l" t="t" r="r" b="b"/>
              <a:pathLst>
                <a:path w="45471" h="39387" extrusionOk="0">
                  <a:moveTo>
                    <a:pt x="33588" y="894"/>
                  </a:moveTo>
                  <a:lnTo>
                    <a:pt x="44447" y="19694"/>
                  </a:lnTo>
                  <a:lnTo>
                    <a:pt x="33588" y="38493"/>
                  </a:lnTo>
                  <a:lnTo>
                    <a:pt x="11883" y="38493"/>
                  </a:lnTo>
                  <a:lnTo>
                    <a:pt x="1025" y="19694"/>
                  </a:lnTo>
                  <a:lnTo>
                    <a:pt x="11883" y="894"/>
                  </a:lnTo>
                  <a:close/>
                  <a:moveTo>
                    <a:pt x="11371" y="1"/>
                  </a:moveTo>
                  <a:lnTo>
                    <a:pt x="1" y="19694"/>
                  </a:lnTo>
                  <a:lnTo>
                    <a:pt x="11240" y="39160"/>
                  </a:lnTo>
                  <a:lnTo>
                    <a:pt x="11371" y="39386"/>
                  </a:lnTo>
                  <a:lnTo>
                    <a:pt x="34100" y="39386"/>
                  </a:lnTo>
                  <a:lnTo>
                    <a:pt x="45471" y="19694"/>
                  </a:lnTo>
                  <a:lnTo>
                    <a:pt x="34231" y="227"/>
                  </a:lnTo>
                  <a:lnTo>
                    <a:pt x="3410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3088123" y="2437205"/>
              <a:ext cx="206386" cy="206665"/>
            </a:xfrm>
            <a:custGeom>
              <a:avLst/>
              <a:gdLst/>
              <a:ahLst/>
              <a:cxnLst/>
              <a:rect l="l" t="t" r="r" b="b"/>
              <a:pathLst>
                <a:path w="8895" h="8907" extrusionOk="0">
                  <a:moveTo>
                    <a:pt x="4454" y="1"/>
                  </a:moveTo>
                  <a:cubicBezTo>
                    <a:pt x="1989" y="1"/>
                    <a:pt x="1" y="2001"/>
                    <a:pt x="1" y="4454"/>
                  </a:cubicBezTo>
                  <a:cubicBezTo>
                    <a:pt x="1" y="6906"/>
                    <a:pt x="1989" y="8906"/>
                    <a:pt x="4454" y="8906"/>
                  </a:cubicBezTo>
                  <a:cubicBezTo>
                    <a:pt x="6906" y="8906"/>
                    <a:pt x="8895" y="6906"/>
                    <a:pt x="8895" y="4454"/>
                  </a:cubicBezTo>
                  <a:cubicBezTo>
                    <a:pt x="8895" y="2001"/>
                    <a:pt x="6906" y="1"/>
                    <a:pt x="445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3143110" y="2492169"/>
              <a:ext cx="96708" cy="96731"/>
            </a:xfrm>
            <a:custGeom>
              <a:avLst/>
              <a:gdLst/>
              <a:ahLst/>
              <a:cxnLst/>
              <a:rect l="l" t="t" r="r" b="b"/>
              <a:pathLst>
                <a:path w="4168" h="4169" extrusionOk="0">
                  <a:moveTo>
                    <a:pt x="2084" y="1"/>
                  </a:moveTo>
                  <a:cubicBezTo>
                    <a:pt x="929" y="1"/>
                    <a:pt x="0" y="942"/>
                    <a:pt x="0" y="2085"/>
                  </a:cubicBezTo>
                  <a:cubicBezTo>
                    <a:pt x="0" y="3239"/>
                    <a:pt x="929" y="4168"/>
                    <a:pt x="2084" y="4168"/>
                  </a:cubicBezTo>
                  <a:cubicBezTo>
                    <a:pt x="3227" y="4168"/>
                    <a:pt x="4167" y="3239"/>
                    <a:pt x="4167" y="2085"/>
                  </a:cubicBezTo>
                  <a:cubicBezTo>
                    <a:pt x="4167" y="942"/>
                    <a:pt x="3227" y="1"/>
                    <a:pt x="2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2371547" y="2059046"/>
              <a:ext cx="97822" cy="97799"/>
            </a:xfrm>
            <a:custGeom>
              <a:avLst/>
              <a:gdLst/>
              <a:ahLst/>
              <a:cxnLst/>
              <a:rect l="l" t="t" r="r" b="b"/>
              <a:pathLst>
                <a:path w="4216" h="4215" extrusionOk="0">
                  <a:moveTo>
                    <a:pt x="2108" y="0"/>
                  </a:moveTo>
                  <a:cubicBezTo>
                    <a:pt x="953" y="0"/>
                    <a:pt x="1" y="953"/>
                    <a:pt x="1" y="2107"/>
                  </a:cubicBezTo>
                  <a:cubicBezTo>
                    <a:pt x="1" y="3274"/>
                    <a:pt x="953" y="4215"/>
                    <a:pt x="2108" y="4215"/>
                  </a:cubicBezTo>
                  <a:cubicBezTo>
                    <a:pt x="3275" y="4215"/>
                    <a:pt x="4216" y="3274"/>
                    <a:pt x="4216" y="2107"/>
                  </a:cubicBezTo>
                  <a:cubicBezTo>
                    <a:pt x="4216" y="953"/>
                    <a:pt x="3275" y="0"/>
                    <a:pt x="210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2627366" y="2505997"/>
              <a:ext cx="97799" cy="97822"/>
            </a:xfrm>
            <a:custGeom>
              <a:avLst/>
              <a:gdLst/>
              <a:ahLst/>
              <a:cxnLst/>
              <a:rect l="l" t="t" r="r" b="b"/>
              <a:pathLst>
                <a:path w="4215" h="4216" extrusionOk="0">
                  <a:moveTo>
                    <a:pt x="2108" y="0"/>
                  </a:moveTo>
                  <a:cubicBezTo>
                    <a:pt x="941" y="0"/>
                    <a:pt x="0" y="941"/>
                    <a:pt x="0" y="2108"/>
                  </a:cubicBezTo>
                  <a:cubicBezTo>
                    <a:pt x="0" y="3274"/>
                    <a:pt x="941" y="4215"/>
                    <a:pt x="2108" y="4215"/>
                  </a:cubicBezTo>
                  <a:cubicBezTo>
                    <a:pt x="3262" y="4215"/>
                    <a:pt x="4215" y="3274"/>
                    <a:pt x="4215" y="2108"/>
                  </a:cubicBezTo>
                  <a:cubicBezTo>
                    <a:pt x="4215" y="941"/>
                    <a:pt x="3262" y="0"/>
                    <a:pt x="210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2627366" y="1614275"/>
              <a:ext cx="97799" cy="97822"/>
            </a:xfrm>
            <a:custGeom>
              <a:avLst/>
              <a:gdLst/>
              <a:ahLst/>
              <a:cxnLst/>
              <a:rect l="l" t="t" r="r" b="b"/>
              <a:pathLst>
                <a:path w="4215" h="4216" extrusionOk="0">
                  <a:moveTo>
                    <a:pt x="2108" y="1"/>
                  </a:moveTo>
                  <a:cubicBezTo>
                    <a:pt x="941" y="1"/>
                    <a:pt x="0" y="942"/>
                    <a:pt x="0" y="2108"/>
                  </a:cubicBezTo>
                  <a:cubicBezTo>
                    <a:pt x="0" y="3263"/>
                    <a:pt x="941" y="4216"/>
                    <a:pt x="2108" y="4216"/>
                  </a:cubicBezTo>
                  <a:cubicBezTo>
                    <a:pt x="3262" y="4216"/>
                    <a:pt x="4215" y="3263"/>
                    <a:pt x="4215" y="2108"/>
                  </a:cubicBezTo>
                  <a:cubicBezTo>
                    <a:pt x="4215" y="942"/>
                    <a:pt x="3262" y="1"/>
                    <a:pt x="210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3402224" y="2059046"/>
              <a:ext cx="97799" cy="97799"/>
            </a:xfrm>
            <a:custGeom>
              <a:avLst/>
              <a:gdLst/>
              <a:ahLst/>
              <a:cxnLst/>
              <a:rect l="l" t="t" r="r" b="b"/>
              <a:pathLst>
                <a:path w="4215" h="4215" extrusionOk="0">
                  <a:moveTo>
                    <a:pt x="2108" y="0"/>
                  </a:moveTo>
                  <a:cubicBezTo>
                    <a:pt x="953" y="0"/>
                    <a:pt x="0" y="953"/>
                    <a:pt x="0" y="2107"/>
                  </a:cubicBezTo>
                  <a:cubicBezTo>
                    <a:pt x="0" y="3274"/>
                    <a:pt x="953" y="4215"/>
                    <a:pt x="2108" y="4215"/>
                  </a:cubicBezTo>
                  <a:cubicBezTo>
                    <a:pt x="3274" y="4215"/>
                    <a:pt x="4215" y="3274"/>
                    <a:pt x="4215" y="2107"/>
                  </a:cubicBezTo>
                  <a:cubicBezTo>
                    <a:pt x="4215" y="953"/>
                    <a:pt x="3274" y="0"/>
                    <a:pt x="210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4256501" y="1683613"/>
              <a:ext cx="848667" cy="848667"/>
            </a:xfrm>
            <a:custGeom>
              <a:avLst/>
              <a:gdLst/>
              <a:ahLst/>
              <a:cxnLst/>
              <a:rect l="l" t="t" r="r" b="b"/>
              <a:pathLst>
                <a:path w="40875" h="40875" extrusionOk="0">
                  <a:moveTo>
                    <a:pt x="20443" y="1"/>
                  </a:moveTo>
                  <a:cubicBezTo>
                    <a:pt x="9156" y="1"/>
                    <a:pt x="0" y="9145"/>
                    <a:pt x="0" y="20432"/>
                  </a:cubicBezTo>
                  <a:cubicBezTo>
                    <a:pt x="0" y="31719"/>
                    <a:pt x="9156" y="40875"/>
                    <a:pt x="20443" y="40875"/>
                  </a:cubicBezTo>
                  <a:cubicBezTo>
                    <a:pt x="31730" y="40875"/>
                    <a:pt x="40874" y="31719"/>
                    <a:pt x="40874" y="20432"/>
                  </a:cubicBezTo>
                  <a:cubicBezTo>
                    <a:pt x="40874" y="9145"/>
                    <a:pt x="31730" y="1"/>
                    <a:pt x="2044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3443662" y="1826707"/>
              <a:ext cx="926290" cy="613033"/>
            </a:xfrm>
            <a:custGeom>
              <a:avLst/>
              <a:gdLst/>
              <a:ahLst/>
              <a:cxnLst/>
              <a:rect l="l" t="t" r="r" b="b"/>
              <a:pathLst>
                <a:path w="39922" h="26421" extrusionOk="0">
                  <a:moveTo>
                    <a:pt x="21681" y="1"/>
                  </a:moveTo>
                  <a:lnTo>
                    <a:pt x="17240" y="22432"/>
                  </a:lnTo>
                  <a:lnTo>
                    <a:pt x="12954" y="5835"/>
                  </a:lnTo>
                  <a:lnTo>
                    <a:pt x="10323" y="11871"/>
                  </a:lnTo>
                  <a:lnTo>
                    <a:pt x="0" y="11871"/>
                  </a:lnTo>
                  <a:lnTo>
                    <a:pt x="0" y="12752"/>
                  </a:lnTo>
                  <a:lnTo>
                    <a:pt x="10906" y="12752"/>
                  </a:lnTo>
                  <a:lnTo>
                    <a:pt x="12740" y="8550"/>
                  </a:lnTo>
                  <a:lnTo>
                    <a:pt x="17359" y="26421"/>
                  </a:lnTo>
                  <a:lnTo>
                    <a:pt x="21836" y="3775"/>
                  </a:lnTo>
                  <a:lnTo>
                    <a:pt x="26134" y="18741"/>
                  </a:lnTo>
                  <a:lnTo>
                    <a:pt x="28742" y="12752"/>
                  </a:lnTo>
                  <a:lnTo>
                    <a:pt x="39922" y="12752"/>
                  </a:lnTo>
                  <a:lnTo>
                    <a:pt x="39922" y="11871"/>
                  </a:lnTo>
                  <a:lnTo>
                    <a:pt x="28158" y="11871"/>
                  </a:lnTo>
                  <a:lnTo>
                    <a:pt x="26313" y="16122"/>
                  </a:lnTo>
                  <a:lnTo>
                    <a:pt x="2168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4338572" y="1765552"/>
              <a:ext cx="684768" cy="684789"/>
            </a:xfrm>
            <a:custGeom>
              <a:avLst/>
              <a:gdLst/>
              <a:ahLst/>
              <a:cxnLst/>
              <a:rect l="l" t="t" r="r" b="b"/>
              <a:pathLst>
                <a:path w="32981" h="32982" extrusionOk="0">
                  <a:moveTo>
                    <a:pt x="16490" y="1"/>
                  </a:moveTo>
                  <a:cubicBezTo>
                    <a:pt x="7382" y="1"/>
                    <a:pt x="0" y="7383"/>
                    <a:pt x="0" y="16491"/>
                  </a:cubicBezTo>
                  <a:cubicBezTo>
                    <a:pt x="0" y="25599"/>
                    <a:pt x="7382" y="32981"/>
                    <a:pt x="16490" y="32981"/>
                  </a:cubicBezTo>
                  <a:cubicBezTo>
                    <a:pt x="25598" y="32981"/>
                    <a:pt x="32980" y="25599"/>
                    <a:pt x="32980" y="16491"/>
                  </a:cubicBezTo>
                  <a:cubicBezTo>
                    <a:pt x="32980" y="7383"/>
                    <a:pt x="25598" y="1"/>
                    <a:pt x="16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8" name="Google Shape;248;p18"/>
            <p:cNvSpPr txBox="1"/>
            <p:nvPr/>
          </p:nvSpPr>
          <p:spPr>
            <a:xfrm>
              <a:off x="1026300" y="1893147"/>
              <a:ext cx="1273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49" name="Google Shape;249;p18"/>
          <p:cNvSpPr/>
          <p:nvPr/>
        </p:nvSpPr>
        <p:spPr>
          <a:xfrm>
            <a:off x="3661337" y="2507088"/>
            <a:ext cx="97822" cy="97822"/>
          </a:xfrm>
          <a:custGeom>
            <a:avLst/>
            <a:gdLst/>
            <a:ahLst/>
            <a:cxnLst/>
            <a:rect l="l" t="t" r="r" b="b"/>
            <a:pathLst>
              <a:path w="4216" h="4216" extrusionOk="0">
                <a:moveTo>
                  <a:pt x="2108" y="1"/>
                </a:moveTo>
                <a:cubicBezTo>
                  <a:pt x="941" y="1"/>
                  <a:pt x="0" y="942"/>
                  <a:pt x="0" y="2108"/>
                </a:cubicBezTo>
                <a:cubicBezTo>
                  <a:pt x="0" y="3263"/>
                  <a:pt x="941" y="4216"/>
                  <a:pt x="2108" y="4216"/>
                </a:cubicBezTo>
                <a:cubicBezTo>
                  <a:pt x="3274" y="4216"/>
                  <a:pt x="4215" y="3263"/>
                  <a:pt x="4215" y="2108"/>
                </a:cubicBezTo>
                <a:cubicBezTo>
                  <a:pt x="4215" y="942"/>
                  <a:pt x="3274" y="1"/>
                  <a:pt x="2108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"/>
          <p:cNvSpPr txBox="1"/>
          <p:nvPr/>
        </p:nvSpPr>
        <p:spPr>
          <a:xfrm>
            <a:off x="5949425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Medical Infographics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5802725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2" name="Google Shape;252;p18"/>
          <p:cNvGrpSpPr/>
          <p:nvPr/>
        </p:nvGrpSpPr>
        <p:grpSpPr>
          <a:xfrm>
            <a:off x="3272602" y="1060359"/>
            <a:ext cx="355663" cy="308725"/>
            <a:chOff x="-28462125" y="3199700"/>
            <a:chExt cx="298550" cy="259150"/>
          </a:xfrm>
        </p:grpSpPr>
        <p:sp>
          <p:nvSpPr>
            <p:cNvPr id="253" name="Google Shape;253;p18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18"/>
          <p:cNvGrpSpPr/>
          <p:nvPr/>
        </p:nvGrpSpPr>
        <p:grpSpPr>
          <a:xfrm>
            <a:off x="1273900" y="720093"/>
            <a:ext cx="4090175" cy="1039525"/>
            <a:chOff x="1273900" y="720093"/>
            <a:chExt cx="4090175" cy="1039525"/>
          </a:xfrm>
        </p:grpSpPr>
        <p:sp>
          <p:nvSpPr>
            <p:cNvPr id="257" name="Google Shape;257;p18"/>
            <p:cNvSpPr/>
            <p:nvPr/>
          </p:nvSpPr>
          <p:spPr>
            <a:xfrm>
              <a:off x="1273900" y="790388"/>
              <a:ext cx="848667" cy="848667"/>
            </a:xfrm>
            <a:custGeom>
              <a:avLst/>
              <a:gdLst/>
              <a:ahLst/>
              <a:cxnLst/>
              <a:rect l="l" t="t" r="r" b="b"/>
              <a:pathLst>
                <a:path w="40875" h="40875" extrusionOk="0">
                  <a:moveTo>
                    <a:pt x="20443" y="1"/>
                  </a:moveTo>
                  <a:cubicBezTo>
                    <a:pt x="9156" y="1"/>
                    <a:pt x="0" y="9157"/>
                    <a:pt x="0" y="20444"/>
                  </a:cubicBezTo>
                  <a:cubicBezTo>
                    <a:pt x="0" y="31731"/>
                    <a:pt x="9156" y="40875"/>
                    <a:pt x="20443" y="40875"/>
                  </a:cubicBezTo>
                  <a:cubicBezTo>
                    <a:pt x="31731" y="40875"/>
                    <a:pt x="40875" y="31731"/>
                    <a:pt x="40875" y="20444"/>
                  </a:cubicBezTo>
                  <a:cubicBezTo>
                    <a:pt x="40875" y="9157"/>
                    <a:pt x="31731" y="1"/>
                    <a:pt x="2044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2009117" y="887213"/>
              <a:ext cx="926313" cy="613033"/>
            </a:xfrm>
            <a:custGeom>
              <a:avLst/>
              <a:gdLst/>
              <a:ahLst/>
              <a:cxnLst/>
              <a:rect l="l" t="t" r="r" b="b"/>
              <a:pathLst>
                <a:path w="39923" h="26421" extrusionOk="0">
                  <a:moveTo>
                    <a:pt x="22563" y="1"/>
                  </a:moveTo>
                  <a:lnTo>
                    <a:pt x="18087" y="22646"/>
                  </a:lnTo>
                  <a:lnTo>
                    <a:pt x="13788" y="7692"/>
                  </a:lnTo>
                  <a:lnTo>
                    <a:pt x="11181" y="13669"/>
                  </a:lnTo>
                  <a:lnTo>
                    <a:pt x="1" y="13669"/>
                  </a:lnTo>
                  <a:lnTo>
                    <a:pt x="1" y="14550"/>
                  </a:lnTo>
                  <a:lnTo>
                    <a:pt x="11764" y="14550"/>
                  </a:lnTo>
                  <a:lnTo>
                    <a:pt x="13622" y="10300"/>
                  </a:lnTo>
                  <a:lnTo>
                    <a:pt x="18241" y="26421"/>
                  </a:lnTo>
                  <a:lnTo>
                    <a:pt x="22682" y="3989"/>
                  </a:lnTo>
                  <a:lnTo>
                    <a:pt x="26981" y="20587"/>
                  </a:lnTo>
                  <a:lnTo>
                    <a:pt x="29612" y="14550"/>
                  </a:lnTo>
                  <a:lnTo>
                    <a:pt x="39923" y="14550"/>
                  </a:lnTo>
                  <a:lnTo>
                    <a:pt x="39923" y="13669"/>
                  </a:lnTo>
                  <a:lnTo>
                    <a:pt x="29028" y="13669"/>
                  </a:lnTo>
                  <a:lnTo>
                    <a:pt x="27195" y="17872"/>
                  </a:lnTo>
                  <a:lnTo>
                    <a:pt x="22563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1355725" y="872337"/>
              <a:ext cx="685017" cy="684768"/>
            </a:xfrm>
            <a:custGeom>
              <a:avLst/>
              <a:gdLst/>
              <a:ahLst/>
              <a:cxnLst/>
              <a:rect l="l" t="t" r="r" b="b"/>
              <a:pathLst>
                <a:path w="32993" h="32981" extrusionOk="0">
                  <a:moveTo>
                    <a:pt x="16502" y="1"/>
                  </a:moveTo>
                  <a:cubicBezTo>
                    <a:pt x="7394" y="1"/>
                    <a:pt x="0" y="7382"/>
                    <a:pt x="0" y="16491"/>
                  </a:cubicBezTo>
                  <a:cubicBezTo>
                    <a:pt x="0" y="25599"/>
                    <a:pt x="7394" y="32981"/>
                    <a:pt x="16502" y="32981"/>
                  </a:cubicBezTo>
                  <a:cubicBezTo>
                    <a:pt x="25611" y="32981"/>
                    <a:pt x="32993" y="25599"/>
                    <a:pt x="32993" y="16491"/>
                  </a:cubicBezTo>
                  <a:cubicBezTo>
                    <a:pt x="32993" y="7382"/>
                    <a:pt x="25611" y="1"/>
                    <a:pt x="1650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2923485" y="757935"/>
              <a:ext cx="1055041" cy="913598"/>
            </a:xfrm>
            <a:custGeom>
              <a:avLst/>
              <a:gdLst/>
              <a:ahLst/>
              <a:cxnLst/>
              <a:rect l="l" t="t" r="r" b="b"/>
              <a:pathLst>
                <a:path w="45471" h="39375" extrusionOk="0">
                  <a:moveTo>
                    <a:pt x="33588" y="882"/>
                  </a:moveTo>
                  <a:lnTo>
                    <a:pt x="44447" y="19682"/>
                  </a:lnTo>
                  <a:lnTo>
                    <a:pt x="33588" y="38494"/>
                  </a:lnTo>
                  <a:lnTo>
                    <a:pt x="11883" y="38494"/>
                  </a:lnTo>
                  <a:lnTo>
                    <a:pt x="1025" y="19682"/>
                  </a:lnTo>
                  <a:lnTo>
                    <a:pt x="11883" y="882"/>
                  </a:lnTo>
                  <a:close/>
                  <a:moveTo>
                    <a:pt x="11371" y="1"/>
                  </a:moveTo>
                  <a:lnTo>
                    <a:pt x="1" y="19682"/>
                  </a:lnTo>
                  <a:lnTo>
                    <a:pt x="11240" y="39160"/>
                  </a:lnTo>
                  <a:lnTo>
                    <a:pt x="11371" y="39375"/>
                  </a:lnTo>
                  <a:lnTo>
                    <a:pt x="34100" y="39375"/>
                  </a:lnTo>
                  <a:lnTo>
                    <a:pt x="45471" y="19682"/>
                  </a:lnTo>
                  <a:lnTo>
                    <a:pt x="34231" y="215"/>
                  </a:lnTo>
                  <a:lnTo>
                    <a:pt x="34100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2886201" y="1167045"/>
              <a:ext cx="97822" cy="97822"/>
            </a:xfrm>
            <a:custGeom>
              <a:avLst/>
              <a:gdLst/>
              <a:ahLst/>
              <a:cxnLst/>
              <a:rect l="l" t="t" r="r" b="b"/>
              <a:pathLst>
                <a:path w="4216" h="4216" extrusionOk="0">
                  <a:moveTo>
                    <a:pt x="2108" y="1"/>
                  </a:moveTo>
                  <a:cubicBezTo>
                    <a:pt x="941" y="1"/>
                    <a:pt x="0" y="941"/>
                    <a:pt x="0" y="2108"/>
                  </a:cubicBezTo>
                  <a:cubicBezTo>
                    <a:pt x="0" y="3263"/>
                    <a:pt x="941" y="4216"/>
                    <a:pt x="2108" y="4216"/>
                  </a:cubicBezTo>
                  <a:cubicBezTo>
                    <a:pt x="3275" y="4216"/>
                    <a:pt x="4215" y="3263"/>
                    <a:pt x="4215" y="2108"/>
                  </a:cubicBezTo>
                  <a:cubicBezTo>
                    <a:pt x="4215" y="941"/>
                    <a:pt x="3275" y="1"/>
                    <a:pt x="210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3916855" y="1167045"/>
              <a:ext cx="97822" cy="97822"/>
            </a:xfrm>
            <a:custGeom>
              <a:avLst/>
              <a:gdLst/>
              <a:ahLst/>
              <a:cxnLst/>
              <a:rect l="l" t="t" r="r" b="b"/>
              <a:pathLst>
                <a:path w="4216" h="4216" extrusionOk="0">
                  <a:moveTo>
                    <a:pt x="2108" y="1"/>
                  </a:moveTo>
                  <a:cubicBezTo>
                    <a:pt x="953" y="1"/>
                    <a:pt x="1" y="941"/>
                    <a:pt x="1" y="2108"/>
                  </a:cubicBezTo>
                  <a:cubicBezTo>
                    <a:pt x="1" y="3263"/>
                    <a:pt x="953" y="4216"/>
                    <a:pt x="2108" y="4216"/>
                  </a:cubicBezTo>
                  <a:cubicBezTo>
                    <a:pt x="3275" y="4216"/>
                    <a:pt x="4215" y="3263"/>
                    <a:pt x="4215" y="2108"/>
                  </a:cubicBezTo>
                  <a:cubicBezTo>
                    <a:pt x="4215" y="941"/>
                    <a:pt x="3275" y="1"/>
                    <a:pt x="210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3145036" y="720093"/>
              <a:ext cx="97822" cy="97822"/>
            </a:xfrm>
            <a:custGeom>
              <a:avLst/>
              <a:gdLst/>
              <a:ahLst/>
              <a:cxnLst/>
              <a:rect l="l" t="t" r="r" b="b"/>
              <a:pathLst>
                <a:path w="4216" h="4216" extrusionOk="0">
                  <a:moveTo>
                    <a:pt x="2108" y="1"/>
                  </a:moveTo>
                  <a:cubicBezTo>
                    <a:pt x="941" y="1"/>
                    <a:pt x="0" y="941"/>
                    <a:pt x="0" y="2108"/>
                  </a:cubicBezTo>
                  <a:cubicBezTo>
                    <a:pt x="0" y="3275"/>
                    <a:pt x="941" y="4215"/>
                    <a:pt x="2108" y="4215"/>
                  </a:cubicBezTo>
                  <a:cubicBezTo>
                    <a:pt x="3263" y="4215"/>
                    <a:pt x="4215" y="3275"/>
                    <a:pt x="4215" y="2108"/>
                  </a:cubicBezTo>
                  <a:cubicBezTo>
                    <a:pt x="4215" y="941"/>
                    <a:pt x="3263" y="1"/>
                    <a:pt x="210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3661337" y="720093"/>
              <a:ext cx="97822" cy="97822"/>
            </a:xfrm>
            <a:custGeom>
              <a:avLst/>
              <a:gdLst/>
              <a:ahLst/>
              <a:cxnLst/>
              <a:rect l="l" t="t" r="r" b="b"/>
              <a:pathLst>
                <a:path w="4216" h="4216" extrusionOk="0">
                  <a:moveTo>
                    <a:pt x="2108" y="1"/>
                  </a:moveTo>
                  <a:cubicBezTo>
                    <a:pt x="941" y="1"/>
                    <a:pt x="0" y="941"/>
                    <a:pt x="0" y="2108"/>
                  </a:cubicBezTo>
                  <a:cubicBezTo>
                    <a:pt x="0" y="3275"/>
                    <a:pt x="941" y="4215"/>
                    <a:pt x="2108" y="4215"/>
                  </a:cubicBezTo>
                  <a:cubicBezTo>
                    <a:pt x="3274" y="4215"/>
                    <a:pt x="4215" y="3275"/>
                    <a:pt x="4215" y="2108"/>
                  </a:cubicBezTo>
                  <a:cubicBezTo>
                    <a:pt x="4215" y="941"/>
                    <a:pt x="3274" y="1"/>
                    <a:pt x="210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3661337" y="1612071"/>
              <a:ext cx="97822" cy="97543"/>
            </a:xfrm>
            <a:custGeom>
              <a:avLst/>
              <a:gdLst/>
              <a:ahLst/>
              <a:cxnLst/>
              <a:rect l="l" t="t" r="r" b="b"/>
              <a:pathLst>
                <a:path w="4216" h="4204" extrusionOk="0">
                  <a:moveTo>
                    <a:pt x="2108" y="1"/>
                  </a:moveTo>
                  <a:cubicBezTo>
                    <a:pt x="941" y="1"/>
                    <a:pt x="0" y="941"/>
                    <a:pt x="0" y="2096"/>
                  </a:cubicBezTo>
                  <a:cubicBezTo>
                    <a:pt x="0" y="3263"/>
                    <a:pt x="941" y="4204"/>
                    <a:pt x="2108" y="4204"/>
                  </a:cubicBezTo>
                  <a:cubicBezTo>
                    <a:pt x="3274" y="4204"/>
                    <a:pt x="4215" y="3263"/>
                    <a:pt x="4215" y="2096"/>
                  </a:cubicBezTo>
                  <a:cubicBezTo>
                    <a:pt x="4215" y="941"/>
                    <a:pt x="3274" y="1"/>
                    <a:pt x="210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3088123" y="1553232"/>
              <a:ext cx="206386" cy="206386"/>
            </a:xfrm>
            <a:custGeom>
              <a:avLst/>
              <a:gdLst/>
              <a:ahLst/>
              <a:cxnLst/>
              <a:rect l="l" t="t" r="r" b="b"/>
              <a:pathLst>
                <a:path w="8895" h="8895" extrusionOk="0">
                  <a:moveTo>
                    <a:pt x="4454" y="1"/>
                  </a:moveTo>
                  <a:cubicBezTo>
                    <a:pt x="1989" y="1"/>
                    <a:pt x="1" y="1989"/>
                    <a:pt x="1" y="4454"/>
                  </a:cubicBezTo>
                  <a:cubicBezTo>
                    <a:pt x="1" y="6906"/>
                    <a:pt x="1989" y="8895"/>
                    <a:pt x="4454" y="8895"/>
                  </a:cubicBezTo>
                  <a:cubicBezTo>
                    <a:pt x="6906" y="8895"/>
                    <a:pt x="8895" y="6906"/>
                    <a:pt x="8895" y="4454"/>
                  </a:cubicBezTo>
                  <a:cubicBezTo>
                    <a:pt x="8895" y="1989"/>
                    <a:pt x="6906" y="1"/>
                    <a:pt x="445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3143110" y="1608219"/>
              <a:ext cx="96708" cy="96708"/>
            </a:xfrm>
            <a:custGeom>
              <a:avLst/>
              <a:gdLst/>
              <a:ahLst/>
              <a:cxnLst/>
              <a:rect l="l" t="t" r="r" b="b"/>
              <a:pathLst>
                <a:path w="4168" h="4168" extrusionOk="0">
                  <a:moveTo>
                    <a:pt x="2084" y="0"/>
                  </a:moveTo>
                  <a:cubicBezTo>
                    <a:pt x="929" y="0"/>
                    <a:pt x="0" y="929"/>
                    <a:pt x="0" y="2084"/>
                  </a:cubicBezTo>
                  <a:cubicBezTo>
                    <a:pt x="0" y="3227"/>
                    <a:pt x="929" y="4167"/>
                    <a:pt x="2084" y="4167"/>
                  </a:cubicBezTo>
                  <a:cubicBezTo>
                    <a:pt x="3227" y="4167"/>
                    <a:pt x="4167" y="3227"/>
                    <a:pt x="4167" y="2084"/>
                  </a:cubicBezTo>
                  <a:cubicBezTo>
                    <a:pt x="4167" y="929"/>
                    <a:pt x="3227" y="0"/>
                    <a:pt x="2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 txBox="1"/>
            <p:nvPr/>
          </p:nvSpPr>
          <p:spPr>
            <a:xfrm>
              <a:off x="4090875" y="999921"/>
              <a:ext cx="1273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274" name="Google Shape;274;p19"/>
          <p:cNvGrpSpPr/>
          <p:nvPr/>
        </p:nvGrpSpPr>
        <p:grpSpPr>
          <a:xfrm>
            <a:off x="912624" y="1157413"/>
            <a:ext cx="1661532" cy="3449437"/>
            <a:chOff x="912624" y="1157413"/>
            <a:chExt cx="1661532" cy="3449437"/>
          </a:xfrm>
        </p:grpSpPr>
        <p:grpSp>
          <p:nvGrpSpPr>
            <p:cNvPr id="275" name="Google Shape;275;p19"/>
            <p:cNvGrpSpPr/>
            <p:nvPr/>
          </p:nvGrpSpPr>
          <p:grpSpPr>
            <a:xfrm>
              <a:off x="1479432" y="1670600"/>
              <a:ext cx="528383" cy="2040515"/>
              <a:chOff x="2631100" y="1866175"/>
              <a:chExt cx="643820" cy="2486311"/>
            </a:xfrm>
          </p:grpSpPr>
          <p:sp>
            <p:nvSpPr>
              <p:cNvPr id="276" name="Google Shape;276;p19"/>
              <p:cNvSpPr/>
              <p:nvPr/>
            </p:nvSpPr>
            <p:spPr>
              <a:xfrm>
                <a:off x="2720760" y="1866175"/>
                <a:ext cx="464491" cy="211781"/>
              </a:xfrm>
              <a:custGeom>
                <a:avLst/>
                <a:gdLst/>
                <a:ahLst/>
                <a:cxnLst/>
                <a:rect l="l" t="t" r="r" b="b"/>
                <a:pathLst>
                  <a:path w="20110" h="9169" extrusionOk="0">
                    <a:moveTo>
                      <a:pt x="0" y="0"/>
                    </a:moveTo>
                    <a:lnTo>
                      <a:pt x="0" y="9168"/>
                    </a:lnTo>
                    <a:lnTo>
                      <a:pt x="20110" y="9168"/>
                    </a:lnTo>
                    <a:lnTo>
                      <a:pt x="20110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2901420" y="1898625"/>
                <a:ext cx="103431" cy="376112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3529" extrusionOk="0">
                    <a:moveTo>
                      <a:pt x="1" y="0"/>
                    </a:moveTo>
                    <a:lnTo>
                      <a:pt x="1" y="33528"/>
                    </a:lnTo>
                    <a:lnTo>
                      <a:pt x="4477" y="33528"/>
                    </a:lnTo>
                    <a:lnTo>
                      <a:pt x="4477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2720771" y="2577184"/>
                <a:ext cx="442761" cy="1158756"/>
              </a:xfrm>
              <a:custGeom>
                <a:avLst/>
                <a:gdLst/>
                <a:ahLst/>
                <a:cxnLst/>
                <a:rect l="l" t="t" r="r" b="b"/>
                <a:pathLst>
                  <a:path w="18230" h="44482" extrusionOk="0">
                    <a:moveTo>
                      <a:pt x="1" y="0"/>
                    </a:moveTo>
                    <a:lnTo>
                      <a:pt x="1" y="44482"/>
                    </a:lnTo>
                    <a:lnTo>
                      <a:pt x="18229" y="44482"/>
                    </a:lnTo>
                    <a:lnTo>
                      <a:pt x="18229" y="0"/>
                    </a:lnTo>
                    <a:close/>
                  </a:path>
                </a:pathLst>
              </a:custGeom>
              <a:solidFill>
                <a:srgbClr val="8080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2631100" y="2244561"/>
                <a:ext cx="643820" cy="2107924"/>
              </a:xfrm>
              <a:custGeom>
                <a:avLst/>
                <a:gdLst/>
                <a:ahLst/>
                <a:cxnLst/>
                <a:rect l="l" t="t" r="r" b="b"/>
                <a:pathLst>
                  <a:path w="27874" h="91262" extrusionOk="0">
                    <a:moveTo>
                      <a:pt x="23051" y="9871"/>
                    </a:moveTo>
                    <a:lnTo>
                      <a:pt x="23051" y="64568"/>
                    </a:lnTo>
                    <a:lnTo>
                      <a:pt x="4823" y="64568"/>
                    </a:lnTo>
                    <a:lnTo>
                      <a:pt x="4823" y="61508"/>
                    </a:lnTo>
                    <a:lnTo>
                      <a:pt x="10586" y="61508"/>
                    </a:lnTo>
                    <a:lnTo>
                      <a:pt x="10586" y="59924"/>
                    </a:lnTo>
                    <a:lnTo>
                      <a:pt x="4823" y="59924"/>
                    </a:lnTo>
                    <a:lnTo>
                      <a:pt x="4823" y="55567"/>
                    </a:lnTo>
                    <a:lnTo>
                      <a:pt x="8942" y="55567"/>
                    </a:lnTo>
                    <a:lnTo>
                      <a:pt x="8942" y="53983"/>
                    </a:lnTo>
                    <a:lnTo>
                      <a:pt x="4823" y="53983"/>
                    </a:lnTo>
                    <a:lnTo>
                      <a:pt x="4823" y="49923"/>
                    </a:lnTo>
                    <a:lnTo>
                      <a:pt x="10586" y="49923"/>
                    </a:lnTo>
                    <a:lnTo>
                      <a:pt x="10586" y="48340"/>
                    </a:lnTo>
                    <a:lnTo>
                      <a:pt x="4823" y="48340"/>
                    </a:lnTo>
                    <a:lnTo>
                      <a:pt x="4823" y="43982"/>
                    </a:lnTo>
                    <a:lnTo>
                      <a:pt x="8942" y="43982"/>
                    </a:lnTo>
                    <a:lnTo>
                      <a:pt x="8942" y="42398"/>
                    </a:lnTo>
                    <a:lnTo>
                      <a:pt x="4823" y="42398"/>
                    </a:lnTo>
                    <a:lnTo>
                      <a:pt x="4823" y="38338"/>
                    </a:lnTo>
                    <a:lnTo>
                      <a:pt x="10586" y="38338"/>
                    </a:lnTo>
                    <a:lnTo>
                      <a:pt x="10586" y="36755"/>
                    </a:lnTo>
                    <a:lnTo>
                      <a:pt x="4823" y="36755"/>
                    </a:lnTo>
                    <a:lnTo>
                      <a:pt x="4823" y="32397"/>
                    </a:lnTo>
                    <a:lnTo>
                      <a:pt x="8942" y="32397"/>
                    </a:lnTo>
                    <a:lnTo>
                      <a:pt x="8942" y="30814"/>
                    </a:lnTo>
                    <a:lnTo>
                      <a:pt x="4823" y="30814"/>
                    </a:lnTo>
                    <a:lnTo>
                      <a:pt x="4823" y="26754"/>
                    </a:lnTo>
                    <a:lnTo>
                      <a:pt x="10586" y="26754"/>
                    </a:lnTo>
                    <a:lnTo>
                      <a:pt x="10586" y="25170"/>
                    </a:lnTo>
                    <a:lnTo>
                      <a:pt x="4823" y="25170"/>
                    </a:lnTo>
                    <a:lnTo>
                      <a:pt x="4823" y="20812"/>
                    </a:lnTo>
                    <a:lnTo>
                      <a:pt x="8942" y="20812"/>
                    </a:lnTo>
                    <a:lnTo>
                      <a:pt x="8942" y="19229"/>
                    </a:lnTo>
                    <a:lnTo>
                      <a:pt x="4823" y="19229"/>
                    </a:lnTo>
                    <a:lnTo>
                      <a:pt x="4823" y="15169"/>
                    </a:lnTo>
                    <a:lnTo>
                      <a:pt x="10586" y="15169"/>
                    </a:lnTo>
                    <a:lnTo>
                      <a:pt x="10586" y="13585"/>
                    </a:lnTo>
                    <a:lnTo>
                      <a:pt x="4823" y="13585"/>
                    </a:lnTo>
                    <a:lnTo>
                      <a:pt x="4823" y="9871"/>
                    </a:lnTo>
                    <a:close/>
                    <a:moveTo>
                      <a:pt x="1" y="0"/>
                    </a:moveTo>
                    <a:lnTo>
                      <a:pt x="1" y="9168"/>
                    </a:lnTo>
                    <a:lnTo>
                      <a:pt x="2704" y="9168"/>
                    </a:lnTo>
                    <a:lnTo>
                      <a:pt x="2704" y="66675"/>
                    </a:lnTo>
                    <a:lnTo>
                      <a:pt x="6585" y="66675"/>
                    </a:lnTo>
                    <a:lnTo>
                      <a:pt x="6585" y="68925"/>
                    </a:lnTo>
                    <a:lnTo>
                      <a:pt x="8526" y="68925"/>
                    </a:lnTo>
                    <a:lnTo>
                      <a:pt x="8526" y="71307"/>
                    </a:lnTo>
                    <a:lnTo>
                      <a:pt x="11574" y="71307"/>
                    </a:lnTo>
                    <a:lnTo>
                      <a:pt x="11574" y="76450"/>
                    </a:lnTo>
                    <a:lnTo>
                      <a:pt x="13741" y="76450"/>
                    </a:lnTo>
                    <a:lnTo>
                      <a:pt x="13741" y="91261"/>
                    </a:lnTo>
                    <a:lnTo>
                      <a:pt x="14145" y="91261"/>
                    </a:lnTo>
                    <a:lnTo>
                      <a:pt x="14145" y="76450"/>
                    </a:lnTo>
                    <a:lnTo>
                      <a:pt x="16312" y="76450"/>
                    </a:lnTo>
                    <a:lnTo>
                      <a:pt x="16312" y="71307"/>
                    </a:lnTo>
                    <a:lnTo>
                      <a:pt x="19349" y="71307"/>
                    </a:lnTo>
                    <a:lnTo>
                      <a:pt x="19349" y="68925"/>
                    </a:lnTo>
                    <a:lnTo>
                      <a:pt x="21289" y="68925"/>
                    </a:lnTo>
                    <a:lnTo>
                      <a:pt x="21289" y="66675"/>
                    </a:lnTo>
                    <a:lnTo>
                      <a:pt x="25171" y="66675"/>
                    </a:lnTo>
                    <a:lnTo>
                      <a:pt x="25171" y="9168"/>
                    </a:lnTo>
                    <a:lnTo>
                      <a:pt x="27873" y="9168"/>
                    </a:lnTo>
                    <a:lnTo>
                      <a:pt x="2787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" name="Google Shape;280;p19"/>
            <p:cNvSpPr txBox="1"/>
            <p:nvPr/>
          </p:nvSpPr>
          <p:spPr>
            <a:xfrm>
              <a:off x="912624" y="40752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Google Shape;281;p19"/>
            <p:cNvSpPr txBox="1"/>
            <p:nvPr/>
          </p:nvSpPr>
          <p:spPr>
            <a:xfrm>
              <a:off x="912756" y="37284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2" name="Google Shape;282;p19"/>
            <p:cNvSpPr txBox="1"/>
            <p:nvPr/>
          </p:nvSpPr>
          <p:spPr>
            <a:xfrm>
              <a:off x="1388425" y="1157413"/>
              <a:ext cx="710400" cy="4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90%</a:t>
              </a:r>
              <a:endParaRPr sz="2400">
                <a:solidFill>
                  <a:schemeClr val="accent4"/>
                </a:solidFill>
              </a:endParaRPr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2798400" y="1157413"/>
            <a:ext cx="1661532" cy="3449437"/>
            <a:chOff x="2798400" y="1157413"/>
            <a:chExt cx="1661532" cy="3449437"/>
          </a:xfrm>
        </p:grpSpPr>
        <p:grpSp>
          <p:nvGrpSpPr>
            <p:cNvPr id="284" name="Google Shape;284;p19"/>
            <p:cNvGrpSpPr/>
            <p:nvPr/>
          </p:nvGrpSpPr>
          <p:grpSpPr>
            <a:xfrm>
              <a:off x="3365081" y="1670600"/>
              <a:ext cx="528364" cy="2040515"/>
              <a:chOff x="3586713" y="1866175"/>
              <a:chExt cx="643797" cy="2486311"/>
            </a:xfrm>
          </p:grpSpPr>
          <p:sp>
            <p:nvSpPr>
              <p:cNvPr id="285" name="Google Shape;285;p19"/>
              <p:cNvSpPr/>
              <p:nvPr/>
            </p:nvSpPr>
            <p:spPr>
              <a:xfrm>
                <a:off x="3676350" y="1866175"/>
                <a:ext cx="464514" cy="211781"/>
              </a:xfrm>
              <a:custGeom>
                <a:avLst/>
                <a:gdLst/>
                <a:ahLst/>
                <a:cxnLst/>
                <a:rect l="l" t="t" r="r" b="b"/>
                <a:pathLst>
                  <a:path w="20111" h="9169" extrusionOk="0">
                    <a:moveTo>
                      <a:pt x="1" y="0"/>
                    </a:moveTo>
                    <a:lnTo>
                      <a:pt x="1" y="9168"/>
                    </a:lnTo>
                    <a:lnTo>
                      <a:pt x="20110" y="9168"/>
                    </a:lnTo>
                    <a:lnTo>
                      <a:pt x="20110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>
                <a:off x="3857010" y="1898625"/>
                <a:ext cx="103431" cy="376112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3529" extrusionOk="0">
                    <a:moveTo>
                      <a:pt x="1" y="0"/>
                    </a:moveTo>
                    <a:lnTo>
                      <a:pt x="1" y="33528"/>
                    </a:lnTo>
                    <a:lnTo>
                      <a:pt x="4478" y="33528"/>
                    </a:lnTo>
                    <a:lnTo>
                      <a:pt x="4478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9"/>
              <p:cNvSpPr/>
              <p:nvPr/>
            </p:nvSpPr>
            <p:spPr>
              <a:xfrm>
                <a:off x="3676354" y="3114896"/>
                <a:ext cx="442782" cy="620969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44482" extrusionOk="0">
                    <a:moveTo>
                      <a:pt x="0" y="0"/>
                    </a:moveTo>
                    <a:lnTo>
                      <a:pt x="0" y="44482"/>
                    </a:lnTo>
                    <a:lnTo>
                      <a:pt x="18229" y="44482"/>
                    </a:lnTo>
                    <a:lnTo>
                      <a:pt x="18229" y="0"/>
                    </a:lnTo>
                    <a:close/>
                  </a:path>
                </a:pathLst>
              </a:custGeom>
              <a:solidFill>
                <a:srgbClr val="9ED1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9"/>
              <p:cNvSpPr/>
              <p:nvPr/>
            </p:nvSpPr>
            <p:spPr>
              <a:xfrm>
                <a:off x="3586713" y="2244561"/>
                <a:ext cx="643797" cy="2107924"/>
              </a:xfrm>
              <a:custGeom>
                <a:avLst/>
                <a:gdLst/>
                <a:ahLst/>
                <a:cxnLst/>
                <a:rect l="l" t="t" r="r" b="b"/>
                <a:pathLst>
                  <a:path w="27873" h="91262" extrusionOk="0">
                    <a:moveTo>
                      <a:pt x="23051" y="9871"/>
                    </a:moveTo>
                    <a:lnTo>
                      <a:pt x="23051" y="64568"/>
                    </a:lnTo>
                    <a:lnTo>
                      <a:pt x="4822" y="64568"/>
                    </a:lnTo>
                    <a:lnTo>
                      <a:pt x="4822" y="61508"/>
                    </a:lnTo>
                    <a:lnTo>
                      <a:pt x="10585" y="61508"/>
                    </a:lnTo>
                    <a:lnTo>
                      <a:pt x="10585" y="59924"/>
                    </a:lnTo>
                    <a:lnTo>
                      <a:pt x="4822" y="59924"/>
                    </a:lnTo>
                    <a:lnTo>
                      <a:pt x="4822" y="55567"/>
                    </a:lnTo>
                    <a:lnTo>
                      <a:pt x="8942" y="55567"/>
                    </a:lnTo>
                    <a:lnTo>
                      <a:pt x="8942" y="53983"/>
                    </a:lnTo>
                    <a:lnTo>
                      <a:pt x="4822" y="53983"/>
                    </a:lnTo>
                    <a:lnTo>
                      <a:pt x="4822" y="49923"/>
                    </a:lnTo>
                    <a:lnTo>
                      <a:pt x="10585" y="49923"/>
                    </a:lnTo>
                    <a:lnTo>
                      <a:pt x="10585" y="48340"/>
                    </a:lnTo>
                    <a:lnTo>
                      <a:pt x="4822" y="48340"/>
                    </a:lnTo>
                    <a:lnTo>
                      <a:pt x="4822" y="43982"/>
                    </a:lnTo>
                    <a:lnTo>
                      <a:pt x="8942" y="43982"/>
                    </a:lnTo>
                    <a:lnTo>
                      <a:pt x="8942" y="42398"/>
                    </a:lnTo>
                    <a:lnTo>
                      <a:pt x="4822" y="42398"/>
                    </a:lnTo>
                    <a:lnTo>
                      <a:pt x="4822" y="38338"/>
                    </a:lnTo>
                    <a:lnTo>
                      <a:pt x="10585" y="38338"/>
                    </a:lnTo>
                    <a:lnTo>
                      <a:pt x="10585" y="36755"/>
                    </a:lnTo>
                    <a:lnTo>
                      <a:pt x="4822" y="36755"/>
                    </a:lnTo>
                    <a:lnTo>
                      <a:pt x="4822" y="32397"/>
                    </a:lnTo>
                    <a:lnTo>
                      <a:pt x="8942" y="32397"/>
                    </a:lnTo>
                    <a:lnTo>
                      <a:pt x="8942" y="30814"/>
                    </a:lnTo>
                    <a:lnTo>
                      <a:pt x="4822" y="30814"/>
                    </a:lnTo>
                    <a:lnTo>
                      <a:pt x="4822" y="26754"/>
                    </a:lnTo>
                    <a:lnTo>
                      <a:pt x="10585" y="26754"/>
                    </a:lnTo>
                    <a:lnTo>
                      <a:pt x="10585" y="25170"/>
                    </a:lnTo>
                    <a:lnTo>
                      <a:pt x="4822" y="25170"/>
                    </a:lnTo>
                    <a:lnTo>
                      <a:pt x="4822" y="20812"/>
                    </a:lnTo>
                    <a:lnTo>
                      <a:pt x="8942" y="20812"/>
                    </a:lnTo>
                    <a:lnTo>
                      <a:pt x="8942" y="19229"/>
                    </a:lnTo>
                    <a:lnTo>
                      <a:pt x="4822" y="19229"/>
                    </a:lnTo>
                    <a:lnTo>
                      <a:pt x="4822" y="15169"/>
                    </a:lnTo>
                    <a:lnTo>
                      <a:pt x="10585" y="15169"/>
                    </a:lnTo>
                    <a:lnTo>
                      <a:pt x="10585" y="13585"/>
                    </a:lnTo>
                    <a:lnTo>
                      <a:pt x="4822" y="13585"/>
                    </a:lnTo>
                    <a:lnTo>
                      <a:pt x="4822" y="9871"/>
                    </a:lnTo>
                    <a:close/>
                    <a:moveTo>
                      <a:pt x="0" y="0"/>
                    </a:moveTo>
                    <a:lnTo>
                      <a:pt x="0" y="9168"/>
                    </a:lnTo>
                    <a:lnTo>
                      <a:pt x="2703" y="9168"/>
                    </a:lnTo>
                    <a:lnTo>
                      <a:pt x="2703" y="66675"/>
                    </a:lnTo>
                    <a:lnTo>
                      <a:pt x="6584" y="66675"/>
                    </a:lnTo>
                    <a:lnTo>
                      <a:pt x="6584" y="68925"/>
                    </a:lnTo>
                    <a:lnTo>
                      <a:pt x="8525" y="68925"/>
                    </a:lnTo>
                    <a:lnTo>
                      <a:pt x="8525" y="71307"/>
                    </a:lnTo>
                    <a:lnTo>
                      <a:pt x="11573" y="71307"/>
                    </a:lnTo>
                    <a:lnTo>
                      <a:pt x="11573" y="76450"/>
                    </a:lnTo>
                    <a:lnTo>
                      <a:pt x="13740" y="76450"/>
                    </a:lnTo>
                    <a:lnTo>
                      <a:pt x="13740" y="91261"/>
                    </a:lnTo>
                    <a:lnTo>
                      <a:pt x="14145" y="91261"/>
                    </a:lnTo>
                    <a:lnTo>
                      <a:pt x="14145" y="76450"/>
                    </a:lnTo>
                    <a:lnTo>
                      <a:pt x="16312" y="76450"/>
                    </a:lnTo>
                    <a:lnTo>
                      <a:pt x="16312" y="71307"/>
                    </a:lnTo>
                    <a:lnTo>
                      <a:pt x="19348" y="71307"/>
                    </a:lnTo>
                    <a:lnTo>
                      <a:pt x="19348" y="68925"/>
                    </a:lnTo>
                    <a:lnTo>
                      <a:pt x="21288" y="68925"/>
                    </a:lnTo>
                    <a:lnTo>
                      <a:pt x="21288" y="66675"/>
                    </a:lnTo>
                    <a:lnTo>
                      <a:pt x="25170" y="66675"/>
                    </a:lnTo>
                    <a:lnTo>
                      <a:pt x="25170" y="9168"/>
                    </a:lnTo>
                    <a:lnTo>
                      <a:pt x="27873" y="9168"/>
                    </a:lnTo>
                    <a:lnTo>
                      <a:pt x="278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" name="Google Shape;289;p19"/>
            <p:cNvSpPr txBox="1"/>
            <p:nvPr/>
          </p:nvSpPr>
          <p:spPr>
            <a:xfrm>
              <a:off x="2798400" y="37284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0" name="Google Shape;290;p19"/>
            <p:cNvSpPr txBox="1"/>
            <p:nvPr/>
          </p:nvSpPr>
          <p:spPr>
            <a:xfrm>
              <a:off x="2798532" y="40752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Planet 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19"/>
            <p:cNvSpPr txBox="1"/>
            <p:nvPr/>
          </p:nvSpPr>
          <p:spPr>
            <a:xfrm>
              <a:off x="3273900" y="1157413"/>
              <a:ext cx="710400" cy="4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2400">
                <a:solidFill>
                  <a:schemeClr val="accent1"/>
                </a:solidFill>
              </a:endParaRPr>
            </a:p>
          </p:txBody>
        </p:sp>
      </p:grpSp>
      <p:grpSp>
        <p:nvGrpSpPr>
          <p:cNvPr id="292" name="Google Shape;292;p19"/>
          <p:cNvGrpSpPr/>
          <p:nvPr/>
        </p:nvGrpSpPr>
        <p:grpSpPr>
          <a:xfrm>
            <a:off x="4684038" y="1157413"/>
            <a:ext cx="1661532" cy="3449437"/>
            <a:chOff x="4684038" y="1157413"/>
            <a:chExt cx="1661532" cy="3449437"/>
          </a:xfrm>
        </p:grpSpPr>
        <p:grpSp>
          <p:nvGrpSpPr>
            <p:cNvPr id="293" name="Google Shape;293;p19"/>
            <p:cNvGrpSpPr/>
            <p:nvPr/>
          </p:nvGrpSpPr>
          <p:grpSpPr>
            <a:xfrm>
              <a:off x="5250698" y="1670600"/>
              <a:ext cx="528364" cy="2040515"/>
              <a:chOff x="4501053" y="1866175"/>
              <a:chExt cx="643797" cy="2486311"/>
            </a:xfrm>
          </p:grpSpPr>
          <p:sp>
            <p:nvSpPr>
              <p:cNvPr id="294" name="Google Shape;294;p19"/>
              <p:cNvSpPr/>
              <p:nvPr/>
            </p:nvSpPr>
            <p:spPr>
              <a:xfrm>
                <a:off x="4590690" y="1866175"/>
                <a:ext cx="464514" cy="211781"/>
              </a:xfrm>
              <a:custGeom>
                <a:avLst/>
                <a:gdLst/>
                <a:ahLst/>
                <a:cxnLst/>
                <a:rect l="l" t="t" r="r" b="b"/>
                <a:pathLst>
                  <a:path w="20111" h="9169" extrusionOk="0">
                    <a:moveTo>
                      <a:pt x="1" y="0"/>
                    </a:moveTo>
                    <a:lnTo>
                      <a:pt x="1" y="9168"/>
                    </a:lnTo>
                    <a:lnTo>
                      <a:pt x="20110" y="9168"/>
                    </a:lnTo>
                    <a:lnTo>
                      <a:pt x="20110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4771373" y="1898625"/>
                <a:ext cx="103408" cy="376112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33529" extrusionOk="0">
                    <a:moveTo>
                      <a:pt x="0" y="0"/>
                    </a:moveTo>
                    <a:lnTo>
                      <a:pt x="0" y="33528"/>
                    </a:lnTo>
                    <a:lnTo>
                      <a:pt x="4477" y="33528"/>
                    </a:lnTo>
                    <a:lnTo>
                      <a:pt x="4477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4612424" y="3378512"/>
                <a:ext cx="421044" cy="357413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44482" extrusionOk="0">
                    <a:moveTo>
                      <a:pt x="0" y="0"/>
                    </a:moveTo>
                    <a:lnTo>
                      <a:pt x="0" y="44482"/>
                    </a:lnTo>
                    <a:lnTo>
                      <a:pt x="18229" y="44482"/>
                    </a:lnTo>
                    <a:lnTo>
                      <a:pt x="18229" y="0"/>
                    </a:lnTo>
                    <a:close/>
                  </a:path>
                </a:pathLst>
              </a:custGeom>
              <a:solidFill>
                <a:srgbClr val="A5F1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4501053" y="2244561"/>
                <a:ext cx="643797" cy="2107924"/>
              </a:xfrm>
              <a:custGeom>
                <a:avLst/>
                <a:gdLst/>
                <a:ahLst/>
                <a:cxnLst/>
                <a:rect l="l" t="t" r="r" b="b"/>
                <a:pathLst>
                  <a:path w="27873" h="91262" extrusionOk="0">
                    <a:moveTo>
                      <a:pt x="23051" y="9871"/>
                    </a:moveTo>
                    <a:lnTo>
                      <a:pt x="23051" y="64568"/>
                    </a:lnTo>
                    <a:lnTo>
                      <a:pt x="4822" y="64568"/>
                    </a:lnTo>
                    <a:lnTo>
                      <a:pt x="4822" y="61508"/>
                    </a:lnTo>
                    <a:lnTo>
                      <a:pt x="10585" y="61508"/>
                    </a:lnTo>
                    <a:lnTo>
                      <a:pt x="10585" y="59924"/>
                    </a:lnTo>
                    <a:lnTo>
                      <a:pt x="4822" y="59924"/>
                    </a:lnTo>
                    <a:lnTo>
                      <a:pt x="4822" y="55567"/>
                    </a:lnTo>
                    <a:lnTo>
                      <a:pt x="8942" y="55567"/>
                    </a:lnTo>
                    <a:lnTo>
                      <a:pt x="8942" y="53983"/>
                    </a:lnTo>
                    <a:lnTo>
                      <a:pt x="4822" y="53983"/>
                    </a:lnTo>
                    <a:lnTo>
                      <a:pt x="4822" y="49923"/>
                    </a:lnTo>
                    <a:lnTo>
                      <a:pt x="10585" y="49923"/>
                    </a:lnTo>
                    <a:lnTo>
                      <a:pt x="10585" y="48340"/>
                    </a:lnTo>
                    <a:lnTo>
                      <a:pt x="4822" y="48340"/>
                    </a:lnTo>
                    <a:lnTo>
                      <a:pt x="4822" y="43982"/>
                    </a:lnTo>
                    <a:lnTo>
                      <a:pt x="8942" y="43982"/>
                    </a:lnTo>
                    <a:lnTo>
                      <a:pt x="8942" y="42398"/>
                    </a:lnTo>
                    <a:lnTo>
                      <a:pt x="4822" y="42398"/>
                    </a:lnTo>
                    <a:lnTo>
                      <a:pt x="4822" y="38338"/>
                    </a:lnTo>
                    <a:lnTo>
                      <a:pt x="10585" y="38338"/>
                    </a:lnTo>
                    <a:lnTo>
                      <a:pt x="10585" y="36755"/>
                    </a:lnTo>
                    <a:lnTo>
                      <a:pt x="4822" y="36755"/>
                    </a:lnTo>
                    <a:lnTo>
                      <a:pt x="4822" y="32397"/>
                    </a:lnTo>
                    <a:lnTo>
                      <a:pt x="8942" y="32397"/>
                    </a:lnTo>
                    <a:lnTo>
                      <a:pt x="8942" y="30814"/>
                    </a:lnTo>
                    <a:lnTo>
                      <a:pt x="4822" y="30814"/>
                    </a:lnTo>
                    <a:lnTo>
                      <a:pt x="4822" y="26754"/>
                    </a:lnTo>
                    <a:lnTo>
                      <a:pt x="10585" y="26754"/>
                    </a:lnTo>
                    <a:lnTo>
                      <a:pt x="10585" y="25170"/>
                    </a:lnTo>
                    <a:lnTo>
                      <a:pt x="4822" y="25170"/>
                    </a:lnTo>
                    <a:lnTo>
                      <a:pt x="4822" y="20812"/>
                    </a:lnTo>
                    <a:lnTo>
                      <a:pt x="8942" y="20812"/>
                    </a:lnTo>
                    <a:lnTo>
                      <a:pt x="8942" y="19229"/>
                    </a:lnTo>
                    <a:lnTo>
                      <a:pt x="4822" y="19229"/>
                    </a:lnTo>
                    <a:lnTo>
                      <a:pt x="4822" y="15169"/>
                    </a:lnTo>
                    <a:lnTo>
                      <a:pt x="10585" y="15169"/>
                    </a:lnTo>
                    <a:lnTo>
                      <a:pt x="10585" y="13585"/>
                    </a:lnTo>
                    <a:lnTo>
                      <a:pt x="4822" y="13585"/>
                    </a:lnTo>
                    <a:lnTo>
                      <a:pt x="4822" y="9871"/>
                    </a:lnTo>
                    <a:close/>
                    <a:moveTo>
                      <a:pt x="0" y="0"/>
                    </a:moveTo>
                    <a:lnTo>
                      <a:pt x="0" y="9168"/>
                    </a:lnTo>
                    <a:lnTo>
                      <a:pt x="2703" y="9168"/>
                    </a:lnTo>
                    <a:lnTo>
                      <a:pt x="2703" y="66675"/>
                    </a:lnTo>
                    <a:lnTo>
                      <a:pt x="6585" y="66675"/>
                    </a:lnTo>
                    <a:lnTo>
                      <a:pt x="6585" y="68925"/>
                    </a:lnTo>
                    <a:lnTo>
                      <a:pt x="8525" y="68925"/>
                    </a:lnTo>
                    <a:lnTo>
                      <a:pt x="8525" y="71307"/>
                    </a:lnTo>
                    <a:lnTo>
                      <a:pt x="11573" y="71307"/>
                    </a:lnTo>
                    <a:lnTo>
                      <a:pt x="11573" y="76450"/>
                    </a:lnTo>
                    <a:lnTo>
                      <a:pt x="13740" y="76450"/>
                    </a:lnTo>
                    <a:lnTo>
                      <a:pt x="13740" y="91261"/>
                    </a:lnTo>
                    <a:lnTo>
                      <a:pt x="14145" y="91261"/>
                    </a:lnTo>
                    <a:lnTo>
                      <a:pt x="14145" y="76450"/>
                    </a:lnTo>
                    <a:lnTo>
                      <a:pt x="16312" y="76450"/>
                    </a:lnTo>
                    <a:lnTo>
                      <a:pt x="16312" y="71307"/>
                    </a:lnTo>
                    <a:lnTo>
                      <a:pt x="19348" y="71307"/>
                    </a:lnTo>
                    <a:lnTo>
                      <a:pt x="19348" y="68925"/>
                    </a:lnTo>
                    <a:lnTo>
                      <a:pt x="21289" y="68925"/>
                    </a:lnTo>
                    <a:lnTo>
                      <a:pt x="21289" y="66675"/>
                    </a:lnTo>
                    <a:lnTo>
                      <a:pt x="25170" y="66675"/>
                    </a:lnTo>
                    <a:lnTo>
                      <a:pt x="25170" y="9168"/>
                    </a:lnTo>
                    <a:lnTo>
                      <a:pt x="27873" y="9168"/>
                    </a:lnTo>
                    <a:lnTo>
                      <a:pt x="278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9"/>
            <p:cNvSpPr txBox="1"/>
            <p:nvPr/>
          </p:nvSpPr>
          <p:spPr>
            <a:xfrm>
              <a:off x="4684038" y="37284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4684170" y="40752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5159375" y="1157413"/>
              <a:ext cx="710400" cy="4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301" name="Google Shape;301;p19"/>
          <p:cNvGrpSpPr/>
          <p:nvPr/>
        </p:nvGrpSpPr>
        <p:grpSpPr>
          <a:xfrm>
            <a:off x="6569575" y="1157413"/>
            <a:ext cx="1661621" cy="3449437"/>
            <a:chOff x="6569575" y="1157413"/>
            <a:chExt cx="1661621" cy="3449437"/>
          </a:xfrm>
        </p:grpSpPr>
        <p:grpSp>
          <p:nvGrpSpPr>
            <p:cNvPr id="302" name="Google Shape;302;p19"/>
            <p:cNvGrpSpPr/>
            <p:nvPr/>
          </p:nvGrpSpPr>
          <p:grpSpPr>
            <a:xfrm>
              <a:off x="7136306" y="1670600"/>
              <a:ext cx="528383" cy="2040515"/>
              <a:chOff x="5573511" y="1866175"/>
              <a:chExt cx="643820" cy="2486311"/>
            </a:xfrm>
          </p:grpSpPr>
          <p:sp>
            <p:nvSpPr>
              <p:cNvPr id="303" name="Google Shape;303;p19"/>
              <p:cNvSpPr/>
              <p:nvPr/>
            </p:nvSpPr>
            <p:spPr>
              <a:xfrm>
                <a:off x="5663171" y="1866175"/>
                <a:ext cx="464491" cy="211781"/>
              </a:xfrm>
              <a:custGeom>
                <a:avLst/>
                <a:gdLst/>
                <a:ahLst/>
                <a:cxnLst/>
                <a:rect l="l" t="t" r="r" b="b"/>
                <a:pathLst>
                  <a:path w="20110" h="9169" extrusionOk="0">
                    <a:moveTo>
                      <a:pt x="0" y="0"/>
                    </a:moveTo>
                    <a:lnTo>
                      <a:pt x="0" y="9168"/>
                    </a:lnTo>
                    <a:lnTo>
                      <a:pt x="20110" y="9168"/>
                    </a:lnTo>
                    <a:lnTo>
                      <a:pt x="20110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9"/>
              <p:cNvSpPr/>
              <p:nvPr/>
            </p:nvSpPr>
            <p:spPr>
              <a:xfrm>
                <a:off x="5843831" y="1898625"/>
                <a:ext cx="103431" cy="376112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3529" extrusionOk="0">
                    <a:moveTo>
                      <a:pt x="1" y="0"/>
                    </a:moveTo>
                    <a:lnTo>
                      <a:pt x="1" y="33528"/>
                    </a:lnTo>
                    <a:lnTo>
                      <a:pt x="4477" y="33528"/>
                    </a:lnTo>
                    <a:lnTo>
                      <a:pt x="4477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>
                <a:off x="5684873" y="2982404"/>
                <a:ext cx="421067" cy="753525"/>
              </a:xfrm>
              <a:custGeom>
                <a:avLst/>
                <a:gdLst/>
                <a:ahLst/>
                <a:cxnLst/>
                <a:rect l="l" t="t" r="r" b="b"/>
                <a:pathLst>
                  <a:path w="18230" h="44482" extrusionOk="0">
                    <a:moveTo>
                      <a:pt x="1" y="0"/>
                    </a:moveTo>
                    <a:lnTo>
                      <a:pt x="1" y="44482"/>
                    </a:lnTo>
                    <a:lnTo>
                      <a:pt x="18229" y="44482"/>
                    </a:lnTo>
                    <a:lnTo>
                      <a:pt x="18229" y="0"/>
                    </a:lnTo>
                    <a:close/>
                  </a:path>
                </a:pathLst>
              </a:custGeom>
              <a:solidFill>
                <a:srgbClr val="F4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5573511" y="2244561"/>
                <a:ext cx="643820" cy="2107924"/>
              </a:xfrm>
              <a:custGeom>
                <a:avLst/>
                <a:gdLst/>
                <a:ahLst/>
                <a:cxnLst/>
                <a:rect l="l" t="t" r="r" b="b"/>
                <a:pathLst>
                  <a:path w="27874" h="91262" extrusionOk="0">
                    <a:moveTo>
                      <a:pt x="23051" y="9871"/>
                    </a:moveTo>
                    <a:lnTo>
                      <a:pt x="23051" y="64568"/>
                    </a:lnTo>
                    <a:lnTo>
                      <a:pt x="4823" y="64568"/>
                    </a:lnTo>
                    <a:lnTo>
                      <a:pt x="4823" y="61508"/>
                    </a:lnTo>
                    <a:lnTo>
                      <a:pt x="10585" y="61508"/>
                    </a:lnTo>
                    <a:lnTo>
                      <a:pt x="10585" y="59924"/>
                    </a:lnTo>
                    <a:lnTo>
                      <a:pt x="4823" y="59924"/>
                    </a:lnTo>
                    <a:lnTo>
                      <a:pt x="4823" y="55567"/>
                    </a:lnTo>
                    <a:lnTo>
                      <a:pt x="8942" y="55567"/>
                    </a:lnTo>
                    <a:lnTo>
                      <a:pt x="8942" y="53983"/>
                    </a:lnTo>
                    <a:lnTo>
                      <a:pt x="4823" y="53983"/>
                    </a:lnTo>
                    <a:lnTo>
                      <a:pt x="4823" y="49923"/>
                    </a:lnTo>
                    <a:lnTo>
                      <a:pt x="10585" y="49923"/>
                    </a:lnTo>
                    <a:lnTo>
                      <a:pt x="10585" y="48340"/>
                    </a:lnTo>
                    <a:lnTo>
                      <a:pt x="4823" y="48340"/>
                    </a:lnTo>
                    <a:lnTo>
                      <a:pt x="4823" y="43982"/>
                    </a:lnTo>
                    <a:lnTo>
                      <a:pt x="8942" y="43982"/>
                    </a:lnTo>
                    <a:lnTo>
                      <a:pt x="8942" y="42398"/>
                    </a:lnTo>
                    <a:lnTo>
                      <a:pt x="4823" y="42398"/>
                    </a:lnTo>
                    <a:lnTo>
                      <a:pt x="4823" y="38338"/>
                    </a:lnTo>
                    <a:lnTo>
                      <a:pt x="10585" y="38338"/>
                    </a:lnTo>
                    <a:lnTo>
                      <a:pt x="10585" y="36755"/>
                    </a:lnTo>
                    <a:lnTo>
                      <a:pt x="4823" y="36755"/>
                    </a:lnTo>
                    <a:lnTo>
                      <a:pt x="4823" y="32397"/>
                    </a:lnTo>
                    <a:lnTo>
                      <a:pt x="8942" y="32397"/>
                    </a:lnTo>
                    <a:lnTo>
                      <a:pt x="8942" y="30814"/>
                    </a:lnTo>
                    <a:lnTo>
                      <a:pt x="4823" y="30814"/>
                    </a:lnTo>
                    <a:lnTo>
                      <a:pt x="4823" y="26754"/>
                    </a:lnTo>
                    <a:lnTo>
                      <a:pt x="10585" y="26754"/>
                    </a:lnTo>
                    <a:lnTo>
                      <a:pt x="10585" y="25170"/>
                    </a:lnTo>
                    <a:lnTo>
                      <a:pt x="4823" y="25170"/>
                    </a:lnTo>
                    <a:lnTo>
                      <a:pt x="4823" y="20812"/>
                    </a:lnTo>
                    <a:lnTo>
                      <a:pt x="8942" y="20812"/>
                    </a:lnTo>
                    <a:lnTo>
                      <a:pt x="8942" y="19229"/>
                    </a:lnTo>
                    <a:lnTo>
                      <a:pt x="4823" y="19229"/>
                    </a:lnTo>
                    <a:lnTo>
                      <a:pt x="4823" y="15169"/>
                    </a:lnTo>
                    <a:lnTo>
                      <a:pt x="10585" y="15169"/>
                    </a:lnTo>
                    <a:lnTo>
                      <a:pt x="10585" y="13585"/>
                    </a:lnTo>
                    <a:lnTo>
                      <a:pt x="4823" y="13585"/>
                    </a:lnTo>
                    <a:lnTo>
                      <a:pt x="4823" y="9871"/>
                    </a:lnTo>
                    <a:close/>
                    <a:moveTo>
                      <a:pt x="1" y="0"/>
                    </a:moveTo>
                    <a:lnTo>
                      <a:pt x="1" y="9168"/>
                    </a:lnTo>
                    <a:lnTo>
                      <a:pt x="2703" y="9168"/>
                    </a:lnTo>
                    <a:lnTo>
                      <a:pt x="2703" y="66675"/>
                    </a:lnTo>
                    <a:lnTo>
                      <a:pt x="6585" y="66675"/>
                    </a:lnTo>
                    <a:lnTo>
                      <a:pt x="6585" y="68925"/>
                    </a:lnTo>
                    <a:lnTo>
                      <a:pt x="8526" y="68925"/>
                    </a:lnTo>
                    <a:lnTo>
                      <a:pt x="8526" y="71307"/>
                    </a:lnTo>
                    <a:lnTo>
                      <a:pt x="11574" y="71307"/>
                    </a:lnTo>
                    <a:lnTo>
                      <a:pt x="11574" y="76450"/>
                    </a:lnTo>
                    <a:lnTo>
                      <a:pt x="13741" y="76450"/>
                    </a:lnTo>
                    <a:lnTo>
                      <a:pt x="13741" y="91261"/>
                    </a:lnTo>
                    <a:lnTo>
                      <a:pt x="14145" y="91261"/>
                    </a:lnTo>
                    <a:lnTo>
                      <a:pt x="14145" y="76450"/>
                    </a:lnTo>
                    <a:lnTo>
                      <a:pt x="16312" y="76450"/>
                    </a:lnTo>
                    <a:lnTo>
                      <a:pt x="16312" y="71307"/>
                    </a:lnTo>
                    <a:lnTo>
                      <a:pt x="19348" y="71307"/>
                    </a:lnTo>
                    <a:lnTo>
                      <a:pt x="19348" y="68925"/>
                    </a:lnTo>
                    <a:lnTo>
                      <a:pt x="21289" y="68925"/>
                    </a:lnTo>
                    <a:lnTo>
                      <a:pt x="21289" y="66675"/>
                    </a:lnTo>
                    <a:lnTo>
                      <a:pt x="25171" y="66675"/>
                    </a:lnTo>
                    <a:lnTo>
                      <a:pt x="25171" y="9168"/>
                    </a:lnTo>
                    <a:lnTo>
                      <a:pt x="27873" y="9168"/>
                    </a:lnTo>
                    <a:lnTo>
                      <a:pt x="278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7" name="Google Shape;307;p19"/>
            <p:cNvSpPr txBox="1"/>
            <p:nvPr/>
          </p:nvSpPr>
          <p:spPr>
            <a:xfrm>
              <a:off x="6569796" y="3728400"/>
              <a:ext cx="1661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8" name="Google Shape;308;p19"/>
            <p:cNvSpPr txBox="1"/>
            <p:nvPr/>
          </p:nvSpPr>
          <p:spPr>
            <a:xfrm>
              <a:off x="6569575" y="4075250"/>
              <a:ext cx="16614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7044850" y="1157413"/>
              <a:ext cx="710400" cy="4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240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20"/>
          <p:cNvGrpSpPr/>
          <p:nvPr/>
        </p:nvGrpSpPr>
        <p:grpSpPr>
          <a:xfrm>
            <a:off x="1784300" y="1167275"/>
            <a:ext cx="5575425" cy="3063500"/>
            <a:chOff x="1784300" y="1167275"/>
            <a:chExt cx="5575425" cy="3063500"/>
          </a:xfrm>
        </p:grpSpPr>
        <p:sp>
          <p:nvSpPr>
            <p:cNvPr id="315" name="Google Shape;315;p20"/>
            <p:cNvSpPr/>
            <p:nvPr/>
          </p:nvSpPr>
          <p:spPr>
            <a:xfrm>
              <a:off x="7022300" y="3579250"/>
              <a:ext cx="71174" cy="188081"/>
            </a:xfrm>
            <a:custGeom>
              <a:avLst/>
              <a:gdLst/>
              <a:ahLst/>
              <a:cxnLst/>
              <a:rect l="l" t="t" r="r" b="b"/>
              <a:pathLst>
                <a:path w="2609" h="6728" extrusionOk="0">
                  <a:moveTo>
                    <a:pt x="1" y="1"/>
                  </a:moveTo>
                  <a:lnTo>
                    <a:pt x="1" y="6728"/>
                  </a:lnTo>
                  <a:lnTo>
                    <a:pt x="2608" y="6728"/>
                  </a:lnTo>
                  <a:lnTo>
                    <a:pt x="26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1887275" y="2195675"/>
              <a:ext cx="5208125" cy="1695775"/>
            </a:xfrm>
            <a:custGeom>
              <a:avLst/>
              <a:gdLst/>
              <a:ahLst/>
              <a:cxnLst/>
              <a:rect l="l" t="t" r="r" b="b"/>
              <a:pathLst>
                <a:path w="208325" h="67831" extrusionOk="0">
                  <a:moveTo>
                    <a:pt x="3061" y="1"/>
                  </a:moveTo>
                  <a:lnTo>
                    <a:pt x="2216" y="156"/>
                  </a:lnTo>
                  <a:lnTo>
                    <a:pt x="858" y="394"/>
                  </a:lnTo>
                  <a:lnTo>
                    <a:pt x="1" y="537"/>
                  </a:lnTo>
                  <a:cubicBezTo>
                    <a:pt x="1430" y="8764"/>
                    <a:pt x="8204" y="14872"/>
                    <a:pt x="16384" y="15562"/>
                  </a:cubicBezTo>
                  <a:lnTo>
                    <a:pt x="16384" y="42673"/>
                  </a:lnTo>
                  <a:cubicBezTo>
                    <a:pt x="16384" y="56543"/>
                    <a:pt x="27671" y="67831"/>
                    <a:pt x="41542" y="67831"/>
                  </a:cubicBezTo>
                  <a:cubicBezTo>
                    <a:pt x="55413" y="67831"/>
                    <a:pt x="66700" y="56543"/>
                    <a:pt x="66700" y="42673"/>
                  </a:cubicBezTo>
                  <a:lnTo>
                    <a:pt x="66700" y="36243"/>
                  </a:lnTo>
                  <a:cubicBezTo>
                    <a:pt x="66700" y="24087"/>
                    <a:pt x="76594" y="14193"/>
                    <a:pt x="88750" y="14193"/>
                  </a:cubicBezTo>
                  <a:cubicBezTo>
                    <a:pt x="100918" y="14193"/>
                    <a:pt x="110801" y="24087"/>
                    <a:pt x="110801" y="36243"/>
                  </a:cubicBezTo>
                  <a:lnTo>
                    <a:pt x="110801" y="42673"/>
                  </a:lnTo>
                  <a:cubicBezTo>
                    <a:pt x="110801" y="56543"/>
                    <a:pt x="122088" y="67831"/>
                    <a:pt x="135958" y="67831"/>
                  </a:cubicBezTo>
                  <a:cubicBezTo>
                    <a:pt x="149829" y="67831"/>
                    <a:pt x="161116" y="56543"/>
                    <a:pt x="161116" y="42673"/>
                  </a:cubicBezTo>
                  <a:lnTo>
                    <a:pt x="161116" y="36243"/>
                  </a:lnTo>
                  <a:cubicBezTo>
                    <a:pt x="161116" y="24087"/>
                    <a:pt x="171010" y="14193"/>
                    <a:pt x="183167" y="14193"/>
                  </a:cubicBezTo>
                  <a:cubicBezTo>
                    <a:pt x="195323" y="14193"/>
                    <a:pt x="205217" y="24087"/>
                    <a:pt x="205217" y="36243"/>
                  </a:cubicBezTo>
                  <a:lnTo>
                    <a:pt x="205217" y="53829"/>
                  </a:lnTo>
                  <a:lnTo>
                    <a:pt x="208325" y="53829"/>
                  </a:lnTo>
                  <a:lnTo>
                    <a:pt x="208325" y="36243"/>
                  </a:lnTo>
                  <a:cubicBezTo>
                    <a:pt x="208325" y="22373"/>
                    <a:pt x="197037" y="11097"/>
                    <a:pt x="183167" y="11097"/>
                  </a:cubicBezTo>
                  <a:cubicBezTo>
                    <a:pt x="169296" y="11097"/>
                    <a:pt x="158021" y="22373"/>
                    <a:pt x="158021" y="36243"/>
                  </a:cubicBezTo>
                  <a:lnTo>
                    <a:pt x="158021" y="42673"/>
                  </a:lnTo>
                  <a:cubicBezTo>
                    <a:pt x="158021" y="54841"/>
                    <a:pt x="148115" y="64723"/>
                    <a:pt x="135958" y="64723"/>
                  </a:cubicBezTo>
                  <a:cubicBezTo>
                    <a:pt x="123802" y="64723"/>
                    <a:pt x="113908" y="54841"/>
                    <a:pt x="113908" y="42673"/>
                  </a:cubicBezTo>
                  <a:lnTo>
                    <a:pt x="113908" y="36243"/>
                  </a:lnTo>
                  <a:cubicBezTo>
                    <a:pt x="113908" y="22373"/>
                    <a:pt x="102621" y="11467"/>
                    <a:pt x="88750" y="11097"/>
                  </a:cubicBezTo>
                  <a:cubicBezTo>
                    <a:pt x="88568" y="11092"/>
                    <a:pt x="88387" y="11090"/>
                    <a:pt x="88205" y="11090"/>
                  </a:cubicBezTo>
                  <a:cubicBezTo>
                    <a:pt x="75936" y="11090"/>
                    <a:pt x="63850" y="22516"/>
                    <a:pt x="63592" y="36243"/>
                  </a:cubicBezTo>
                  <a:lnTo>
                    <a:pt x="63592" y="42673"/>
                  </a:lnTo>
                  <a:cubicBezTo>
                    <a:pt x="63592" y="54841"/>
                    <a:pt x="53710" y="64723"/>
                    <a:pt x="41542" y="64723"/>
                  </a:cubicBezTo>
                  <a:cubicBezTo>
                    <a:pt x="29386" y="64723"/>
                    <a:pt x="19491" y="54841"/>
                    <a:pt x="19491" y="42673"/>
                  </a:cubicBezTo>
                  <a:lnTo>
                    <a:pt x="19491" y="15562"/>
                  </a:lnTo>
                  <a:cubicBezTo>
                    <a:pt x="27683" y="14872"/>
                    <a:pt x="34446" y="8764"/>
                    <a:pt x="35874" y="537"/>
                  </a:cubicBezTo>
                  <a:lnTo>
                    <a:pt x="35029" y="394"/>
                  </a:lnTo>
                  <a:lnTo>
                    <a:pt x="33672" y="156"/>
                  </a:lnTo>
                  <a:lnTo>
                    <a:pt x="32815" y="1"/>
                  </a:lnTo>
                  <a:cubicBezTo>
                    <a:pt x="31564" y="7264"/>
                    <a:pt x="25302" y="12526"/>
                    <a:pt x="17944" y="12526"/>
                  </a:cubicBezTo>
                  <a:cubicBezTo>
                    <a:pt x="10574" y="12526"/>
                    <a:pt x="4323" y="7264"/>
                    <a:pt x="30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1812875" y="1877775"/>
              <a:ext cx="83950" cy="259900"/>
            </a:xfrm>
            <a:custGeom>
              <a:avLst/>
              <a:gdLst/>
              <a:ahLst/>
              <a:cxnLst/>
              <a:rect l="l" t="t" r="r" b="b"/>
              <a:pathLst>
                <a:path w="3358" h="10396" extrusionOk="0">
                  <a:moveTo>
                    <a:pt x="1560" y="1"/>
                  </a:moveTo>
                  <a:cubicBezTo>
                    <a:pt x="620" y="168"/>
                    <a:pt x="0" y="1061"/>
                    <a:pt x="155" y="1989"/>
                  </a:cubicBezTo>
                  <a:lnTo>
                    <a:pt x="1370" y="8966"/>
                  </a:lnTo>
                  <a:cubicBezTo>
                    <a:pt x="1512" y="9812"/>
                    <a:pt x="2239" y="10395"/>
                    <a:pt x="3072" y="10395"/>
                  </a:cubicBezTo>
                  <a:cubicBezTo>
                    <a:pt x="3132" y="10395"/>
                    <a:pt x="3191" y="10395"/>
                    <a:pt x="3358" y="10371"/>
                  </a:cubicBezTo>
                  <a:lnTo>
                    <a:pt x="3310" y="10145"/>
                  </a:lnTo>
                  <a:lnTo>
                    <a:pt x="1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7022450" y="3886675"/>
              <a:ext cx="71175" cy="71450"/>
            </a:xfrm>
            <a:custGeom>
              <a:avLst/>
              <a:gdLst/>
              <a:ahLst/>
              <a:cxnLst/>
              <a:rect l="l" t="t" r="r" b="b"/>
              <a:pathLst>
                <a:path w="2847" h="2858" extrusionOk="0">
                  <a:moveTo>
                    <a:pt x="1417" y="0"/>
                  </a:moveTo>
                  <a:cubicBezTo>
                    <a:pt x="632" y="0"/>
                    <a:pt x="1" y="643"/>
                    <a:pt x="1" y="1429"/>
                  </a:cubicBezTo>
                  <a:cubicBezTo>
                    <a:pt x="1" y="2215"/>
                    <a:pt x="632" y="2858"/>
                    <a:pt x="1417" y="2858"/>
                  </a:cubicBezTo>
                  <a:cubicBezTo>
                    <a:pt x="2203" y="2858"/>
                    <a:pt x="2846" y="2215"/>
                    <a:pt x="2846" y="1429"/>
                  </a:cubicBezTo>
                  <a:cubicBezTo>
                    <a:pt x="2846" y="643"/>
                    <a:pt x="2203" y="0"/>
                    <a:pt x="14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2774900" y="1877775"/>
              <a:ext cx="83950" cy="259900"/>
            </a:xfrm>
            <a:custGeom>
              <a:avLst/>
              <a:gdLst/>
              <a:ahLst/>
              <a:cxnLst/>
              <a:rect l="l" t="t" r="r" b="b"/>
              <a:pathLst>
                <a:path w="3358" h="10396" extrusionOk="0">
                  <a:moveTo>
                    <a:pt x="1798" y="1"/>
                  </a:moveTo>
                  <a:lnTo>
                    <a:pt x="0" y="10371"/>
                  </a:lnTo>
                  <a:cubicBezTo>
                    <a:pt x="96" y="10395"/>
                    <a:pt x="191" y="10395"/>
                    <a:pt x="286" y="10395"/>
                  </a:cubicBezTo>
                  <a:cubicBezTo>
                    <a:pt x="1120" y="10395"/>
                    <a:pt x="1846" y="9812"/>
                    <a:pt x="1989" y="8966"/>
                  </a:cubicBezTo>
                  <a:lnTo>
                    <a:pt x="3191" y="2001"/>
                  </a:lnTo>
                  <a:cubicBezTo>
                    <a:pt x="3358" y="1061"/>
                    <a:pt x="2727" y="168"/>
                    <a:pt x="1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6814700" y="3687825"/>
              <a:ext cx="486675" cy="484325"/>
            </a:xfrm>
            <a:custGeom>
              <a:avLst/>
              <a:gdLst/>
              <a:ahLst/>
              <a:cxnLst/>
              <a:rect l="l" t="t" r="r" b="b"/>
              <a:pathLst>
                <a:path w="19467" h="19373" extrusionOk="0">
                  <a:moveTo>
                    <a:pt x="8430" y="1"/>
                  </a:moveTo>
                  <a:cubicBezTo>
                    <a:pt x="3679" y="632"/>
                    <a:pt x="0" y="4716"/>
                    <a:pt x="0" y="9645"/>
                  </a:cubicBezTo>
                  <a:cubicBezTo>
                    <a:pt x="0" y="15014"/>
                    <a:pt x="4370" y="19372"/>
                    <a:pt x="9739" y="19372"/>
                  </a:cubicBezTo>
                  <a:cubicBezTo>
                    <a:pt x="15097" y="19372"/>
                    <a:pt x="19467" y="15014"/>
                    <a:pt x="19467" y="9645"/>
                  </a:cubicBezTo>
                  <a:cubicBezTo>
                    <a:pt x="19467" y="4739"/>
                    <a:pt x="15823" y="679"/>
                    <a:pt x="11097" y="1"/>
                  </a:cubicBezTo>
                  <a:lnTo>
                    <a:pt x="11037" y="1"/>
                  </a:lnTo>
                  <a:lnTo>
                    <a:pt x="11037" y="2168"/>
                  </a:lnTo>
                  <a:cubicBezTo>
                    <a:pt x="14454" y="2787"/>
                    <a:pt x="17062" y="5787"/>
                    <a:pt x="17062" y="9383"/>
                  </a:cubicBezTo>
                  <a:cubicBezTo>
                    <a:pt x="17062" y="13431"/>
                    <a:pt x="13776" y="16717"/>
                    <a:pt x="9739" y="16717"/>
                  </a:cubicBezTo>
                  <a:cubicBezTo>
                    <a:pt x="5691" y="16717"/>
                    <a:pt x="2393" y="13431"/>
                    <a:pt x="2393" y="9383"/>
                  </a:cubicBezTo>
                  <a:cubicBezTo>
                    <a:pt x="2393" y="5787"/>
                    <a:pt x="5013" y="2787"/>
                    <a:pt x="8430" y="2168"/>
                  </a:cubicBezTo>
                  <a:lnTo>
                    <a:pt x="8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756350" y="3628900"/>
              <a:ext cx="603375" cy="601875"/>
            </a:xfrm>
            <a:custGeom>
              <a:avLst/>
              <a:gdLst/>
              <a:ahLst/>
              <a:cxnLst/>
              <a:rect l="l" t="t" r="r" b="b"/>
              <a:pathLst>
                <a:path w="24135" h="24075" extrusionOk="0">
                  <a:moveTo>
                    <a:pt x="10764" y="0"/>
                  </a:moveTo>
                  <a:cubicBezTo>
                    <a:pt x="4727" y="655"/>
                    <a:pt x="0" y="5787"/>
                    <a:pt x="0" y="12002"/>
                  </a:cubicBezTo>
                  <a:cubicBezTo>
                    <a:pt x="0" y="18657"/>
                    <a:pt x="5418" y="24075"/>
                    <a:pt x="12061" y="24075"/>
                  </a:cubicBezTo>
                  <a:cubicBezTo>
                    <a:pt x="18717" y="24075"/>
                    <a:pt x="24134" y="18657"/>
                    <a:pt x="24134" y="12002"/>
                  </a:cubicBezTo>
                  <a:cubicBezTo>
                    <a:pt x="24134" y="5787"/>
                    <a:pt x="19408" y="655"/>
                    <a:pt x="13371" y="12"/>
                  </a:cubicBezTo>
                  <a:lnTo>
                    <a:pt x="13371" y="2358"/>
                  </a:lnTo>
                  <a:lnTo>
                    <a:pt x="13431" y="2358"/>
                  </a:lnTo>
                  <a:cubicBezTo>
                    <a:pt x="18157" y="3036"/>
                    <a:pt x="21801" y="7096"/>
                    <a:pt x="21801" y="12002"/>
                  </a:cubicBezTo>
                  <a:cubicBezTo>
                    <a:pt x="21801" y="17371"/>
                    <a:pt x="17431" y="21729"/>
                    <a:pt x="12061" y="21729"/>
                  </a:cubicBezTo>
                  <a:cubicBezTo>
                    <a:pt x="6704" y="21729"/>
                    <a:pt x="2334" y="17371"/>
                    <a:pt x="2334" y="12002"/>
                  </a:cubicBezTo>
                  <a:cubicBezTo>
                    <a:pt x="2334" y="7073"/>
                    <a:pt x="6013" y="2989"/>
                    <a:pt x="10764" y="2358"/>
                  </a:cubicBezTo>
                  <a:lnTo>
                    <a:pt x="107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6874525" y="3739025"/>
              <a:ext cx="366725" cy="366750"/>
            </a:xfrm>
            <a:custGeom>
              <a:avLst/>
              <a:gdLst/>
              <a:ahLst/>
              <a:cxnLst/>
              <a:rect l="l" t="t" r="r" b="b"/>
              <a:pathLst>
                <a:path w="14669" h="14670" extrusionOk="0">
                  <a:moveTo>
                    <a:pt x="7346" y="1263"/>
                  </a:moveTo>
                  <a:cubicBezTo>
                    <a:pt x="10692" y="1263"/>
                    <a:pt x="13419" y="3989"/>
                    <a:pt x="13419" y="7335"/>
                  </a:cubicBezTo>
                  <a:cubicBezTo>
                    <a:pt x="13419" y="10680"/>
                    <a:pt x="10692" y="13407"/>
                    <a:pt x="7346" y="13407"/>
                  </a:cubicBezTo>
                  <a:cubicBezTo>
                    <a:pt x="3989" y="13407"/>
                    <a:pt x="1262" y="10680"/>
                    <a:pt x="1262" y="7335"/>
                  </a:cubicBezTo>
                  <a:cubicBezTo>
                    <a:pt x="1262" y="3989"/>
                    <a:pt x="3989" y="1263"/>
                    <a:pt x="7346" y="1263"/>
                  </a:cubicBezTo>
                  <a:close/>
                  <a:moveTo>
                    <a:pt x="7346" y="1"/>
                  </a:moveTo>
                  <a:cubicBezTo>
                    <a:pt x="7251" y="1"/>
                    <a:pt x="7156" y="1"/>
                    <a:pt x="7072" y="12"/>
                  </a:cubicBezTo>
                  <a:cubicBezTo>
                    <a:pt x="6715" y="24"/>
                    <a:pt x="6370" y="60"/>
                    <a:pt x="6037" y="120"/>
                  </a:cubicBezTo>
                  <a:cubicBezTo>
                    <a:pt x="2620" y="739"/>
                    <a:pt x="0" y="3739"/>
                    <a:pt x="0" y="7335"/>
                  </a:cubicBezTo>
                  <a:cubicBezTo>
                    <a:pt x="0" y="11383"/>
                    <a:pt x="3298" y="14669"/>
                    <a:pt x="7346" y="14669"/>
                  </a:cubicBezTo>
                  <a:cubicBezTo>
                    <a:pt x="11383" y="14669"/>
                    <a:pt x="14669" y="11383"/>
                    <a:pt x="14669" y="7335"/>
                  </a:cubicBezTo>
                  <a:cubicBezTo>
                    <a:pt x="14669" y="3739"/>
                    <a:pt x="12061" y="739"/>
                    <a:pt x="8644" y="120"/>
                  </a:cubicBezTo>
                  <a:cubicBezTo>
                    <a:pt x="8418" y="72"/>
                    <a:pt x="8180" y="48"/>
                    <a:pt x="7954" y="24"/>
                  </a:cubicBezTo>
                  <a:cubicBezTo>
                    <a:pt x="7751" y="12"/>
                    <a:pt x="7549" y="1"/>
                    <a:pt x="7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1912300" y="2024525"/>
              <a:ext cx="847150" cy="291425"/>
            </a:xfrm>
            <a:custGeom>
              <a:avLst/>
              <a:gdLst/>
              <a:ahLst/>
              <a:cxnLst/>
              <a:rect l="l" t="t" r="r" b="b"/>
              <a:pathLst>
                <a:path w="33886" h="11657" extrusionOk="0">
                  <a:moveTo>
                    <a:pt x="33885" y="1"/>
                  </a:moveTo>
                  <a:lnTo>
                    <a:pt x="28932" y="1894"/>
                  </a:lnTo>
                  <a:lnTo>
                    <a:pt x="28920" y="1989"/>
                  </a:lnTo>
                  <a:cubicBezTo>
                    <a:pt x="28908" y="2084"/>
                    <a:pt x="27646" y="11252"/>
                    <a:pt x="16966" y="11252"/>
                  </a:cubicBezTo>
                  <a:lnTo>
                    <a:pt x="16800" y="11252"/>
                  </a:lnTo>
                  <a:lnTo>
                    <a:pt x="16800" y="11312"/>
                  </a:lnTo>
                  <a:cubicBezTo>
                    <a:pt x="6275" y="11204"/>
                    <a:pt x="5025" y="2132"/>
                    <a:pt x="5013" y="2037"/>
                  </a:cubicBezTo>
                  <a:lnTo>
                    <a:pt x="5001" y="1941"/>
                  </a:lnTo>
                  <a:lnTo>
                    <a:pt x="0" y="25"/>
                  </a:lnTo>
                  <a:lnTo>
                    <a:pt x="72" y="429"/>
                  </a:lnTo>
                  <a:lnTo>
                    <a:pt x="4691" y="2191"/>
                  </a:lnTo>
                  <a:cubicBezTo>
                    <a:pt x="4870" y="3227"/>
                    <a:pt x="6608" y="11657"/>
                    <a:pt x="16966" y="11657"/>
                  </a:cubicBezTo>
                  <a:lnTo>
                    <a:pt x="17145" y="11657"/>
                  </a:lnTo>
                  <a:lnTo>
                    <a:pt x="17145" y="11609"/>
                  </a:lnTo>
                  <a:cubicBezTo>
                    <a:pt x="27349" y="11514"/>
                    <a:pt x="29075" y="3180"/>
                    <a:pt x="29242" y="2144"/>
                  </a:cubicBezTo>
                  <a:lnTo>
                    <a:pt x="33814" y="406"/>
                  </a:lnTo>
                  <a:lnTo>
                    <a:pt x="338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906075" y="3770575"/>
              <a:ext cx="303925" cy="303625"/>
            </a:xfrm>
            <a:custGeom>
              <a:avLst/>
              <a:gdLst/>
              <a:ahLst/>
              <a:cxnLst/>
              <a:rect l="l" t="t" r="r" b="b"/>
              <a:pathLst>
                <a:path w="12157" h="12145" extrusionOk="0">
                  <a:moveTo>
                    <a:pt x="6084" y="4644"/>
                  </a:moveTo>
                  <a:cubicBezTo>
                    <a:pt x="6858" y="4644"/>
                    <a:pt x="7501" y="5287"/>
                    <a:pt x="7501" y="6073"/>
                  </a:cubicBezTo>
                  <a:cubicBezTo>
                    <a:pt x="7501" y="6859"/>
                    <a:pt x="6858" y="7502"/>
                    <a:pt x="6084" y="7502"/>
                  </a:cubicBezTo>
                  <a:cubicBezTo>
                    <a:pt x="5287" y="7502"/>
                    <a:pt x="4656" y="6859"/>
                    <a:pt x="4656" y="6073"/>
                  </a:cubicBezTo>
                  <a:cubicBezTo>
                    <a:pt x="4656" y="5287"/>
                    <a:pt x="5287" y="4644"/>
                    <a:pt x="6084" y="4644"/>
                  </a:cubicBezTo>
                  <a:close/>
                  <a:moveTo>
                    <a:pt x="6084" y="1"/>
                  </a:moveTo>
                  <a:cubicBezTo>
                    <a:pt x="2727" y="1"/>
                    <a:pt x="0" y="2727"/>
                    <a:pt x="0" y="6073"/>
                  </a:cubicBezTo>
                  <a:cubicBezTo>
                    <a:pt x="0" y="9418"/>
                    <a:pt x="2727" y="12145"/>
                    <a:pt x="6084" y="12145"/>
                  </a:cubicBezTo>
                  <a:cubicBezTo>
                    <a:pt x="9430" y="12145"/>
                    <a:pt x="12157" y="9418"/>
                    <a:pt x="12157" y="6073"/>
                  </a:cubicBezTo>
                  <a:cubicBezTo>
                    <a:pt x="12157" y="2727"/>
                    <a:pt x="9430" y="1"/>
                    <a:pt x="6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1784300" y="1220575"/>
              <a:ext cx="316725" cy="984950"/>
            </a:xfrm>
            <a:custGeom>
              <a:avLst/>
              <a:gdLst/>
              <a:ahLst/>
              <a:cxnLst/>
              <a:rect l="l" t="t" r="r" b="b"/>
              <a:pathLst>
                <a:path w="12669" h="39398" extrusionOk="0">
                  <a:moveTo>
                    <a:pt x="12657" y="0"/>
                  </a:moveTo>
                  <a:cubicBezTo>
                    <a:pt x="9049" y="0"/>
                    <a:pt x="5632" y="1595"/>
                    <a:pt x="3310" y="4358"/>
                  </a:cubicBezTo>
                  <a:cubicBezTo>
                    <a:pt x="977" y="7132"/>
                    <a:pt x="0" y="10763"/>
                    <a:pt x="620" y="14323"/>
                  </a:cubicBezTo>
                  <a:lnTo>
                    <a:pt x="2655" y="26063"/>
                  </a:lnTo>
                  <a:lnTo>
                    <a:pt x="2703" y="26289"/>
                  </a:lnTo>
                  <a:lnTo>
                    <a:pt x="4513" y="36659"/>
                  </a:lnTo>
                  <a:lnTo>
                    <a:pt x="4501" y="36659"/>
                  </a:lnTo>
                  <a:lnTo>
                    <a:pt x="4977" y="39398"/>
                  </a:lnTo>
                  <a:lnTo>
                    <a:pt x="6335" y="39160"/>
                  </a:lnTo>
                  <a:lnTo>
                    <a:pt x="5192" y="32587"/>
                  </a:lnTo>
                  <a:lnTo>
                    <a:pt x="5120" y="32183"/>
                  </a:lnTo>
                  <a:lnTo>
                    <a:pt x="1977" y="14085"/>
                  </a:lnTo>
                  <a:cubicBezTo>
                    <a:pt x="1429" y="10930"/>
                    <a:pt x="2298" y="7703"/>
                    <a:pt x="4370" y="5239"/>
                  </a:cubicBezTo>
                  <a:cubicBezTo>
                    <a:pt x="6430" y="2786"/>
                    <a:pt x="9454" y="1381"/>
                    <a:pt x="12669" y="1381"/>
                  </a:cubicBezTo>
                  <a:lnTo>
                    <a:pt x="1265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2570700" y="1220575"/>
              <a:ext cx="316725" cy="984950"/>
            </a:xfrm>
            <a:custGeom>
              <a:avLst/>
              <a:gdLst/>
              <a:ahLst/>
              <a:cxnLst/>
              <a:rect l="l" t="t" r="r" b="b"/>
              <a:pathLst>
                <a:path w="12669" h="39398" extrusionOk="0">
                  <a:moveTo>
                    <a:pt x="1" y="0"/>
                  </a:moveTo>
                  <a:lnTo>
                    <a:pt x="1" y="1381"/>
                  </a:lnTo>
                  <a:cubicBezTo>
                    <a:pt x="3203" y="1381"/>
                    <a:pt x="6228" y="2786"/>
                    <a:pt x="8299" y="5239"/>
                  </a:cubicBezTo>
                  <a:cubicBezTo>
                    <a:pt x="10359" y="7703"/>
                    <a:pt x="11228" y="10930"/>
                    <a:pt x="10681" y="14085"/>
                  </a:cubicBezTo>
                  <a:lnTo>
                    <a:pt x="7478" y="32552"/>
                  </a:lnTo>
                  <a:lnTo>
                    <a:pt x="6335" y="39160"/>
                  </a:lnTo>
                  <a:lnTo>
                    <a:pt x="7692" y="39398"/>
                  </a:lnTo>
                  <a:lnTo>
                    <a:pt x="8156" y="36659"/>
                  </a:lnTo>
                  <a:lnTo>
                    <a:pt x="9966" y="26289"/>
                  </a:lnTo>
                  <a:lnTo>
                    <a:pt x="12038" y="14323"/>
                  </a:lnTo>
                  <a:cubicBezTo>
                    <a:pt x="12669" y="10763"/>
                    <a:pt x="11681" y="7132"/>
                    <a:pt x="9347" y="4358"/>
                  </a:cubicBezTo>
                  <a:cubicBezTo>
                    <a:pt x="7025" y="1595"/>
                    <a:pt x="3620" y="0"/>
                    <a:pt x="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2100700" y="1167275"/>
              <a:ext cx="205125" cy="142025"/>
            </a:xfrm>
            <a:custGeom>
              <a:avLst/>
              <a:gdLst/>
              <a:ahLst/>
              <a:cxnLst/>
              <a:rect l="l" t="t" r="r" b="b"/>
              <a:pathLst>
                <a:path w="8205" h="5681" extrusionOk="0">
                  <a:moveTo>
                    <a:pt x="519" y="1"/>
                  </a:moveTo>
                  <a:cubicBezTo>
                    <a:pt x="255" y="1"/>
                    <a:pt x="1" y="204"/>
                    <a:pt x="1" y="513"/>
                  </a:cubicBezTo>
                  <a:lnTo>
                    <a:pt x="1" y="2132"/>
                  </a:lnTo>
                  <a:lnTo>
                    <a:pt x="13" y="3513"/>
                  </a:lnTo>
                  <a:lnTo>
                    <a:pt x="13" y="5180"/>
                  </a:lnTo>
                  <a:cubicBezTo>
                    <a:pt x="13" y="5480"/>
                    <a:pt x="261" y="5680"/>
                    <a:pt x="521" y="5680"/>
                  </a:cubicBezTo>
                  <a:cubicBezTo>
                    <a:pt x="643" y="5680"/>
                    <a:pt x="767" y="5636"/>
                    <a:pt x="870" y="5537"/>
                  </a:cubicBezTo>
                  <a:lnTo>
                    <a:pt x="1215" y="5192"/>
                  </a:lnTo>
                  <a:lnTo>
                    <a:pt x="6085" y="5478"/>
                  </a:lnTo>
                  <a:cubicBezTo>
                    <a:pt x="6127" y="5480"/>
                    <a:pt x="6169" y="5482"/>
                    <a:pt x="6211" y="5482"/>
                  </a:cubicBezTo>
                  <a:cubicBezTo>
                    <a:pt x="7309" y="5482"/>
                    <a:pt x="8204" y="4590"/>
                    <a:pt x="8204" y="3477"/>
                  </a:cubicBezTo>
                  <a:lnTo>
                    <a:pt x="8204" y="2215"/>
                  </a:lnTo>
                  <a:cubicBezTo>
                    <a:pt x="8204" y="1096"/>
                    <a:pt x="7298" y="200"/>
                    <a:pt x="6191" y="200"/>
                  </a:cubicBezTo>
                  <a:cubicBezTo>
                    <a:pt x="6156" y="200"/>
                    <a:pt x="6120" y="201"/>
                    <a:pt x="6085" y="203"/>
                  </a:cubicBezTo>
                  <a:lnTo>
                    <a:pt x="1215" y="501"/>
                  </a:lnTo>
                  <a:lnTo>
                    <a:pt x="870" y="144"/>
                  </a:lnTo>
                  <a:cubicBezTo>
                    <a:pt x="768" y="45"/>
                    <a:pt x="642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2365625" y="1167275"/>
              <a:ext cx="205100" cy="142150"/>
            </a:xfrm>
            <a:custGeom>
              <a:avLst/>
              <a:gdLst/>
              <a:ahLst/>
              <a:cxnLst/>
              <a:rect l="l" t="t" r="r" b="b"/>
              <a:pathLst>
                <a:path w="8204" h="5686" extrusionOk="0">
                  <a:moveTo>
                    <a:pt x="7690" y="1"/>
                  </a:moveTo>
                  <a:cubicBezTo>
                    <a:pt x="7569" y="1"/>
                    <a:pt x="7445" y="45"/>
                    <a:pt x="7346" y="144"/>
                  </a:cubicBezTo>
                  <a:lnTo>
                    <a:pt x="7001" y="489"/>
                  </a:lnTo>
                  <a:lnTo>
                    <a:pt x="2120" y="203"/>
                  </a:lnTo>
                  <a:cubicBezTo>
                    <a:pt x="2078" y="201"/>
                    <a:pt x="2036" y="199"/>
                    <a:pt x="1995" y="199"/>
                  </a:cubicBezTo>
                  <a:cubicBezTo>
                    <a:pt x="906" y="199"/>
                    <a:pt x="0" y="1091"/>
                    <a:pt x="0" y="2203"/>
                  </a:cubicBezTo>
                  <a:lnTo>
                    <a:pt x="0" y="3466"/>
                  </a:lnTo>
                  <a:cubicBezTo>
                    <a:pt x="0" y="4590"/>
                    <a:pt x="906" y="5482"/>
                    <a:pt x="1995" y="5482"/>
                  </a:cubicBezTo>
                  <a:cubicBezTo>
                    <a:pt x="2036" y="5482"/>
                    <a:pt x="2078" y="5480"/>
                    <a:pt x="2120" y="5478"/>
                  </a:cubicBezTo>
                  <a:lnTo>
                    <a:pt x="7001" y="5180"/>
                  </a:lnTo>
                  <a:lnTo>
                    <a:pt x="7346" y="5537"/>
                  </a:lnTo>
                  <a:cubicBezTo>
                    <a:pt x="7445" y="5640"/>
                    <a:pt x="7569" y="5686"/>
                    <a:pt x="7691" y="5686"/>
                  </a:cubicBezTo>
                  <a:cubicBezTo>
                    <a:pt x="7950" y="5686"/>
                    <a:pt x="8204" y="5480"/>
                    <a:pt x="8204" y="5180"/>
                  </a:cubicBezTo>
                  <a:lnTo>
                    <a:pt x="8204" y="3513"/>
                  </a:lnTo>
                  <a:lnTo>
                    <a:pt x="8204" y="2132"/>
                  </a:lnTo>
                  <a:lnTo>
                    <a:pt x="8204" y="501"/>
                  </a:lnTo>
                  <a:cubicBezTo>
                    <a:pt x="8204" y="201"/>
                    <a:pt x="7950" y="1"/>
                    <a:pt x="76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6985850" y="3539600"/>
              <a:ext cx="144975" cy="59550"/>
            </a:xfrm>
            <a:custGeom>
              <a:avLst/>
              <a:gdLst/>
              <a:ahLst/>
              <a:cxnLst/>
              <a:rect l="l" t="t" r="r" b="b"/>
              <a:pathLst>
                <a:path w="5799" h="2382" extrusionOk="0">
                  <a:moveTo>
                    <a:pt x="0" y="0"/>
                  </a:moveTo>
                  <a:lnTo>
                    <a:pt x="0" y="2382"/>
                  </a:lnTo>
                  <a:lnTo>
                    <a:pt x="5798" y="2382"/>
                  </a:lnTo>
                  <a:lnTo>
                    <a:pt x="5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331" name="Google Shape;331;p20"/>
          <p:cNvGrpSpPr/>
          <p:nvPr/>
        </p:nvGrpSpPr>
        <p:grpSpPr>
          <a:xfrm>
            <a:off x="2047375" y="2919687"/>
            <a:ext cx="1770300" cy="1687163"/>
            <a:chOff x="2047375" y="2919687"/>
            <a:chExt cx="1770300" cy="1687163"/>
          </a:xfrm>
        </p:grpSpPr>
        <p:sp>
          <p:nvSpPr>
            <p:cNvPr id="332" name="Google Shape;332;p20"/>
            <p:cNvSpPr/>
            <p:nvPr/>
          </p:nvSpPr>
          <p:spPr>
            <a:xfrm>
              <a:off x="2562763" y="2919687"/>
              <a:ext cx="739518" cy="739518"/>
            </a:xfrm>
            <a:custGeom>
              <a:avLst/>
              <a:gdLst/>
              <a:ahLst/>
              <a:cxnLst/>
              <a:rect l="l" t="t" r="r" b="b"/>
              <a:pathLst>
                <a:path w="23421" h="23421" extrusionOk="0">
                  <a:moveTo>
                    <a:pt x="11717" y="1"/>
                  </a:moveTo>
                  <a:cubicBezTo>
                    <a:pt x="5240" y="1"/>
                    <a:pt x="1" y="5239"/>
                    <a:pt x="1" y="11705"/>
                  </a:cubicBezTo>
                  <a:cubicBezTo>
                    <a:pt x="1" y="18182"/>
                    <a:pt x="5240" y="23420"/>
                    <a:pt x="11717" y="23420"/>
                  </a:cubicBezTo>
                  <a:cubicBezTo>
                    <a:pt x="18182" y="23420"/>
                    <a:pt x="23421" y="18182"/>
                    <a:pt x="23421" y="11705"/>
                  </a:cubicBezTo>
                  <a:cubicBezTo>
                    <a:pt x="23421" y="5239"/>
                    <a:pt x="18182" y="1"/>
                    <a:pt x="117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 txBox="1"/>
            <p:nvPr/>
          </p:nvSpPr>
          <p:spPr>
            <a:xfrm>
              <a:off x="2047375" y="3967650"/>
              <a:ext cx="1770300" cy="3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4" name="Google Shape;334;p20"/>
            <p:cNvSpPr txBox="1"/>
            <p:nvPr/>
          </p:nvSpPr>
          <p:spPr>
            <a:xfrm>
              <a:off x="2047375" y="4293650"/>
              <a:ext cx="17703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5" name="Google Shape;335;p20"/>
          <p:cNvGrpSpPr/>
          <p:nvPr/>
        </p:nvGrpSpPr>
        <p:grpSpPr>
          <a:xfrm>
            <a:off x="2755655" y="3113029"/>
            <a:ext cx="353757" cy="352833"/>
            <a:chOff x="-28461325" y="3545475"/>
            <a:chExt cx="296950" cy="296175"/>
          </a:xfrm>
        </p:grpSpPr>
        <p:sp>
          <p:nvSpPr>
            <p:cNvPr id="336" name="Google Shape;336;p20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20"/>
          <p:cNvGrpSpPr/>
          <p:nvPr/>
        </p:nvGrpSpPr>
        <p:grpSpPr>
          <a:xfrm>
            <a:off x="3218350" y="1749913"/>
            <a:ext cx="1770300" cy="1684183"/>
            <a:chOff x="3218350" y="1749913"/>
            <a:chExt cx="1770300" cy="1684183"/>
          </a:xfrm>
        </p:grpSpPr>
        <p:sp>
          <p:nvSpPr>
            <p:cNvPr id="343" name="Google Shape;343;p20"/>
            <p:cNvSpPr/>
            <p:nvPr/>
          </p:nvSpPr>
          <p:spPr>
            <a:xfrm>
              <a:off x="3733738" y="2694139"/>
              <a:ext cx="739545" cy="739956"/>
            </a:xfrm>
            <a:custGeom>
              <a:avLst/>
              <a:gdLst/>
              <a:ahLst/>
              <a:cxnLst/>
              <a:rect l="l" t="t" r="r" b="b"/>
              <a:pathLst>
                <a:path w="23420" h="23433" extrusionOk="0">
                  <a:moveTo>
                    <a:pt x="11704" y="1"/>
                  </a:moveTo>
                  <a:cubicBezTo>
                    <a:pt x="5239" y="1"/>
                    <a:pt x="0" y="5251"/>
                    <a:pt x="0" y="11716"/>
                  </a:cubicBezTo>
                  <a:cubicBezTo>
                    <a:pt x="0" y="18182"/>
                    <a:pt x="5239" y="23432"/>
                    <a:pt x="11704" y="23432"/>
                  </a:cubicBezTo>
                  <a:cubicBezTo>
                    <a:pt x="18181" y="23432"/>
                    <a:pt x="23420" y="18182"/>
                    <a:pt x="23420" y="11716"/>
                  </a:cubicBezTo>
                  <a:cubicBezTo>
                    <a:pt x="23420" y="5251"/>
                    <a:pt x="18181" y="1"/>
                    <a:pt x="1170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 txBox="1"/>
            <p:nvPr/>
          </p:nvSpPr>
          <p:spPr>
            <a:xfrm>
              <a:off x="3218350" y="1749913"/>
              <a:ext cx="1770300" cy="3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5" name="Google Shape;345;p20"/>
            <p:cNvSpPr txBox="1"/>
            <p:nvPr/>
          </p:nvSpPr>
          <p:spPr>
            <a:xfrm>
              <a:off x="3218350" y="2075913"/>
              <a:ext cx="17703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We live on this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" name="Google Shape;346;p20"/>
          <p:cNvGrpSpPr/>
          <p:nvPr/>
        </p:nvGrpSpPr>
        <p:grpSpPr>
          <a:xfrm>
            <a:off x="3922864" y="2887716"/>
            <a:ext cx="361292" cy="352803"/>
            <a:chOff x="-28463700" y="3914875"/>
            <a:chExt cx="303275" cy="296150"/>
          </a:xfrm>
        </p:grpSpPr>
        <p:sp>
          <p:nvSpPr>
            <p:cNvPr id="347" name="Google Shape;347;p20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20"/>
          <p:cNvGrpSpPr/>
          <p:nvPr/>
        </p:nvGrpSpPr>
        <p:grpSpPr>
          <a:xfrm>
            <a:off x="4389175" y="2919863"/>
            <a:ext cx="1770300" cy="1686987"/>
            <a:chOff x="4389175" y="2919863"/>
            <a:chExt cx="1770300" cy="1686987"/>
          </a:xfrm>
        </p:grpSpPr>
        <p:sp>
          <p:nvSpPr>
            <p:cNvPr id="350" name="Google Shape;350;p20"/>
            <p:cNvSpPr/>
            <p:nvPr/>
          </p:nvSpPr>
          <p:spPr>
            <a:xfrm>
              <a:off x="4904575" y="2919863"/>
              <a:ext cx="739514" cy="739167"/>
            </a:xfrm>
            <a:custGeom>
              <a:avLst/>
              <a:gdLst/>
              <a:ahLst/>
              <a:cxnLst/>
              <a:rect l="l" t="t" r="r" b="b"/>
              <a:pathLst>
                <a:path w="23432" h="23421" extrusionOk="0">
                  <a:moveTo>
                    <a:pt x="11716" y="1"/>
                  </a:moveTo>
                  <a:cubicBezTo>
                    <a:pt x="5251" y="1"/>
                    <a:pt x="0" y="5239"/>
                    <a:pt x="0" y="11704"/>
                  </a:cubicBezTo>
                  <a:cubicBezTo>
                    <a:pt x="0" y="18181"/>
                    <a:pt x="5251" y="23420"/>
                    <a:pt x="11716" y="23420"/>
                  </a:cubicBezTo>
                  <a:cubicBezTo>
                    <a:pt x="18181" y="23420"/>
                    <a:pt x="23432" y="18181"/>
                    <a:pt x="23432" y="11704"/>
                  </a:cubicBezTo>
                  <a:cubicBezTo>
                    <a:pt x="23432" y="5239"/>
                    <a:pt x="18181" y="1"/>
                    <a:pt x="1171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 txBox="1"/>
            <p:nvPr/>
          </p:nvSpPr>
          <p:spPr>
            <a:xfrm>
              <a:off x="4389175" y="3967650"/>
              <a:ext cx="1770300" cy="3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2" name="Google Shape;352;p20"/>
            <p:cNvSpPr txBox="1"/>
            <p:nvPr/>
          </p:nvSpPr>
          <p:spPr>
            <a:xfrm>
              <a:off x="4389175" y="4293650"/>
              <a:ext cx="17703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3" name="Google Shape;353;p20"/>
          <p:cNvGrpSpPr/>
          <p:nvPr/>
        </p:nvGrpSpPr>
        <p:grpSpPr>
          <a:xfrm>
            <a:off x="5097454" y="3112568"/>
            <a:ext cx="353757" cy="353757"/>
            <a:chOff x="-25834600" y="3176875"/>
            <a:chExt cx="296950" cy="296950"/>
          </a:xfrm>
        </p:grpSpPr>
        <p:sp>
          <p:nvSpPr>
            <p:cNvPr id="354" name="Google Shape;354;p20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0"/>
          <p:cNvGrpSpPr/>
          <p:nvPr/>
        </p:nvGrpSpPr>
        <p:grpSpPr>
          <a:xfrm>
            <a:off x="5578463" y="1749913"/>
            <a:ext cx="1770300" cy="1684153"/>
            <a:chOff x="5578463" y="1749913"/>
            <a:chExt cx="1770300" cy="1684153"/>
          </a:xfrm>
        </p:grpSpPr>
        <p:sp>
          <p:nvSpPr>
            <p:cNvPr id="360" name="Google Shape;360;p20"/>
            <p:cNvSpPr/>
            <p:nvPr/>
          </p:nvSpPr>
          <p:spPr>
            <a:xfrm>
              <a:off x="6093863" y="2694169"/>
              <a:ext cx="739518" cy="739897"/>
            </a:xfrm>
            <a:custGeom>
              <a:avLst/>
              <a:gdLst/>
              <a:ahLst/>
              <a:cxnLst/>
              <a:rect l="l" t="t" r="r" b="b"/>
              <a:pathLst>
                <a:path w="23421" h="23433" extrusionOk="0">
                  <a:moveTo>
                    <a:pt x="11705" y="1"/>
                  </a:moveTo>
                  <a:cubicBezTo>
                    <a:pt x="5240" y="1"/>
                    <a:pt x="1" y="5251"/>
                    <a:pt x="1" y="11716"/>
                  </a:cubicBezTo>
                  <a:cubicBezTo>
                    <a:pt x="1" y="18181"/>
                    <a:pt x="5240" y="23432"/>
                    <a:pt x="11705" y="23432"/>
                  </a:cubicBezTo>
                  <a:cubicBezTo>
                    <a:pt x="18182" y="23432"/>
                    <a:pt x="23420" y="18181"/>
                    <a:pt x="23420" y="11716"/>
                  </a:cubicBezTo>
                  <a:cubicBezTo>
                    <a:pt x="23420" y="5251"/>
                    <a:pt x="18182" y="1"/>
                    <a:pt x="1170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 txBox="1"/>
            <p:nvPr/>
          </p:nvSpPr>
          <p:spPr>
            <a:xfrm>
              <a:off x="5578463" y="1749913"/>
              <a:ext cx="1770300" cy="3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2" name="Google Shape;362;p20"/>
            <p:cNvSpPr txBox="1"/>
            <p:nvPr/>
          </p:nvSpPr>
          <p:spPr>
            <a:xfrm>
              <a:off x="5578463" y="2075913"/>
              <a:ext cx="17703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3" name="Google Shape;363;p20"/>
          <p:cNvGrpSpPr/>
          <p:nvPr/>
        </p:nvGrpSpPr>
        <p:grpSpPr>
          <a:xfrm>
            <a:off x="6308319" y="2887716"/>
            <a:ext cx="310602" cy="352803"/>
            <a:chOff x="-28069875" y="3175300"/>
            <a:chExt cx="260725" cy="296150"/>
          </a:xfrm>
        </p:grpSpPr>
        <p:sp>
          <p:nvSpPr>
            <p:cNvPr id="364" name="Google Shape;364;p20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378" name="Google Shape;378;p21"/>
          <p:cNvGrpSpPr/>
          <p:nvPr/>
        </p:nvGrpSpPr>
        <p:grpSpPr>
          <a:xfrm>
            <a:off x="1243638" y="1220888"/>
            <a:ext cx="1417475" cy="3219225"/>
            <a:chOff x="1243638" y="1220888"/>
            <a:chExt cx="1417475" cy="3219225"/>
          </a:xfrm>
        </p:grpSpPr>
        <p:sp>
          <p:nvSpPr>
            <p:cNvPr id="379" name="Google Shape;379;p21"/>
            <p:cNvSpPr/>
            <p:nvPr/>
          </p:nvSpPr>
          <p:spPr>
            <a:xfrm>
              <a:off x="1815138" y="2087113"/>
              <a:ext cx="274475" cy="1312375"/>
            </a:xfrm>
            <a:custGeom>
              <a:avLst/>
              <a:gdLst/>
              <a:ahLst/>
              <a:cxnLst/>
              <a:rect l="l" t="t" r="r" b="b"/>
              <a:pathLst>
                <a:path w="10979" h="52495" extrusionOk="0">
                  <a:moveTo>
                    <a:pt x="1" y="0"/>
                  </a:moveTo>
                  <a:lnTo>
                    <a:pt x="1" y="40624"/>
                  </a:lnTo>
                  <a:cubicBezTo>
                    <a:pt x="1" y="42982"/>
                    <a:pt x="1489" y="44982"/>
                    <a:pt x="3573" y="45756"/>
                  </a:cubicBezTo>
                  <a:lnTo>
                    <a:pt x="3573" y="50578"/>
                  </a:lnTo>
                  <a:cubicBezTo>
                    <a:pt x="3573" y="51638"/>
                    <a:pt x="4430" y="52495"/>
                    <a:pt x="5490" y="52495"/>
                  </a:cubicBezTo>
                  <a:cubicBezTo>
                    <a:pt x="6549" y="52495"/>
                    <a:pt x="7407" y="51638"/>
                    <a:pt x="7407" y="50578"/>
                  </a:cubicBezTo>
                  <a:lnTo>
                    <a:pt x="7407" y="45756"/>
                  </a:lnTo>
                  <a:cubicBezTo>
                    <a:pt x="9490" y="44982"/>
                    <a:pt x="10978" y="42982"/>
                    <a:pt x="10978" y="40624"/>
                  </a:cubicBezTo>
                  <a:lnTo>
                    <a:pt x="10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1840438" y="3109263"/>
              <a:ext cx="222675" cy="253025"/>
            </a:xfrm>
            <a:custGeom>
              <a:avLst/>
              <a:gdLst/>
              <a:ahLst/>
              <a:cxnLst/>
              <a:rect l="l" t="t" r="r" b="b"/>
              <a:pathLst>
                <a:path w="8907" h="10121" extrusionOk="0">
                  <a:moveTo>
                    <a:pt x="1" y="0"/>
                  </a:moveTo>
                  <a:cubicBezTo>
                    <a:pt x="1" y="2001"/>
                    <a:pt x="1632" y="4013"/>
                    <a:pt x="3632" y="4013"/>
                  </a:cubicBezTo>
                  <a:lnTo>
                    <a:pt x="3704" y="9335"/>
                  </a:lnTo>
                  <a:cubicBezTo>
                    <a:pt x="3704" y="9775"/>
                    <a:pt x="4061" y="10121"/>
                    <a:pt x="4490" y="10121"/>
                  </a:cubicBezTo>
                  <a:cubicBezTo>
                    <a:pt x="4930" y="10121"/>
                    <a:pt x="5275" y="9775"/>
                    <a:pt x="5275" y="9335"/>
                  </a:cubicBezTo>
                  <a:lnTo>
                    <a:pt x="5275" y="4001"/>
                  </a:lnTo>
                  <a:cubicBezTo>
                    <a:pt x="7288" y="4001"/>
                    <a:pt x="8907" y="2001"/>
                    <a:pt x="890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1730913" y="1640638"/>
              <a:ext cx="443225" cy="486375"/>
            </a:xfrm>
            <a:custGeom>
              <a:avLst/>
              <a:gdLst/>
              <a:ahLst/>
              <a:cxnLst/>
              <a:rect l="l" t="t" r="r" b="b"/>
              <a:pathLst>
                <a:path w="17729" h="19455" extrusionOk="0">
                  <a:moveTo>
                    <a:pt x="8859" y="0"/>
                  </a:moveTo>
                  <a:cubicBezTo>
                    <a:pt x="5453" y="0"/>
                    <a:pt x="2703" y="2750"/>
                    <a:pt x="2703" y="6156"/>
                  </a:cubicBezTo>
                  <a:lnTo>
                    <a:pt x="2703" y="15550"/>
                  </a:lnTo>
                  <a:lnTo>
                    <a:pt x="1941" y="15550"/>
                  </a:lnTo>
                  <a:cubicBezTo>
                    <a:pt x="870" y="15550"/>
                    <a:pt x="0" y="16431"/>
                    <a:pt x="0" y="17502"/>
                  </a:cubicBezTo>
                  <a:cubicBezTo>
                    <a:pt x="0" y="18586"/>
                    <a:pt x="870" y="19455"/>
                    <a:pt x="1941" y="19455"/>
                  </a:cubicBezTo>
                  <a:lnTo>
                    <a:pt x="15776" y="19455"/>
                  </a:lnTo>
                  <a:cubicBezTo>
                    <a:pt x="16848" y="19455"/>
                    <a:pt x="17729" y="18586"/>
                    <a:pt x="17729" y="17502"/>
                  </a:cubicBezTo>
                  <a:cubicBezTo>
                    <a:pt x="17729" y="16431"/>
                    <a:pt x="16848" y="15550"/>
                    <a:pt x="15776" y="15550"/>
                  </a:cubicBezTo>
                  <a:lnTo>
                    <a:pt x="15026" y="15550"/>
                  </a:lnTo>
                  <a:lnTo>
                    <a:pt x="15026" y="6156"/>
                  </a:lnTo>
                  <a:cubicBezTo>
                    <a:pt x="15026" y="2750"/>
                    <a:pt x="12264" y="0"/>
                    <a:pt x="8859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1725563" y="3317013"/>
              <a:ext cx="453650" cy="453650"/>
            </a:xfrm>
            <a:custGeom>
              <a:avLst/>
              <a:gdLst/>
              <a:ahLst/>
              <a:cxnLst/>
              <a:rect l="l" t="t" r="r" b="b"/>
              <a:pathLst>
                <a:path w="18146" h="18146" extrusionOk="0">
                  <a:moveTo>
                    <a:pt x="9073" y="1"/>
                  </a:moveTo>
                  <a:cubicBezTo>
                    <a:pt x="4060" y="1"/>
                    <a:pt x="0" y="4061"/>
                    <a:pt x="0" y="9073"/>
                  </a:cubicBezTo>
                  <a:cubicBezTo>
                    <a:pt x="0" y="14086"/>
                    <a:pt x="4060" y="18146"/>
                    <a:pt x="9073" y="18146"/>
                  </a:cubicBezTo>
                  <a:cubicBezTo>
                    <a:pt x="14085" y="18146"/>
                    <a:pt x="18145" y="14086"/>
                    <a:pt x="18145" y="9073"/>
                  </a:cubicBezTo>
                  <a:cubicBezTo>
                    <a:pt x="18145" y="4061"/>
                    <a:pt x="14085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1243638" y="3565263"/>
              <a:ext cx="1417475" cy="874850"/>
            </a:xfrm>
            <a:custGeom>
              <a:avLst/>
              <a:gdLst/>
              <a:ahLst/>
              <a:cxnLst/>
              <a:rect l="l" t="t" r="r" b="b"/>
              <a:pathLst>
                <a:path w="56699" h="34994" extrusionOk="0">
                  <a:moveTo>
                    <a:pt x="4120" y="1"/>
                  </a:moveTo>
                  <a:cubicBezTo>
                    <a:pt x="1846" y="1"/>
                    <a:pt x="1" y="1846"/>
                    <a:pt x="1" y="4120"/>
                  </a:cubicBezTo>
                  <a:lnTo>
                    <a:pt x="1" y="30885"/>
                  </a:lnTo>
                  <a:cubicBezTo>
                    <a:pt x="1" y="33148"/>
                    <a:pt x="1846" y="34993"/>
                    <a:pt x="4120" y="34993"/>
                  </a:cubicBezTo>
                  <a:lnTo>
                    <a:pt x="52579" y="34993"/>
                  </a:lnTo>
                  <a:cubicBezTo>
                    <a:pt x="54853" y="34993"/>
                    <a:pt x="56698" y="33148"/>
                    <a:pt x="56698" y="30885"/>
                  </a:cubicBezTo>
                  <a:lnTo>
                    <a:pt x="56698" y="4120"/>
                  </a:lnTo>
                  <a:cubicBezTo>
                    <a:pt x="56698" y="1846"/>
                    <a:pt x="54853" y="1"/>
                    <a:pt x="525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1851763" y="3399463"/>
              <a:ext cx="201225" cy="308100"/>
            </a:xfrm>
            <a:custGeom>
              <a:avLst/>
              <a:gdLst/>
              <a:ahLst/>
              <a:cxnLst/>
              <a:rect l="l" t="t" r="r" b="b"/>
              <a:pathLst>
                <a:path w="8049" h="12324" extrusionOk="0">
                  <a:moveTo>
                    <a:pt x="4025" y="1"/>
                  </a:moveTo>
                  <a:cubicBezTo>
                    <a:pt x="4025" y="1"/>
                    <a:pt x="0" y="6085"/>
                    <a:pt x="0" y="8311"/>
                  </a:cubicBezTo>
                  <a:cubicBezTo>
                    <a:pt x="0" y="10526"/>
                    <a:pt x="1810" y="12324"/>
                    <a:pt x="4025" y="12324"/>
                  </a:cubicBezTo>
                  <a:cubicBezTo>
                    <a:pt x="6251" y="12324"/>
                    <a:pt x="8049" y="10526"/>
                    <a:pt x="8049" y="8311"/>
                  </a:cubicBezTo>
                  <a:cubicBezTo>
                    <a:pt x="8049" y="6085"/>
                    <a:pt x="4025" y="1"/>
                    <a:pt x="402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1840450" y="2861413"/>
              <a:ext cx="222675" cy="253002"/>
            </a:xfrm>
            <a:custGeom>
              <a:avLst/>
              <a:gdLst/>
              <a:ahLst/>
              <a:cxnLst/>
              <a:rect l="l" t="t" r="r" b="b"/>
              <a:pathLst>
                <a:path w="8907" h="25087" extrusionOk="0">
                  <a:moveTo>
                    <a:pt x="1" y="0"/>
                  </a:moveTo>
                  <a:lnTo>
                    <a:pt x="1" y="25087"/>
                  </a:lnTo>
                  <a:lnTo>
                    <a:pt x="8907" y="25087"/>
                  </a:lnTo>
                  <a:lnTo>
                    <a:pt x="890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 txBox="1"/>
            <p:nvPr/>
          </p:nvSpPr>
          <p:spPr>
            <a:xfrm>
              <a:off x="1596575" y="1220888"/>
              <a:ext cx="710400" cy="4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10%</a:t>
              </a:r>
              <a:endParaRPr sz="2400">
                <a:solidFill>
                  <a:schemeClr val="accent1"/>
                </a:solidFill>
              </a:endParaRPr>
            </a:p>
          </p:txBody>
        </p:sp>
      </p:grpSp>
      <p:grpSp>
        <p:nvGrpSpPr>
          <p:cNvPr id="387" name="Google Shape;387;p21"/>
          <p:cNvGrpSpPr/>
          <p:nvPr/>
        </p:nvGrpSpPr>
        <p:grpSpPr>
          <a:xfrm>
            <a:off x="2990079" y="1220888"/>
            <a:ext cx="1417450" cy="3219225"/>
            <a:chOff x="2990079" y="1220888"/>
            <a:chExt cx="1417450" cy="3219225"/>
          </a:xfrm>
        </p:grpSpPr>
        <p:sp>
          <p:nvSpPr>
            <p:cNvPr id="388" name="Google Shape;388;p21"/>
            <p:cNvSpPr/>
            <p:nvPr/>
          </p:nvSpPr>
          <p:spPr>
            <a:xfrm>
              <a:off x="3561579" y="2087113"/>
              <a:ext cx="274450" cy="1312375"/>
            </a:xfrm>
            <a:custGeom>
              <a:avLst/>
              <a:gdLst/>
              <a:ahLst/>
              <a:cxnLst/>
              <a:rect l="l" t="t" r="r" b="b"/>
              <a:pathLst>
                <a:path w="10978" h="52495" extrusionOk="0">
                  <a:moveTo>
                    <a:pt x="0" y="0"/>
                  </a:moveTo>
                  <a:lnTo>
                    <a:pt x="0" y="40624"/>
                  </a:lnTo>
                  <a:cubicBezTo>
                    <a:pt x="0" y="42982"/>
                    <a:pt x="1489" y="44982"/>
                    <a:pt x="3572" y="45756"/>
                  </a:cubicBezTo>
                  <a:lnTo>
                    <a:pt x="3572" y="50578"/>
                  </a:lnTo>
                  <a:cubicBezTo>
                    <a:pt x="3572" y="51638"/>
                    <a:pt x="4430" y="52495"/>
                    <a:pt x="5489" y="52495"/>
                  </a:cubicBezTo>
                  <a:cubicBezTo>
                    <a:pt x="6549" y="52495"/>
                    <a:pt x="7406" y="51638"/>
                    <a:pt x="7406" y="50578"/>
                  </a:cubicBezTo>
                  <a:lnTo>
                    <a:pt x="7406" y="45756"/>
                  </a:lnTo>
                  <a:cubicBezTo>
                    <a:pt x="9490" y="44982"/>
                    <a:pt x="10978" y="42982"/>
                    <a:pt x="10978" y="40624"/>
                  </a:cubicBezTo>
                  <a:lnTo>
                    <a:pt x="10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3586879" y="3109263"/>
              <a:ext cx="222675" cy="253025"/>
            </a:xfrm>
            <a:custGeom>
              <a:avLst/>
              <a:gdLst/>
              <a:ahLst/>
              <a:cxnLst/>
              <a:rect l="l" t="t" r="r" b="b"/>
              <a:pathLst>
                <a:path w="8907" h="10121" extrusionOk="0">
                  <a:moveTo>
                    <a:pt x="0" y="0"/>
                  </a:moveTo>
                  <a:cubicBezTo>
                    <a:pt x="0" y="2001"/>
                    <a:pt x="1632" y="4013"/>
                    <a:pt x="3632" y="4013"/>
                  </a:cubicBezTo>
                  <a:lnTo>
                    <a:pt x="3703" y="9335"/>
                  </a:lnTo>
                  <a:cubicBezTo>
                    <a:pt x="3703" y="9775"/>
                    <a:pt x="4060" y="10121"/>
                    <a:pt x="4489" y="10121"/>
                  </a:cubicBezTo>
                  <a:cubicBezTo>
                    <a:pt x="4930" y="10121"/>
                    <a:pt x="5275" y="9775"/>
                    <a:pt x="5275" y="9335"/>
                  </a:cubicBezTo>
                  <a:lnTo>
                    <a:pt x="5275" y="4001"/>
                  </a:lnTo>
                  <a:cubicBezTo>
                    <a:pt x="7287" y="4001"/>
                    <a:pt x="8906" y="2001"/>
                    <a:pt x="890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3477054" y="1640638"/>
              <a:ext cx="443525" cy="486375"/>
            </a:xfrm>
            <a:custGeom>
              <a:avLst/>
              <a:gdLst/>
              <a:ahLst/>
              <a:cxnLst/>
              <a:rect l="l" t="t" r="r" b="b"/>
              <a:pathLst>
                <a:path w="17741" h="19455" extrusionOk="0">
                  <a:moveTo>
                    <a:pt x="8870" y="0"/>
                  </a:moveTo>
                  <a:cubicBezTo>
                    <a:pt x="5465" y="0"/>
                    <a:pt x="2715" y="2750"/>
                    <a:pt x="2715" y="6156"/>
                  </a:cubicBezTo>
                  <a:lnTo>
                    <a:pt x="2715" y="15550"/>
                  </a:lnTo>
                  <a:lnTo>
                    <a:pt x="1953" y="15550"/>
                  </a:lnTo>
                  <a:cubicBezTo>
                    <a:pt x="881" y="15550"/>
                    <a:pt x="0" y="16431"/>
                    <a:pt x="0" y="17502"/>
                  </a:cubicBezTo>
                  <a:cubicBezTo>
                    <a:pt x="0" y="18586"/>
                    <a:pt x="881" y="19455"/>
                    <a:pt x="1953" y="19455"/>
                  </a:cubicBezTo>
                  <a:lnTo>
                    <a:pt x="15788" y="19455"/>
                  </a:lnTo>
                  <a:cubicBezTo>
                    <a:pt x="16859" y="19455"/>
                    <a:pt x="17740" y="18586"/>
                    <a:pt x="17740" y="17502"/>
                  </a:cubicBezTo>
                  <a:cubicBezTo>
                    <a:pt x="17740" y="16431"/>
                    <a:pt x="16859" y="15550"/>
                    <a:pt x="15788" y="15550"/>
                  </a:cubicBezTo>
                  <a:lnTo>
                    <a:pt x="15038" y="15550"/>
                  </a:lnTo>
                  <a:lnTo>
                    <a:pt x="15038" y="6156"/>
                  </a:lnTo>
                  <a:cubicBezTo>
                    <a:pt x="15038" y="2750"/>
                    <a:pt x="12275" y="0"/>
                    <a:pt x="8870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3471979" y="3317013"/>
              <a:ext cx="453650" cy="453650"/>
            </a:xfrm>
            <a:custGeom>
              <a:avLst/>
              <a:gdLst/>
              <a:ahLst/>
              <a:cxnLst/>
              <a:rect l="l" t="t" r="r" b="b"/>
              <a:pathLst>
                <a:path w="18146" h="18146" extrusionOk="0">
                  <a:moveTo>
                    <a:pt x="9073" y="1"/>
                  </a:moveTo>
                  <a:cubicBezTo>
                    <a:pt x="4061" y="1"/>
                    <a:pt x="1" y="4061"/>
                    <a:pt x="1" y="9073"/>
                  </a:cubicBezTo>
                  <a:cubicBezTo>
                    <a:pt x="1" y="14086"/>
                    <a:pt x="4061" y="18146"/>
                    <a:pt x="9073" y="18146"/>
                  </a:cubicBezTo>
                  <a:cubicBezTo>
                    <a:pt x="14086" y="18146"/>
                    <a:pt x="18146" y="14086"/>
                    <a:pt x="18146" y="9073"/>
                  </a:cubicBezTo>
                  <a:cubicBezTo>
                    <a:pt x="18146" y="4061"/>
                    <a:pt x="14086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2990079" y="3565263"/>
              <a:ext cx="1417450" cy="874850"/>
            </a:xfrm>
            <a:custGeom>
              <a:avLst/>
              <a:gdLst/>
              <a:ahLst/>
              <a:cxnLst/>
              <a:rect l="l" t="t" r="r" b="b"/>
              <a:pathLst>
                <a:path w="56698" h="34994" extrusionOk="0">
                  <a:moveTo>
                    <a:pt x="4120" y="1"/>
                  </a:moveTo>
                  <a:cubicBezTo>
                    <a:pt x="1846" y="1"/>
                    <a:pt x="0" y="1846"/>
                    <a:pt x="0" y="4120"/>
                  </a:cubicBezTo>
                  <a:lnTo>
                    <a:pt x="0" y="30885"/>
                  </a:lnTo>
                  <a:cubicBezTo>
                    <a:pt x="0" y="33148"/>
                    <a:pt x="1846" y="34993"/>
                    <a:pt x="4120" y="34993"/>
                  </a:cubicBezTo>
                  <a:lnTo>
                    <a:pt x="52578" y="34993"/>
                  </a:lnTo>
                  <a:cubicBezTo>
                    <a:pt x="54852" y="34993"/>
                    <a:pt x="56698" y="33148"/>
                    <a:pt x="56698" y="30885"/>
                  </a:cubicBezTo>
                  <a:lnTo>
                    <a:pt x="56698" y="4120"/>
                  </a:lnTo>
                  <a:cubicBezTo>
                    <a:pt x="56698" y="1846"/>
                    <a:pt x="54852" y="1"/>
                    <a:pt x="52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3598179" y="3399463"/>
              <a:ext cx="201250" cy="308100"/>
            </a:xfrm>
            <a:custGeom>
              <a:avLst/>
              <a:gdLst/>
              <a:ahLst/>
              <a:cxnLst/>
              <a:rect l="l" t="t" r="r" b="b"/>
              <a:pathLst>
                <a:path w="8050" h="12324" extrusionOk="0">
                  <a:moveTo>
                    <a:pt x="4025" y="1"/>
                  </a:moveTo>
                  <a:cubicBezTo>
                    <a:pt x="4025" y="1"/>
                    <a:pt x="1" y="6085"/>
                    <a:pt x="1" y="8311"/>
                  </a:cubicBezTo>
                  <a:cubicBezTo>
                    <a:pt x="1" y="10526"/>
                    <a:pt x="1811" y="12324"/>
                    <a:pt x="4025" y="12324"/>
                  </a:cubicBezTo>
                  <a:cubicBezTo>
                    <a:pt x="6252" y="12324"/>
                    <a:pt x="8049" y="10526"/>
                    <a:pt x="8049" y="8311"/>
                  </a:cubicBezTo>
                  <a:cubicBezTo>
                    <a:pt x="8049" y="6085"/>
                    <a:pt x="4025" y="1"/>
                    <a:pt x="402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3586875" y="2716363"/>
              <a:ext cx="222675" cy="398068"/>
            </a:xfrm>
            <a:custGeom>
              <a:avLst/>
              <a:gdLst/>
              <a:ahLst/>
              <a:cxnLst/>
              <a:rect l="l" t="t" r="r" b="b"/>
              <a:pathLst>
                <a:path w="8907" h="25087" extrusionOk="0">
                  <a:moveTo>
                    <a:pt x="0" y="0"/>
                  </a:moveTo>
                  <a:lnTo>
                    <a:pt x="0" y="25087"/>
                  </a:lnTo>
                  <a:lnTo>
                    <a:pt x="8906" y="25087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 txBox="1"/>
            <p:nvPr/>
          </p:nvSpPr>
          <p:spPr>
            <a:xfrm>
              <a:off x="3343613" y="1220888"/>
              <a:ext cx="710400" cy="4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396" name="Google Shape;396;p21"/>
          <p:cNvGrpSpPr/>
          <p:nvPr/>
        </p:nvGrpSpPr>
        <p:grpSpPr>
          <a:xfrm>
            <a:off x="4736496" y="1220888"/>
            <a:ext cx="1417475" cy="3219225"/>
            <a:chOff x="4736496" y="1220888"/>
            <a:chExt cx="1417475" cy="3219225"/>
          </a:xfrm>
        </p:grpSpPr>
        <p:sp>
          <p:nvSpPr>
            <p:cNvPr id="397" name="Google Shape;397;p21"/>
            <p:cNvSpPr/>
            <p:nvPr/>
          </p:nvSpPr>
          <p:spPr>
            <a:xfrm>
              <a:off x="5307996" y="2087113"/>
              <a:ext cx="274475" cy="1312375"/>
            </a:xfrm>
            <a:custGeom>
              <a:avLst/>
              <a:gdLst/>
              <a:ahLst/>
              <a:cxnLst/>
              <a:rect l="l" t="t" r="r" b="b"/>
              <a:pathLst>
                <a:path w="10979" h="52495" extrusionOk="0">
                  <a:moveTo>
                    <a:pt x="1" y="0"/>
                  </a:moveTo>
                  <a:lnTo>
                    <a:pt x="1" y="40624"/>
                  </a:lnTo>
                  <a:cubicBezTo>
                    <a:pt x="1" y="42982"/>
                    <a:pt x="1489" y="44982"/>
                    <a:pt x="3573" y="45756"/>
                  </a:cubicBezTo>
                  <a:lnTo>
                    <a:pt x="3573" y="50578"/>
                  </a:lnTo>
                  <a:cubicBezTo>
                    <a:pt x="3573" y="51638"/>
                    <a:pt x="4430" y="52495"/>
                    <a:pt x="5490" y="52495"/>
                  </a:cubicBezTo>
                  <a:cubicBezTo>
                    <a:pt x="6549" y="52495"/>
                    <a:pt x="7395" y="51638"/>
                    <a:pt x="7395" y="50578"/>
                  </a:cubicBezTo>
                  <a:lnTo>
                    <a:pt x="7395" y="45756"/>
                  </a:lnTo>
                  <a:cubicBezTo>
                    <a:pt x="9490" y="44982"/>
                    <a:pt x="10979" y="42982"/>
                    <a:pt x="10979" y="40624"/>
                  </a:cubicBezTo>
                  <a:lnTo>
                    <a:pt x="10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333321" y="3109263"/>
              <a:ext cx="222650" cy="253025"/>
            </a:xfrm>
            <a:custGeom>
              <a:avLst/>
              <a:gdLst/>
              <a:ahLst/>
              <a:cxnLst/>
              <a:rect l="l" t="t" r="r" b="b"/>
              <a:pathLst>
                <a:path w="8906" h="10121" extrusionOk="0">
                  <a:moveTo>
                    <a:pt x="0" y="0"/>
                  </a:moveTo>
                  <a:cubicBezTo>
                    <a:pt x="0" y="2001"/>
                    <a:pt x="1631" y="4013"/>
                    <a:pt x="3631" y="4013"/>
                  </a:cubicBezTo>
                  <a:lnTo>
                    <a:pt x="3703" y="9335"/>
                  </a:lnTo>
                  <a:cubicBezTo>
                    <a:pt x="3703" y="9775"/>
                    <a:pt x="4048" y="10121"/>
                    <a:pt x="4489" y="10121"/>
                  </a:cubicBezTo>
                  <a:cubicBezTo>
                    <a:pt x="4917" y="10121"/>
                    <a:pt x="5274" y="9775"/>
                    <a:pt x="5274" y="9335"/>
                  </a:cubicBezTo>
                  <a:lnTo>
                    <a:pt x="5274" y="4001"/>
                  </a:lnTo>
                  <a:cubicBezTo>
                    <a:pt x="7275" y="4001"/>
                    <a:pt x="8906" y="2001"/>
                    <a:pt x="890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5223471" y="1640638"/>
              <a:ext cx="443225" cy="486375"/>
            </a:xfrm>
            <a:custGeom>
              <a:avLst/>
              <a:gdLst/>
              <a:ahLst/>
              <a:cxnLst/>
              <a:rect l="l" t="t" r="r" b="b"/>
              <a:pathLst>
                <a:path w="17729" h="19455" extrusionOk="0">
                  <a:moveTo>
                    <a:pt x="8871" y="0"/>
                  </a:moveTo>
                  <a:cubicBezTo>
                    <a:pt x="5466" y="0"/>
                    <a:pt x="2703" y="2750"/>
                    <a:pt x="2703" y="6156"/>
                  </a:cubicBezTo>
                  <a:lnTo>
                    <a:pt x="2703" y="15550"/>
                  </a:lnTo>
                  <a:lnTo>
                    <a:pt x="1953" y="15550"/>
                  </a:lnTo>
                  <a:cubicBezTo>
                    <a:pt x="882" y="15550"/>
                    <a:pt x="1" y="16431"/>
                    <a:pt x="1" y="17502"/>
                  </a:cubicBezTo>
                  <a:cubicBezTo>
                    <a:pt x="1" y="18586"/>
                    <a:pt x="882" y="19455"/>
                    <a:pt x="1953" y="19455"/>
                  </a:cubicBezTo>
                  <a:lnTo>
                    <a:pt x="15788" y="19455"/>
                  </a:lnTo>
                  <a:cubicBezTo>
                    <a:pt x="16860" y="19455"/>
                    <a:pt x="17729" y="18586"/>
                    <a:pt x="17729" y="17502"/>
                  </a:cubicBezTo>
                  <a:cubicBezTo>
                    <a:pt x="17729" y="16431"/>
                    <a:pt x="16860" y="15550"/>
                    <a:pt x="15788" y="15550"/>
                  </a:cubicBezTo>
                  <a:lnTo>
                    <a:pt x="15026" y="15550"/>
                  </a:lnTo>
                  <a:lnTo>
                    <a:pt x="15026" y="6156"/>
                  </a:lnTo>
                  <a:cubicBezTo>
                    <a:pt x="15026" y="2750"/>
                    <a:pt x="12276" y="0"/>
                    <a:pt x="8871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5218421" y="3317013"/>
              <a:ext cx="453650" cy="453650"/>
            </a:xfrm>
            <a:custGeom>
              <a:avLst/>
              <a:gdLst/>
              <a:ahLst/>
              <a:cxnLst/>
              <a:rect l="l" t="t" r="r" b="b"/>
              <a:pathLst>
                <a:path w="18146" h="18146" extrusionOk="0">
                  <a:moveTo>
                    <a:pt x="9073" y="1"/>
                  </a:moveTo>
                  <a:cubicBezTo>
                    <a:pt x="4060" y="1"/>
                    <a:pt x="0" y="4061"/>
                    <a:pt x="0" y="9073"/>
                  </a:cubicBezTo>
                  <a:cubicBezTo>
                    <a:pt x="0" y="14086"/>
                    <a:pt x="4060" y="18146"/>
                    <a:pt x="9073" y="18146"/>
                  </a:cubicBezTo>
                  <a:cubicBezTo>
                    <a:pt x="14085" y="18146"/>
                    <a:pt x="18145" y="14086"/>
                    <a:pt x="18145" y="9073"/>
                  </a:cubicBezTo>
                  <a:cubicBezTo>
                    <a:pt x="18145" y="4061"/>
                    <a:pt x="14085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4736496" y="3565263"/>
              <a:ext cx="1417475" cy="874850"/>
            </a:xfrm>
            <a:custGeom>
              <a:avLst/>
              <a:gdLst/>
              <a:ahLst/>
              <a:cxnLst/>
              <a:rect l="l" t="t" r="r" b="b"/>
              <a:pathLst>
                <a:path w="56699" h="34994" extrusionOk="0">
                  <a:moveTo>
                    <a:pt x="4121" y="1"/>
                  </a:moveTo>
                  <a:cubicBezTo>
                    <a:pt x="1846" y="1"/>
                    <a:pt x="1" y="1846"/>
                    <a:pt x="1" y="4120"/>
                  </a:cubicBezTo>
                  <a:lnTo>
                    <a:pt x="1" y="30885"/>
                  </a:lnTo>
                  <a:cubicBezTo>
                    <a:pt x="1" y="33148"/>
                    <a:pt x="1846" y="34993"/>
                    <a:pt x="4121" y="34993"/>
                  </a:cubicBezTo>
                  <a:lnTo>
                    <a:pt x="52579" y="34993"/>
                  </a:lnTo>
                  <a:cubicBezTo>
                    <a:pt x="54853" y="34993"/>
                    <a:pt x="56699" y="33148"/>
                    <a:pt x="56699" y="30885"/>
                  </a:cubicBezTo>
                  <a:lnTo>
                    <a:pt x="56699" y="4120"/>
                  </a:lnTo>
                  <a:cubicBezTo>
                    <a:pt x="56699" y="1846"/>
                    <a:pt x="54853" y="1"/>
                    <a:pt x="525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5344621" y="3399463"/>
              <a:ext cx="201250" cy="308100"/>
            </a:xfrm>
            <a:custGeom>
              <a:avLst/>
              <a:gdLst/>
              <a:ahLst/>
              <a:cxnLst/>
              <a:rect l="l" t="t" r="r" b="b"/>
              <a:pathLst>
                <a:path w="8050" h="12324" extrusionOk="0">
                  <a:moveTo>
                    <a:pt x="4025" y="1"/>
                  </a:moveTo>
                  <a:cubicBezTo>
                    <a:pt x="4025" y="1"/>
                    <a:pt x="0" y="6085"/>
                    <a:pt x="0" y="8311"/>
                  </a:cubicBezTo>
                  <a:cubicBezTo>
                    <a:pt x="0" y="10526"/>
                    <a:pt x="1798" y="12324"/>
                    <a:pt x="4025" y="12324"/>
                  </a:cubicBezTo>
                  <a:cubicBezTo>
                    <a:pt x="6239" y="12324"/>
                    <a:pt x="8049" y="10526"/>
                    <a:pt x="8049" y="8311"/>
                  </a:cubicBezTo>
                  <a:cubicBezTo>
                    <a:pt x="8049" y="6085"/>
                    <a:pt x="4025" y="1"/>
                    <a:pt x="402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5333325" y="2577738"/>
              <a:ext cx="222650" cy="536674"/>
            </a:xfrm>
            <a:custGeom>
              <a:avLst/>
              <a:gdLst/>
              <a:ahLst/>
              <a:cxnLst/>
              <a:rect l="l" t="t" r="r" b="b"/>
              <a:pathLst>
                <a:path w="8906" h="25087" extrusionOk="0">
                  <a:moveTo>
                    <a:pt x="0" y="0"/>
                  </a:moveTo>
                  <a:lnTo>
                    <a:pt x="0" y="25087"/>
                  </a:lnTo>
                  <a:lnTo>
                    <a:pt x="8906" y="25087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1"/>
            <p:cNvSpPr txBox="1"/>
            <p:nvPr/>
          </p:nvSpPr>
          <p:spPr>
            <a:xfrm>
              <a:off x="5090663" y="1220888"/>
              <a:ext cx="710400" cy="4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405" name="Google Shape;405;p21"/>
          <p:cNvGrpSpPr/>
          <p:nvPr/>
        </p:nvGrpSpPr>
        <p:grpSpPr>
          <a:xfrm>
            <a:off x="6482938" y="1220888"/>
            <a:ext cx="1417475" cy="3219225"/>
            <a:chOff x="6482938" y="1220888"/>
            <a:chExt cx="1417475" cy="3219225"/>
          </a:xfrm>
        </p:grpSpPr>
        <p:sp>
          <p:nvSpPr>
            <p:cNvPr id="406" name="Google Shape;406;p21"/>
            <p:cNvSpPr/>
            <p:nvPr/>
          </p:nvSpPr>
          <p:spPr>
            <a:xfrm>
              <a:off x="7054438" y="2087113"/>
              <a:ext cx="274475" cy="1312375"/>
            </a:xfrm>
            <a:custGeom>
              <a:avLst/>
              <a:gdLst/>
              <a:ahLst/>
              <a:cxnLst/>
              <a:rect l="l" t="t" r="r" b="b"/>
              <a:pathLst>
                <a:path w="10979" h="52495" extrusionOk="0">
                  <a:moveTo>
                    <a:pt x="1" y="0"/>
                  </a:moveTo>
                  <a:lnTo>
                    <a:pt x="1" y="40624"/>
                  </a:lnTo>
                  <a:cubicBezTo>
                    <a:pt x="1" y="42982"/>
                    <a:pt x="1489" y="44982"/>
                    <a:pt x="3584" y="45756"/>
                  </a:cubicBezTo>
                  <a:lnTo>
                    <a:pt x="3584" y="50578"/>
                  </a:lnTo>
                  <a:cubicBezTo>
                    <a:pt x="3584" y="51638"/>
                    <a:pt x="4430" y="52495"/>
                    <a:pt x="5489" y="52495"/>
                  </a:cubicBezTo>
                  <a:cubicBezTo>
                    <a:pt x="6549" y="52495"/>
                    <a:pt x="7406" y="51638"/>
                    <a:pt x="7406" y="50578"/>
                  </a:cubicBezTo>
                  <a:lnTo>
                    <a:pt x="7406" y="45756"/>
                  </a:lnTo>
                  <a:cubicBezTo>
                    <a:pt x="9490" y="44982"/>
                    <a:pt x="10978" y="42982"/>
                    <a:pt x="10978" y="40624"/>
                  </a:cubicBezTo>
                  <a:lnTo>
                    <a:pt x="10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7079738" y="3109263"/>
              <a:ext cx="222975" cy="253025"/>
            </a:xfrm>
            <a:custGeom>
              <a:avLst/>
              <a:gdLst/>
              <a:ahLst/>
              <a:cxnLst/>
              <a:rect l="l" t="t" r="r" b="b"/>
              <a:pathLst>
                <a:path w="8919" h="10121" extrusionOk="0">
                  <a:moveTo>
                    <a:pt x="1" y="0"/>
                  </a:moveTo>
                  <a:cubicBezTo>
                    <a:pt x="1" y="2001"/>
                    <a:pt x="1632" y="4013"/>
                    <a:pt x="3632" y="4013"/>
                  </a:cubicBezTo>
                  <a:lnTo>
                    <a:pt x="3703" y="9335"/>
                  </a:lnTo>
                  <a:cubicBezTo>
                    <a:pt x="3703" y="9775"/>
                    <a:pt x="4061" y="10121"/>
                    <a:pt x="4489" y="10121"/>
                  </a:cubicBezTo>
                  <a:cubicBezTo>
                    <a:pt x="4930" y="10121"/>
                    <a:pt x="5275" y="9775"/>
                    <a:pt x="5275" y="9335"/>
                  </a:cubicBezTo>
                  <a:lnTo>
                    <a:pt x="5275" y="4001"/>
                  </a:lnTo>
                  <a:cubicBezTo>
                    <a:pt x="7287" y="4001"/>
                    <a:pt x="8918" y="2001"/>
                    <a:pt x="891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6970213" y="1640638"/>
              <a:ext cx="443225" cy="486375"/>
            </a:xfrm>
            <a:custGeom>
              <a:avLst/>
              <a:gdLst/>
              <a:ahLst/>
              <a:cxnLst/>
              <a:rect l="l" t="t" r="r" b="b"/>
              <a:pathLst>
                <a:path w="17729" h="19455" extrusionOk="0">
                  <a:moveTo>
                    <a:pt x="8858" y="0"/>
                  </a:moveTo>
                  <a:cubicBezTo>
                    <a:pt x="5453" y="0"/>
                    <a:pt x="2703" y="2750"/>
                    <a:pt x="2703" y="6156"/>
                  </a:cubicBezTo>
                  <a:lnTo>
                    <a:pt x="2703" y="15550"/>
                  </a:lnTo>
                  <a:lnTo>
                    <a:pt x="1941" y="15550"/>
                  </a:lnTo>
                  <a:cubicBezTo>
                    <a:pt x="869" y="15550"/>
                    <a:pt x="0" y="16431"/>
                    <a:pt x="0" y="17502"/>
                  </a:cubicBezTo>
                  <a:cubicBezTo>
                    <a:pt x="0" y="18586"/>
                    <a:pt x="869" y="19455"/>
                    <a:pt x="1941" y="19455"/>
                  </a:cubicBezTo>
                  <a:lnTo>
                    <a:pt x="15776" y="19455"/>
                  </a:lnTo>
                  <a:cubicBezTo>
                    <a:pt x="16859" y="19455"/>
                    <a:pt x="17729" y="18586"/>
                    <a:pt x="17729" y="17502"/>
                  </a:cubicBezTo>
                  <a:cubicBezTo>
                    <a:pt x="17729" y="16431"/>
                    <a:pt x="16859" y="15550"/>
                    <a:pt x="15776" y="15550"/>
                  </a:cubicBezTo>
                  <a:lnTo>
                    <a:pt x="15026" y="15550"/>
                  </a:lnTo>
                  <a:lnTo>
                    <a:pt x="15026" y="6156"/>
                  </a:lnTo>
                  <a:cubicBezTo>
                    <a:pt x="15026" y="2750"/>
                    <a:pt x="12264" y="0"/>
                    <a:pt x="8858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6964838" y="3317013"/>
              <a:ext cx="453650" cy="453650"/>
            </a:xfrm>
            <a:custGeom>
              <a:avLst/>
              <a:gdLst/>
              <a:ahLst/>
              <a:cxnLst/>
              <a:rect l="l" t="t" r="r" b="b"/>
              <a:pathLst>
                <a:path w="18146" h="18146" extrusionOk="0">
                  <a:moveTo>
                    <a:pt x="9073" y="1"/>
                  </a:moveTo>
                  <a:cubicBezTo>
                    <a:pt x="4061" y="1"/>
                    <a:pt x="1" y="4061"/>
                    <a:pt x="1" y="9073"/>
                  </a:cubicBezTo>
                  <a:cubicBezTo>
                    <a:pt x="1" y="14086"/>
                    <a:pt x="4061" y="18146"/>
                    <a:pt x="9073" y="18146"/>
                  </a:cubicBezTo>
                  <a:cubicBezTo>
                    <a:pt x="14086" y="18146"/>
                    <a:pt x="18146" y="14086"/>
                    <a:pt x="18146" y="9073"/>
                  </a:cubicBezTo>
                  <a:cubicBezTo>
                    <a:pt x="18146" y="4061"/>
                    <a:pt x="14086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6482938" y="3565263"/>
              <a:ext cx="1417475" cy="874850"/>
            </a:xfrm>
            <a:custGeom>
              <a:avLst/>
              <a:gdLst/>
              <a:ahLst/>
              <a:cxnLst/>
              <a:rect l="l" t="t" r="r" b="b"/>
              <a:pathLst>
                <a:path w="56699" h="34994" extrusionOk="0">
                  <a:moveTo>
                    <a:pt x="4120" y="1"/>
                  </a:moveTo>
                  <a:cubicBezTo>
                    <a:pt x="1846" y="1"/>
                    <a:pt x="1" y="1846"/>
                    <a:pt x="1" y="4120"/>
                  </a:cubicBezTo>
                  <a:lnTo>
                    <a:pt x="1" y="30885"/>
                  </a:lnTo>
                  <a:cubicBezTo>
                    <a:pt x="1" y="33148"/>
                    <a:pt x="1846" y="34993"/>
                    <a:pt x="4120" y="34993"/>
                  </a:cubicBezTo>
                  <a:lnTo>
                    <a:pt x="52590" y="34993"/>
                  </a:lnTo>
                  <a:cubicBezTo>
                    <a:pt x="54853" y="34993"/>
                    <a:pt x="56698" y="33148"/>
                    <a:pt x="56698" y="30885"/>
                  </a:cubicBezTo>
                  <a:lnTo>
                    <a:pt x="56698" y="4120"/>
                  </a:lnTo>
                  <a:cubicBezTo>
                    <a:pt x="56698" y="1846"/>
                    <a:pt x="54853" y="1"/>
                    <a:pt x="52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 from Earth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7091338" y="3399463"/>
              <a:ext cx="200950" cy="308100"/>
            </a:xfrm>
            <a:custGeom>
              <a:avLst/>
              <a:gdLst/>
              <a:ahLst/>
              <a:cxnLst/>
              <a:rect l="l" t="t" r="r" b="b"/>
              <a:pathLst>
                <a:path w="8038" h="12324" extrusionOk="0">
                  <a:moveTo>
                    <a:pt x="4013" y="1"/>
                  </a:moveTo>
                  <a:cubicBezTo>
                    <a:pt x="4013" y="1"/>
                    <a:pt x="1" y="6085"/>
                    <a:pt x="1" y="8311"/>
                  </a:cubicBezTo>
                  <a:cubicBezTo>
                    <a:pt x="1" y="10526"/>
                    <a:pt x="1799" y="12324"/>
                    <a:pt x="4013" y="12324"/>
                  </a:cubicBezTo>
                  <a:cubicBezTo>
                    <a:pt x="6240" y="12324"/>
                    <a:pt x="8038" y="10526"/>
                    <a:pt x="8038" y="8311"/>
                  </a:cubicBezTo>
                  <a:cubicBezTo>
                    <a:pt x="8038" y="6085"/>
                    <a:pt x="4013" y="1"/>
                    <a:pt x="401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7079750" y="2426913"/>
              <a:ext cx="222975" cy="687509"/>
            </a:xfrm>
            <a:custGeom>
              <a:avLst/>
              <a:gdLst/>
              <a:ahLst/>
              <a:cxnLst/>
              <a:rect l="l" t="t" r="r" b="b"/>
              <a:pathLst>
                <a:path w="8919" h="25087" extrusionOk="0">
                  <a:moveTo>
                    <a:pt x="1" y="0"/>
                  </a:moveTo>
                  <a:lnTo>
                    <a:pt x="1" y="25087"/>
                  </a:lnTo>
                  <a:lnTo>
                    <a:pt x="8918" y="25087"/>
                  </a:lnTo>
                  <a:lnTo>
                    <a:pt x="8918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1"/>
            <p:cNvSpPr txBox="1"/>
            <p:nvPr/>
          </p:nvSpPr>
          <p:spPr>
            <a:xfrm>
              <a:off x="6837713" y="1220888"/>
              <a:ext cx="710400" cy="4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40%</a:t>
              </a:r>
              <a:endParaRPr sz="2400"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22"/>
          <p:cNvGrpSpPr/>
          <p:nvPr/>
        </p:nvGrpSpPr>
        <p:grpSpPr>
          <a:xfrm>
            <a:off x="5692960" y="3403420"/>
            <a:ext cx="860834" cy="1203426"/>
            <a:chOff x="5692960" y="3403420"/>
            <a:chExt cx="860834" cy="1203426"/>
          </a:xfrm>
        </p:grpSpPr>
        <p:sp>
          <p:nvSpPr>
            <p:cNvPr id="419" name="Google Shape;419;p22"/>
            <p:cNvSpPr/>
            <p:nvPr/>
          </p:nvSpPr>
          <p:spPr>
            <a:xfrm>
              <a:off x="6105138" y="3602579"/>
              <a:ext cx="42727" cy="1004268"/>
            </a:xfrm>
            <a:custGeom>
              <a:avLst/>
              <a:gdLst/>
              <a:ahLst/>
              <a:cxnLst/>
              <a:rect l="l" t="t" r="r" b="b"/>
              <a:pathLst>
                <a:path w="1465" h="34434" extrusionOk="0">
                  <a:moveTo>
                    <a:pt x="1381" y="0"/>
                  </a:moveTo>
                  <a:cubicBezTo>
                    <a:pt x="1131" y="48"/>
                    <a:pt x="869" y="72"/>
                    <a:pt x="619" y="72"/>
                  </a:cubicBezTo>
                  <a:cubicBezTo>
                    <a:pt x="405" y="72"/>
                    <a:pt x="202" y="60"/>
                    <a:pt x="0" y="36"/>
                  </a:cubicBezTo>
                  <a:lnTo>
                    <a:pt x="0" y="36"/>
                  </a:lnTo>
                  <a:lnTo>
                    <a:pt x="83" y="34433"/>
                  </a:lnTo>
                  <a:lnTo>
                    <a:pt x="1465" y="32397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5692960" y="3403420"/>
              <a:ext cx="860834" cy="245190"/>
            </a:xfrm>
            <a:custGeom>
              <a:avLst/>
              <a:gdLst/>
              <a:ahLst/>
              <a:cxnLst/>
              <a:rect l="l" t="t" r="r" b="b"/>
              <a:pathLst>
                <a:path w="29516" h="8407" extrusionOk="0">
                  <a:moveTo>
                    <a:pt x="0" y="1"/>
                  </a:moveTo>
                  <a:lnTo>
                    <a:pt x="8359" y="8395"/>
                  </a:lnTo>
                  <a:lnTo>
                    <a:pt x="21158" y="8407"/>
                  </a:lnTo>
                  <a:lnTo>
                    <a:pt x="295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6031178" y="3888161"/>
              <a:ext cx="183360" cy="276105"/>
            </a:xfrm>
            <a:custGeom>
              <a:avLst/>
              <a:gdLst/>
              <a:ahLst/>
              <a:cxnLst/>
              <a:rect l="l" t="t" r="r" b="b"/>
              <a:pathLst>
                <a:path w="6287" h="9467" extrusionOk="0">
                  <a:moveTo>
                    <a:pt x="0" y="1"/>
                  </a:moveTo>
                  <a:lnTo>
                    <a:pt x="12" y="6514"/>
                  </a:lnTo>
                  <a:cubicBezTo>
                    <a:pt x="12" y="7942"/>
                    <a:pt x="1036" y="9193"/>
                    <a:pt x="2453" y="9419"/>
                  </a:cubicBezTo>
                  <a:cubicBezTo>
                    <a:pt x="2477" y="9419"/>
                    <a:pt x="2512" y="9431"/>
                    <a:pt x="2536" y="9431"/>
                  </a:cubicBezTo>
                  <a:cubicBezTo>
                    <a:pt x="2738" y="9454"/>
                    <a:pt x="2941" y="9466"/>
                    <a:pt x="3155" y="9466"/>
                  </a:cubicBezTo>
                  <a:cubicBezTo>
                    <a:pt x="3405" y="9466"/>
                    <a:pt x="3667" y="9443"/>
                    <a:pt x="3917" y="9407"/>
                  </a:cubicBezTo>
                  <a:cubicBezTo>
                    <a:pt x="3929" y="9395"/>
                    <a:pt x="3941" y="9395"/>
                    <a:pt x="3941" y="9395"/>
                  </a:cubicBezTo>
                  <a:cubicBezTo>
                    <a:pt x="5322" y="9145"/>
                    <a:pt x="6287" y="7895"/>
                    <a:pt x="6275" y="6502"/>
                  </a:cubicBezTo>
                  <a:lnTo>
                    <a:pt x="6263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5936715" y="3648576"/>
              <a:ext cx="373662" cy="165657"/>
            </a:xfrm>
            <a:custGeom>
              <a:avLst/>
              <a:gdLst/>
              <a:ahLst/>
              <a:cxnLst/>
              <a:rect l="l" t="t" r="r" b="b"/>
              <a:pathLst>
                <a:path w="12812" h="5680" extrusionOk="0">
                  <a:moveTo>
                    <a:pt x="1" y="1"/>
                  </a:moveTo>
                  <a:lnTo>
                    <a:pt x="12" y="4620"/>
                  </a:lnTo>
                  <a:cubicBezTo>
                    <a:pt x="24" y="5204"/>
                    <a:pt x="501" y="5680"/>
                    <a:pt x="1084" y="5680"/>
                  </a:cubicBezTo>
                  <a:lnTo>
                    <a:pt x="11752" y="5680"/>
                  </a:lnTo>
                  <a:cubicBezTo>
                    <a:pt x="12335" y="5668"/>
                    <a:pt x="12812" y="5168"/>
                    <a:pt x="12812" y="4585"/>
                  </a:cubicBezTo>
                  <a:lnTo>
                    <a:pt x="1280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5990873" y="3813851"/>
              <a:ext cx="267064" cy="77491"/>
            </a:xfrm>
            <a:custGeom>
              <a:avLst/>
              <a:gdLst/>
              <a:ahLst/>
              <a:cxnLst/>
              <a:rect l="l" t="t" r="r" b="b"/>
              <a:pathLst>
                <a:path w="9157" h="2657" extrusionOk="0">
                  <a:moveTo>
                    <a:pt x="1" y="1"/>
                  </a:moveTo>
                  <a:lnTo>
                    <a:pt x="13" y="2061"/>
                  </a:lnTo>
                  <a:cubicBezTo>
                    <a:pt x="13" y="2394"/>
                    <a:pt x="287" y="2656"/>
                    <a:pt x="620" y="2656"/>
                  </a:cubicBezTo>
                  <a:lnTo>
                    <a:pt x="1382" y="2656"/>
                  </a:lnTo>
                  <a:lnTo>
                    <a:pt x="7645" y="2644"/>
                  </a:lnTo>
                  <a:lnTo>
                    <a:pt x="8561" y="2632"/>
                  </a:lnTo>
                  <a:cubicBezTo>
                    <a:pt x="8895" y="2632"/>
                    <a:pt x="9157" y="2370"/>
                    <a:pt x="9157" y="2037"/>
                  </a:cubicBezTo>
                  <a:lnTo>
                    <a:pt x="915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22"/>
          <p:cNvGrpSpPr/>
          <p:nvPr/>
        </p:nvGrpSpPr>
        <p:grpSpPr>
          <a:xfrm>
            <a:off x="5619349" y="1259225"/>
            <a:ext cx="2814365" cy="535850"/>
            <a:chOff x="5619349" y="1259225"/>
            <a:chExt cx="2814365" cy="535850"/>
          </a:xfrm>
        </p:grpSpPr>
        <p:sp>
          <p:nvSpPr>
            <p:cNvPr id="425" name="Google Shape;425;p22"/>
            <p:cNvSpPr/>
            <p:nvPr/>
          </p:nvSpPr>
          <p:spPr>
            <a:xfrm>
              <a:off x="6604575" y="1259225"/>
              <a:ext cx="1829139" cy="535849"/>
            </a:xfrm>
            <a:custGeom>
              <a:avLst/>
              <a:gdLst/>
              <a:ahLst/>
              <a:cxnLst/>
              <a:rect l="l" t="t" r="r" b="b"/>
              <a:pathLst>
                <a:path w="65414" h="18373" extrusionOk="0">
                  <a:moveTo>
                    <a:pt x="1" y="1"/>
                  </a:moveTo>
                  <a:lnTo>
                    <a:pt x="1" y="18372"/>
                  </a:lnTo>
                  <a:lnTo>
                    <a:pt x="56222" y="18372"/>
                  </a:lnTo>
                  <a:cubicBezTo>
                    <a:pt x="61294" y="18372"/>
                    <a:pt x="65413" y="14265"/>
                    <a:pt x="65413" y="9192"/>
                  </a:cubicBezTo>
                  <a:cubicBezTo>
                    <a:pt x="65413" y="4120"/>
                    <a:pt x="61294" y="13"/>
                    <a:pt x="56222" y="13"/>
                  </a:cubicBezTo>
                  <a:lnTo>
                    <a:pt x="562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5619349" y="1259227"/>
              <a:ext cx="991406" cy="535849"/>
            </a:xfrm>
            <a:custGeom>
              <a:avLst/>
              <a:gdLst/>
              <a:ahLst/>
              <a:cxnLst/>
              <a:rect l="l" t="t" r="r" b="b"/>
              <a:pathLst>
                <a:path w="33993" h="18373" extrusionOk="0">
                  <a:moveTo>
                    <a:pt x="0" y="1"/>
                  </a:moveTo>
                  <a:lnTo>
                    <a:pt x="0" y="18372"/>
                  </a:lnTo>
                  <a:lnTo>
                    <a:pt x="33993" y="18372"/>
                  </a:lnTo>
                  <a:lnTo>
                    <a:pt x="33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27" name="Google Shape;427;p22"/>
          <p:cNvGrpSpPr/>
          <p:nvPr/>
        </p:nvGrpSpPr>
        <p:grpSpPr>
          <a:xfrm>
            <a:off x="3795200" y="1795025"/>
            <a:ext cx="2815555" cy="535829"/>
            <a:chOff x="3795200" y="1795025"/>
            <a:chExt cx="2815555" cy="535829"/>
          </a:xfrm>
        </p:grpSpPr>
        <p:sp>
          <p:nvSpPr>
            <p:cNvPr id="428" name="Google Shape;428;p22"/>
            <p:cNvSpPr/>
            <p:nvPr/>
          </p:nvSpPr>
          <p:spPr>
            <a:xfrm>
              <a:off x="3795200" y="1795025"/>
              <a:ext cx="1829139" cy="535819"/>
            </a:xfrm>
            <a:custGeom>
              <a:avLst/>
              <a:gdLst/>
              <a:ahLst/>
              <a:cxnLst/>
              <a:rect l="l" t="t" r="r" b="b"/>
              <a:pathLst>
                <a:path w="65414" h="18372" extrusionOk="0">
                  <a:moveTo>
                    <a:pt x="9180" y="0"/>
                  </a:moveTo>
                  <a:cubicBezTo>
                    <a:pt x="4108" y="0"/>
                    <a:pt x="0" y="4108"/>
                    <a:pt x="0" y="9180"/>
                  </a:cubicBezTo>
                  <a:cubicBezTo>
                    <a:pt x="0" y="14252"/>
                    <a:pt x="4108" y="18360"/>
                    <a:pt x="9180" y="18360"/>
                  </a:cubicBezTo>
                  <a:lnTo>
                    <a:pt x="9180" y="18371"/>
                  </a:lnTo>
                  <a:lnTo>
                    <a:pt x="65413" y="18371"/>
                  </a:lnTo>
                  <a:lnTo>
                    <a:pt x="65413" y="12"/>
                  </a:lnTo>
                  <a:lnTo>
                    <a:pt x="9180" y="12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5619349" y="1795034"/>
              <a:ext cx="991406" cy="535819"/>
            </a:xfrm>
            <a:custGeom>
              <a:avLst/>
              <a:gdLst/>
              <a:ahLst/>
              <a:cxnLst/>
              <a:rect l="l" t="t" r="r" b="b"/>
              <a:pathLst>
                <a:path w="33993" h="18372" extrusionOk="0">
                  <a:moveTo>
                    <a:pt x="0" y="0"/>
                  </a:moveTo>
                  <a:lnTo>
                    <a:pt x="0" y="18371"/>
                  </a:lnTo>
                  <a:lnTo>
                    <a:pt x="33993" y="18371"/>
                  </a:lnTo>
                  <a:lnTo>
                    <a:pt x="339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30" name="Google Shape;430;p22"/>
          <p:cNvGrpSpPr/>
          <p:nvPr/>
        </p:nvGrpSpPr>
        <p:grpSpPr>
          <a:xfrm>
            <a:off x="5619349" y="2330808"/>
            <a:ext cx="2814365" cy="535825"/>
            <a:chOff x="5619349" y="2330808"/>
            <a:chExt cx="2814365" cy="535825"/>
          </a:xfrm>
        </p:grpSpPr>
        <p:sp>
          <p:nvSpPr>
            <p:cNvPr id="431" name="Google Shape;431;p22"/>
            <p:cNvSpPr/>
            <p:nvPr/>
          </p:nvSpPr>
          <p:spPr>
            <a:xfrm>
              <a:off x="6604575" y="2330808"/>
              <a:ext cx="1829139" cy="535819"/>
            </a:xfrm>
            <a:custGeom>
              <a:avLst/>
              <a:gdLst/>
              <a:ahLst/>
              <a:cxnLst/>
              <a:rect l="l" t="t" r="r" b="b"/>
              <a:pathLst>
                <a:path w="65414" h="18372" extrusionOk="0">
                  <a:moveTo>
                    <a:pt x="1" y="0"/>
                  </a:moveTo>
                  <a:lnTo>
                    <a:pt x="1" y="18360"/>
                  </a:lnTo>
                  <a:lnTo>
                    <a:pt x="56222" y="18360"/>
                  </a:lnTo>
                  <a:lnTo>
                    <a:pt x="56222" y="18372"/>
                  </a:lnTo>
                  <a:cubicBezTo>
                    <a:pt x="61294" y="18372"/>
                    <a:pt x="65413" y="14264"/>
                    <a:pt x="65413" y="9192"/>
                  </a:cubicBezTo>
                  <a:cubicBezTo>
                    <a:pt x="65413" y="4120"/>
                    <a:pt x="61294" y="12"/>
                    <a:pt x="56222" y="12"/>
                  </a:cubicBezTo>
                  <a:lnTo>
                    <a:pt x="5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Earth harbors life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619349" y="2330813"/>
              <a:ext cx="991406" cy="535819"/>
            </a:xfrm>
            <a:custGeom>
              <a:avLst/>
              <a:gdLst/>
              <a:ahLst/>
              <a:cxnLst/>
              <a:rect l="l" t="t" r="r" b="b"/>
              <a:pathLst>
                <a:path w="33993" h="18372" extrusionOk="0">
                  <a:moveTo>
                    <a:pt x="0" y="0"/>
                  </a:moveTo>
                  <a:lnTo>
                    <a:pt x="0" y="18372"/>
                  </a:lnTo>
                  <a:lnTo>
                    <a:pt x="33993" y="18372"/>
                  </a:lnTo>
                  <a:lnTo>
                    <a:pt x="339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33" name="Google Shape;433;p22"/>
          <p:cNvGrpSpPr/>
          <p:nvPr/>
        </p:nvGrpSpPr>
        <p:grpSpPr>
          <a:xfrm>
            <a:off x="3795200" y="2866592"/>
            <a:ext cx="2815555" cy="535852"/>
            <a:chOff x="3795200" y="2866592"/>
            <a:chExt cx="2815555" cy="535852"/>
          </a:xfrm>
        </p:grpSpPr>
        <p:sp>
          <p:nvSpPr>
            <p:cNvPr id="434" name="Google Shape;434;p22"/>
            <p:cNvSpPr/>
            <p:nvPr/>
          </p:nvSpPr>
          <p:spPr>
            <a:xfrm>
              <a:off x="3795200" y="2866595"/>
              <a:ext cx="1829139" cy="535849"/>
            </a:xfrm>
            <a:custGeom>
              <a:avLst/>
              <a:gdLst/>
              <a:ahLst/>
              <a:cxnLst/>
              <a:rect l="l" t="t" r="r" b="b"/>
              <a:pathLst>
                <a:path w="65414" h="18373" extrusionOk="0">
                  <a:moveTo>
                    <a:pt x="9180" y="1"/>
                  </a:moveTo>
                  <a:cubicBezTo>
                    <a:pt x="4108" y="1"/>
                    <a:pt x="0" y="4108"/>
                    <a:pt x="0" y="9180"/>
                  </a:cubicBezTo>
                  <a:cubicBezTo>
                    <a:pt x="0" y="14253"/>
                    <a:pt x="4108" y="18360"/>
                    <a:pt x="9180" y="18360"/>
                  </a:cubicBezTo>
                  <a:lnTo>
                    <a:pt x="9180" y="18372"/>
                  </a:lnTo>
                  <a:lnTo>
                    <a:pt x="65413" y="18372"/>
                  </a:lnTo>
                  <a:lnTo>
                    <a:pt x="65413" y="13"/>
                  </a:lnTo>
                  <a:lnTo>
                    <a:pt x="9180" y="13"/>
                  </a:lnTo>
                  <a:lnTo>
                    <a:pt x="9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5619349" y="2866592"/>
              <a:ext cx="991406" cy="535849"/>
            </a:xfrm>
            <a:custGeom>
              <a:avLst/>
              <a:gdLst/>
              <a:ahLst/>
              <a:cxnLst/>
              <a:rect l="l" t="t" r="r" b="b"/>
              <a:pathLst>
                <a:path w="33993" h="18373" extrusionOk="0">
                  <a:moveTo>
                    <a:pt x="0" y="1"/>
                  </a:moveTo>
                  <a:lnTo>
                    <a:pt x="0" y="18372"/>
                  </a:lnTo>
                  <a:lnTo>
                    <a:pt x="33993" y="18372"/>
                  </a:lnTo>
                  <a:lnTo>
                    <a:pt x="33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36" name="Google Shape;436;p22"/>
          <p:cNvGrpSpPr/>
          <p:nvPr/>
        </p:nvGrpSpPr>
        <p:grpSpPr>
          <a:xfrm>
            <a:off x="5529057" y="536650"/>
            <a:ext cx="1177887" cy="725059"/>
            <a:chOff x="5529057" y="536650"/>
            <a:chExt cx="1177887" cy="725059"/>
          </a:xfrm>
        </p:grpSpPr>
        <p:sp>
          <p:nvSpPr>
            <p:cNvPr id="437" name="Google Shape;437;p22"/>
            <p:cNvSpPr/>
            <p:nvPr/>
          </p:nvSpPr>
          <p:spPr>
            <a:xfrm>
              <a:off x="5529057" y="1121396"/>
              <a:ext cx="1177887" cy="140313"/>
            </a:xfrm>
            <a:custGeom>
              <a:avLst/>
              <a:gdLst/>
              <a:ahLst/>
              <a:cxnLst/>
              <a:rect l="l" t="t" r="r" b="b"/>
              <a:pathLst>
                <a:path w="40387" h="4811" extrusionOk="0">
                  <a:moveTo>
                    <a:pt x="40375" y="0"/>
                  </a:moveTo>
                  <a:lnTo>
                    <a:pt x="26980" y="36"/>
                  </a:lnTo>
                  <a:lnTo>
                    <a:pt x="23075" y="48"/>
                  </a:lnTo>
                  <a:lnTo>
                    <a:pt x="17146" y="60"/>
                  </a:lnTo>
                  <a:lnTo>
                    <a:pt x="13240" y="72"/>
                  </a:lnTo>
                  <a:lnTo>
                    <a:pt x="1" y="107"/>
                  </a:lnTo>
                  <a:lnTo>
                    <a:pt x="12" y="4810"/>
                  </a:lnTo>
                  <a:lnTo>
                    <a:pt x="5442" y="4798"/>
                  </a:lnTo>
                  <a:lnTo>
                    <a:pt x="28516" y="4739"/>
                  </a:lnTo>
                  <a:lnTo>
                    <a:pt x="28516" y="4727"/>
                  </a:lnTo>
                  <a:lnTo>
                    <a:pt x="34957" y="4727"/>
                  </a:lnTo>
                  <a:lnTo>
                    <a:pt x="40387" y="4703"/>
                  </a:lnTo>
                  <a:lnTo>
                    <a:pt x="4037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6200972" y="678651"/>
              <a:ext cx="114968" cy="444154"/>
            </a:xfrm>
            <a:custGeom>
              <a:avLst/>
              <a:gdLst/>
              <a:ahLst/>
              <a:cxnLst/>
              <a:rect l="l" t="t" r="r" b="b"/>
              <a:pathLst>
                <a:path w="3942" h="15229" extrusionOk="0">
                  <a:moveTo>
                    <a:pt x="2786" y="1"/>
                  </a:moveTo>
                  <a:lnTo>
                    <a:pt x="0" y="13"/>
                  </a:lnTo>
                  <a:lnTo>
                    <a:pt x="36" y="15229"/>
                  </a:lnTo>
                  <a:lnTo>
                    <a:pt x="3941" y="15217"/>
                  </a:lnTo>
                  <a:lnTo>
                    <a:pt x="3917" y="4977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6028378" y="678651"/>
              <a:ext cx="173998" cy="444504"/>
            </a:xfrm>
            <a:custGeom>
              <a:avLst/>
              <a:gdLst/>
              <a:ahLst/>
              <a:cxnLst/>
              <a:rect l="l" t="t" r="r" b="b"/>
              <a:pathLst>
                <a:path w="5966" h="15241" extrusionOk="0">
                  <a:moveTo>
                    <a:pt x="5930" y="1"/>
                  </a:moveTo>
                  <a:lnTo>
                    <a:pt x="1" y="24"/>
                  </a:lnTo>
                  <a:lnTo>
                    <a:pt x="36" y="15241"/>
                  </a:lnTo>
                  <a:lnTo>
                    <a:pt x="5966" y="15229"/>
                  </a:lnTo>
                  <a:lnTo>
                    <a:pt x="593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5914492" y="679351"/>
              <a:ext cx="114618" cy="444154"/>
            </a:xfrm>
            <a:custGeom>
              <a:avLst/>
              <a:gdLst/>
              <a:ahLst/>
              <a:cxnLst/>
              <a:rect l="l" t="t" r="r" b="b"/>
              <a:pathLst>
                <a:path w="3930" h="15229" extrusionOk="0">
                  <a:moveTo>
                    <a:pt x="1108" y="0"/>
                  </a:moveTo>
                  <a:lnTo>
                    <a:pt x="1" y="4989"/>
                  </a:lnTo>
                  <a:lnTo>
                    <a:pt x="24" y="15229"/>
                  </a:lnTo>
                  <a:lnTo>
                    <a:pt x="3930" y="15217"/>
                  </a:lnTo>
                  <a:lnTo>
                    <a:pt x="3894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5529407" y="1171733"/>
              <a:ext cx="1177537" cy="46897"/>
            </a:xfrm>
            <a:custGeom>
              <a:avLst/>
              <a:gdLst/>
              <a:ahLst/>
              <a:cxnLst/>
              <a:rect l="l" t="t" r="r" b="b"/>
              <a:pathLst>
                <a:path w="40375" h="1608" extrusionOk="0">
                  <a:moveTo>
                    <a:pt x="40375" y="1"/>
                  </a:moveTo>
                  <a:lnTo>
                    <a:pt x="0" y="96"/>
                  </a:lnTo>
                  <a:lnTo>
                    <a:pt x="0" y="1608"/>
                  </a:lnTo>
                  <a:lnTo>
                    <a:pt x="40375" y="1513"/>
                  </a:lnTo>
                  <a:lnTo>
                    <a:pt x="4037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5727665" y="536650"/>
              <a:ext cx="774389" cy="144804"/>
            </a:xfrm>
            <a:custGeom>
              <a:avLst/>
              <a:gdLst/>
              <a:ahLst/>
              <a:cxnLst/>
              <a:rect l="l" t="t" r="r" b="b"/>
              <a:pathLst>
                <a:path w="26552" h="4965" extrusionOk="0">
                  <a:moveTo>
                    <a:pt x="21635" y="0"/>
                  </a:moveTo>
                  <a:lnTo>
                    <a:pt x="4906" y="48"/>
                  </a:lnTo>
                  <a:cubicBezTo>
                    <a:pt x="3561" y="48"/>
                    <a:pt x="2323" y="595"/>
                    <a:pt x="1442" y="1488"/>
                  </a:cubicBezTo>
                  <a:cubicBezTo>
                    <a:pt x="549" y="2381"/>
                    <a:pt x="1" y="3608"/>
                    <a:pt x="13" y="4965"/>
                  </a:cubicBezTo>
                  <a:lnTo>
                    <a:pt x="26552" y="4965"/>
                  </a:lnTo>
                  <a:cubicBezTo>
                    <a:pt x="26552" y="2250"/>
                    <a:pt x="24349" y="0"/>
                    <a:pt x="2163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22"/>
          <p:cNvSpPr txBox="1"/>
          <p:nvPr/>
        </p:nvSpPr>
        <p:spPr>
          <a:xfrm>
            <a:off x="710275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Medical Infographics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4" name="Google Shape;444;p22"/>
          <p:cNvSpPr txBox="1"/>
          <p:nvPr/>
        </p:nvSpPr>
        <p:spPr>
          <a:xfrm>
            <a:off x="710275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Infographics</a:t>
            </a:r>
            <a:endParaRPr/>
          </a:p>
        </p:txBody>
      </p:sp>
      <p:grpSp>
        <p:nvGrpSpPr>
          <p:cNvPr id="450" name="Google Shape;450;p23"/>
          <p:cNvGrpSpPr/>
          <p:nvPr/>
        </p:nvGrpSpPr>
        <p:grpSpPr>
          <a:xfrm>
            <a:off x="1638150" y="2346625"/>
            <a:ext cx="5867725" cy="967725"/>
            <a:chOff x="1638150" y="2346625"/>
            <a:chExt cx="5867725" cy="967725"/>
          </a:xfrm>
        </p:grpSpPr>
        <p:sp>
          <p:nvSpPr>
            <p:cNvPr id="451" name="Google Shape;451;p23"/>
            <p:cNvSpPr/>
            <p:nvPr/>
          </p:nvSpPr>
          <p:spPr>
            <a:xfrm>
              <a:off x="2568025" y="2394550"/>
              <a:ext cx="1101350" cy="865025"/>
            </a:xfrm>
            <a:custGeom>
              <a:avLst/>
              <a:gdLst/>
              <a:ahLst/>
              <a:cxnLst/>
              <a:rect l="l" t="t" r="r" b="b"/>
              <a:pathLst>
                <a:path w="44054" h="34601" extrusionOk="0">
                  <a:moveTo>
                    <a:pt x="2298" y="8276"/>
                  </a:moveTo>
                  <a:cubicBezTo>
                    <a:pt x="1691" y="8883"/>
                    <a:pt x="858" y="9204"/>
                    <a:pt x="0" y="9228"/>
                  </a:cubicBezTo>
                  <a:lnTo>
                    <a:pt x="0" y="25206"/>
                  </a:lnTo>
                  <a:cubicBezTo>
                    <a:pt x="929" y="25278"/>
                    <a:pt x="1798" y="25695"/>
                    <a:pt x="2298" y="26468"/>
                  </a:cubicBezTo>
                  <a:lnTo>
                    <a:pt x="2298" y="8276"/>
                  </a:lnTo>
                  <a:close/>
                  <a:moveTo>
                    <a:pt x="41756" y="8335"/>
                  </a:moveTo>
                  <a:lnTo>
                    <a:pt x="41756" y="26933"/>
                  </a:lnTo>
                  <a:cubicBezTo>
                    <a:pt x="42357" y="26477"/>
                    <a:pt x="43124" y="26239"/>
                    <a:pt x="43892" y="26239"/>
                  </a:cubicBezTo>
                  <a:cubicBezTo>
                    <a:pt x="43946" y="26239"/>
                    <a:pt x="44000" y="26240"/>
                    <a:pt x="44054" y="26242"/>
                  </a:cubicBezTo>
                  <a:lnTo>
                    <a:pt x="44054" y="8919"/>
                  </a:lnTo>
                  <a:cubicBezTo>
                    <a:pt x="43957" y="8926"/>
                    <a:pt x="43861" y="8929"/>
                    <a:pt x="43765" y="8929"/>
                  </a:cubicBezTo>
                  <a:cubicBezTo>
                    <a:pt x="43051" y="8929"/>
                    <a:pt x="42343" y="8734"/>
                    <a:pt x="41756" y="8335"/>
                  </a:cubicBezTo>
                  <a:close/>
                  <a:moveTo>
                    <a:pt x="31314" y="2156"/>
                  </a:moveTo>
                  <a:lnTo>
                    <a:pt x="31314" y="32576"/>
                  </a:lnTo>
                  <a:cubicBezTo>
                    <a:pt x="31790" y="32279"/>
                    <a:pt x="32362" y="32088"/>
                    <a:pt x="33040" y="32088"/>
                  </a:cubicBezTo>
                  <a:cubicBezTo>
                    <a:pt x="33231" y="32088"/>
                    <a:pt x="33421" y="32112"/>
                    <a:pt x="33612" y="32148"/>
                  </a:cubicBezTo>
                  <a:lnTo>
                    <a:pt x="33612" y="2204"/>
                  </a:lnTo>
                  <a:cubicBezTo>
                    <a:pt x="33266" y="2304"/>
                    <a:pt x="32903" y="2355"/>
                    <a:pt x="32538" y="2355"/>
                  </a:cubicBezTo>
                  <a:cubicBezTo>
                    <a:pt x="32123" y="2355"/>
                    <a:pt x="31707" y="2289"/>
                    <a:pt x="31314" y="2156"/>
                  </a:cubicBezTo>
                  <a:close/>
                  <a:moveTo>
                    <a:pt x="12728" y="1906"/>
                  </a:moveTo>
                  <a:cubicBezTo>
                    <a:pt x="12148" y="2307"/>
                    <a:pt x="11437" y="2511"/>
                    <a:pt x="10719" y="2511"/>
                  </a:cubicBezTo>
                  <a:cubicBezTo>
                    <a:pt x="10627" y="2511"/>
                    <a:pt x="10534" y="2508"/>
                    <a:pt x="10442" y="2501"/>
                  </a:cubicBezTo>
                  <a:lnTo>
                    <a:pt x="10442" y="33207"/>
                  </a:lnTo>
                  <a:cubicBezTo>
                    <a:pt x="10709" y="33149"/>
                    <a:pt x="10983" y="33120"/>
                    <a:pt x="11257" y="33120"/>
                  </a:cubicBezTo>
                  <a:cubicBezTo>
                    <a:pt x="11765" y="33120"/>
                    <a:pt x="12272" y="33220"/>
                    <a:pt x="12728" y="33422"/>
                  </a:cubicBezTo>
                  <a:lnTo>
                    <a:pt x="12728" y="1906"/>
                  </a:lnTo>
                  <a:close/>
                  <a:moveTo>
                    <a:pt x="23170" y="1"/>
                  </a:moveTo>
                  <a:cubicBezTo>
                    <a:pt x="22685" y="243"/>
                    <a:pt x="22130" y="363"/>
                    <a:pt x="21578" y="363"/>
                  </a:cubicBezTo>
                  <a:cubicBezTo>
                    <a:pt x="21344" y="363"/>
                    <a:pt x="21111" y="341"/>
                    <a:pt x="20884" y="299"/>
                  </a:cubicBezTo>
                  <a:lnTo>
                    <a:pt x="20884" y="34600"/>
                  </a:lnTo>
                  <a:cubicBezTo>
                    <a:pt x="21241" y="34469"/>
                    <a:pt x="21622" y="34386"/>
                    <a:pt x="22027" y="34386"/>
                  </a:cubicBezTo>
                  <a:cubicBezTo>
                    <a:pt x="22432" y="34386"/>
                    <a:pt x="22813" y="34469"/>
                    <a:pt x="23170" y="34600"/>
                  </a:cubicBezTo>
                  <a:lnTo>
                    <a:pt x="2317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031300" y="2394550"/>
              <a:ext cx="1101350" cy="865025"/>
            </a:xfrm>
            <a:custGeom>
              <a:avLst/>
              <a:gdLst/>
              <a:ahLst/>
              <a:cxnLst/>
              <a:rect l="l" t="t" r="r" b="b"/>
              <a:pathLst>
                <a:path w="44054" h="34601" extrusionOk="0">
                  <a:moveTo>
                    <a:pt x="2298" y="8276"/>
                  </a:moveTo>
                  <a:cubicBezTo>
                    <a:pt x="1703" y="8883"/>
                    <a:pt x="858" y="9204"/>
                    <a:pt x="1" y="9228"/>
                  </a:cubicBezTo>
                  <a:lnTo>
                    <a:pt x="1" y="25206"/>
                  </a:lnTo>
                  <a:cubicBezTo>
                    <a:pt x="941" y="25278"/>
                    <a:pt x="1810" y="25695"/>
                    <a:pt x="2298" y="26468"/>
                  </a:cubicBezTo>
                  <a:lnTo>
                    <a:pt x="2298" y="8276"/>
                  </a:lnTo>
                  <a:close/>
                  <a:moveTo>
                    <a:pt x="41768" y="8335"/>
                  </a:moveTo>
                  <a:lnTo>
                    <a:pt x="41768" y="26933"/>
                  </a:lnTo>
                  <a:cubicBezTo>
                    <a:pt x="42369" y="26477"/>
                    <a:pt x="43125" y="26239"/>
                    <a:pt x="43893" y="26239"/>
                  </a:cubicBezTo>
                  <a:cubicBezTo>
                    <a:pt x="43946" y="26239"/>
                    <a:pt x="44000" y="26240"/>
                    <a:pt x="44054" y="26242"/>
                  </a:cubicBezTo>
                  <a:lnTo>
                    <a:pt x="44054" y="8919"/>
                  </a:lnTo>
                  <a:cubicBezTo>
                    <a:pt x="43959" y="8926"/>
                    <a:pt x="43864" y="8929"/>
                    <a:pt x="43768" y="8929"/>
                  </a:cubicBezTo>
                  <a:cubicBezTo>
                    <a:pt x="43061" y="8929"/>
                    <a:pt x="42345" y="8734"/>
                    <a:pt x="41768" y="8335"/>
                  </a:cubicBezTo>
                  <a:close/>
                  <a:moveTo>
                    <a:pt x="31326" y="2156"/>
                  </a:moveTo>
                  <a:lnTo>
                    <a:pt x="31326" y="32576"/>
                  </a:lnTo>
                  <a:cubicBezTo>
                    <a:pt x="31802" y="32279"/>
                    <a:pt x="32374" y="32088"/>
                    <a:pt x="33040" y="32088"/>
                  </a:cubicBezTo>
                  <a:cubicBezTo>
                    <a:pt x="33231" y="32088"/>
                    <a:pt x="33421" y="32112"/>
                    <a:pt x="33612" y="32148"/>
                  </a:cubicBezTo>
                  <a:lnTo>
                    <a:pt x="33612" y="2204"/>
                  </a:lnTo>
                  <a:cubicBezTo>
                    <a:pt x="33266" y="2304"/>
                    <a:pt x="32903" y="2355"/>
                    <a:pt x="32539" y="2355"/>
                  </a:cubicBezTo>
                  <a:cubicBezTo>
                    <a:pt x="32126" y="2355"/>
                    <a:pt x="31712" y="2289"/>
                    <a:pt x="31326" y="2156"/>
                  </a:cubicBezTo>
                  <a:close/>
                  <a:moveTo>
                    <a:pt x="12740" y="1906"/>
                  </a:moveTo>
                  <a:cubicBezTo>
                    <a:pt x="12160" y="2307"/>
                    <a:pt x="11440" y="2511"/>
                    <a:pt x="10720" y="2511"/>
                  </a:cubicBezTo>
                  <a:cubicBezTo>
                    <a:pt x="10627" y="2511"/>
                    <a:pt x="10535" y="2508"/>
                    <a:pt x="10442" y="2501"/>
                  </a:cubicBezTo>
                  <a:lnTo>
                    <a:pt x="10442" y="33207"/>
                  </a:lnTo>
                  <a:cubicBezTo>
                    <a:pt x="10713" y="33149"/>
                    <a:pt x="10990" y="33120"/>
                    <a:pt x="11265" y="33120"/>
                  </a:cubicBezTo>
                  <a:cubicBezTo>
                    <a:pt x="11777" y="33120"/>
                    <a:pt x="12284" y="33220"/>
                    <a:pt x="12740" y="33422"/>
                  </a:cubicBezTo>
                  <a:lnTo>
                    <a:pt x="12740" y="1906"/>
                  </a:lnTo>
                  <a:close/>
                  <a:moveTo>
                    <a:pt x="23182" y="1"/>
                  </a:moveTo>
                  <a:cubicBezTo>
                    <a:pt x="22689" y="243"/>
                    <a:pt x="22137" y="363"/>
                    <a:pt x="21584" y="363"/>
                  </a:cubicBezTo>
                  <a:cubicBezTo>
                    <a:pt x="21349" y="363"/>
                    <a:pt x="21115" y="341"/>
                    <a:pt x="20884" y="299"/>
                  </a:cubicBezTo>
                  <a:lnTo>
                    <a:pt x="20884" y="34600"/>
                  </a:lnTo>
                  <a:cubicBezTo>
                    <a:pt x="21241" y="34469"/>
                    <a:pt x="21622" y="34386"/>
                    <a:pt x="22027" y="34386"/>
                  </a:cubicBezTo>
                  <a:cubicBezTo>
                    <a:pt x="22432" y="34386"/>
                    <a:pt x="22813" y="34469"/>
                    <a:pt x="23182" y="34600"/>
                  </a:cubicBezTo>
                  <a:lnTo>
                    <a:pt x="23182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5454100" y="2394550"/>
              <a:ext cx="1101350" cy="865025"/>
            </a:xfrm>
            <a:custGeom>
              <a:avLst/>
              <a:gdLst/>
              <a:ahLst/>
              <a:cxnLst/>
              <a:rect l="l" t="t" r="r" b="b"/>
              <a:pathLst>
                <a:path w="44054" h="34601" extrusionOk="0">
                  <a:moveTo>
                    <a:pt x="2286" y="8276"/>
                  </a:moveTo>
                  <a:cubicBezTo>
                    <a:pt x="1691" y="8883"/>
                    <a:pt x="846" y="9204"/>
                    <a:pt x="0" y="9228"/>
                  </a:cubicBezTo>
                  <a:lnTo>
                    <a:pt x="0" y="25206"/>
                  </a:lnTo>
                  <a:cubicBezTo>
                    <a:pt x="929" y="25278"/>
                    <a:pt x="1798" y="25695"/>
                    <a:pt x="2286" y="26468"/>
                  </a:cubicBezTo>
                  <a:lnTo>
                    <a:pt x="2286" y="8276"/>
                  </a:lnTo>
                  <a:close/>
                  <a:moveTo>
                    <a:pt x="41756" y="8335"/>
                  </a:moveTo>
                  <a:lnTo>
                    <a:pt x="41756" y="26933"/>
                  </a:lnTo>
                  <a:cubicBezTo>
                    <a:pt x="42357" y="26477"/>
                    <a:pt x="43124" y="26239"/>
                    <a:pt x="43892" y="26239"/>
                  </a:cubicBezTo>
                  <a:cubicBezTo>
                    <a:pt x="43946" y="26239"/>
                    <a:pt x="44000" y="26240"/>
                    <a:pt x="44054" y="26242"/>
                  </a:cubicBezTo>
                  <a:lnTo>
                    <a:pt x="44054" y="8919"/>
                  </a:lnTo>
                  <a:cubicBezTo>
                    <a:pt x="43957" y="8926"/>
                    <a:pt x="43861" y="8929"/>
                    <a:pt x="43765" y="8929"/>
                  </a:cubicBezTo>
                  <a:cubicBezTo>
                    <a:pt x="43049" y="8929"/>
                    <a:pt x="42333" y="8734"/>
                    <a:pt x="41756" y="8335"/>
                  </a:cubicBezTo>
                  <a:close/>
                  <a:moveTo>
                    <a:pt x="31314" y="2156"/>
                  </a:moveTo>
                  <a:lnTo>
                    <a:pt x="31314" y="32576"/>
                  </a:lnTo>
                  <a:cubicBezTo>
                    <a:pt x="31790" y="32279"/>
                    <a:pt x="32362" y="32088"/>
                    <a:pt x="33040" y="32088"/>
                  </a:cubicBezTo>
                  <a:cubicBezTo>
                    <a:pt x="33219" y="32088"/>
                    <a:pt x="33421" y="32112"/>
                    <a:pt x="33612" y="32148"/>
                  </a:cubicBezTo>
                  <a:lnTo>
                    <a:pt x="33612" y="2204"/>
                  </a:lnTo>
                  <a:cubicBezTo>
                    <a:pt x="33261" y="2304"/>
                    <a:pt x="32894" y="2355"/>
                    <a:pt x="32529" y="2355"/>
                  </a:cubicBezTo>
                  <a:cubicBezTo>
                    <a:pt x="32114" y="2355"/>
                    <a:pt x="31700" y="2289"/>
                    <a:pt x="31314" y="2156"/>
                  </a:cubicBezTo>
                  <a:close/>
                  <a:moveTo>
                    <a:pt x="12728" y="1906"/>
                  </a:moveTo>
                  <a:cubicBezTo>
                    <a:pt x="12148" y="2307"/>
                    <a:pt x="11428" y="2511"/>
                    <a:pt x="10708" y="2511"/>
                  </a:cubicBezTo>
                  <a:cubicBezTo>
                    <a:pt x="10615" y="2511"/>
                    <a:pt x="10523" y="2508"/>
                    <a:pt x="10430" y="2501"/>
                  </a:cubicBezTo>
                  <a:lnTo>
                    <a:pt x="10430" y="33207"/>
                  </a:lnTo>
                  <a:cubicBezTo>
                    <a:pt x="10701" y="33149"/>
                    <a:pt x="10978" y="33120"/>
                    <a:pt x="11253" y="33120"/>
                  </a:cubicBezTo>
                  <a:cubicBezTo>
                    <a:pt x="11765" y="33120"/>
                    <a:pt x="12272" y="33220"/>
                    <a:pt x="12728" y="33422"/>
                  </a:cubicBezTo>
                  <a:lnTo>
                    <a:pt x="12728" y="1906"/>
                  </a:lnTo>
                  <a:close/>
                  <a:moveTo>
                    <a:pt x="23170" y="1"/>
                  </a:moveTo>
                  <a:cubicBezTo>
                    <a:pt x="22677" y="243"/>
                    <a:pt x="22125" y="363"/>
                    <a:pt x="21572" y="363"/>
                  </a:cubicBezTo>
                  <a:cubicBezTo>
                    <a:pt x="21337" y="363"/>
                    <a:pt x="21103" y="341"/>
                    <a:pt x="20872" y="299"/>
                  </a:cubicBezTo>
                  <a:lnTo>
                    <a:pt x="20872" y="34600"/>
                  </a:lnTo>
                  <a:cubicBezTo>
                    <a:pt x="21229" y="34469"/>
                    <a:pt x="21622" y="34386"/>
                    <a:pt x="22027" y="34386"/>
                  </a:cubicBezTo>
                  <a:cubicBezTo>
                    <a:pt x="22420" y="34386"/>
                    <a:pt x="22813" y="34469"/>
                    <a:pt x="23170" y="34600"/>
                  </a:cubicBezTo>
                  <a:lnTo>
                    <a:pt x="2317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6907250" y="2442175"/>
              <a:ext cx="318225" cy="787925"/>
            </a:xfrm>
            <a:custGeom>
              <a:avLst/>
              <a:gdLst/>
              <a:ahLst/>
              <a:cxnLst/>
              <a:rect l="l" t="t" r="r" b="b"/>
              <a:pathLst>
                <a:path w="12729" h="31517" extrusionOk="0">
                  <a:moveTo>
                    <a:pt x="2287" y="6371"/>
                  </a:moveTo>
                  <a:cubicBezTo>
                    <a:pt x="1691" y="6978"/>
                    <a:pt x="858" y="7299"/>
                    <a:pt x="1" y="7323"/>
                  </a:cubicBezTo>
                  <a:lnTo>
                    <a:pt x="1" y="23301"/>
                  </a:lnTo>
                  <a:cubicBezTo>
                    <a:pt x="929" y="23373"/>
                    <a:pt x="1799" y="23790"/>
                    <a:pt x="2287" y="24563"/>
                  </a:cubicBezTo>
                  <a:lnTo>
                    <a:pt x="2287" y="6371"/>
                  </a:lnTo>
                  <a:close/>
                  <a:moveTo>
                    <a:pt x="12729" y="1"/>
                  </a:moveTo>
                  <a:cubicBezTo>
                    <a:pt x="12148" y="402"/>
                    <a:pt x="11428" y="606"/>
                    <a:pt x="10716" y="606"/>
                  </a:cubicBezTo>
                  <a:cubicBezTo>
                    <a:pt x="10625" y="606"/>
                    <a:pt x="10533" y="603"/>
                    <a:pt x="10443" y="596"/>
                  </a:cubicBezTo>
                  <a:lnTo>
                    <a:pt x="10443" y="31302"/>
                  </a:lnTo>
                  <a:cubicBezTo>
                    <a:pt x="10709" y="31244"/>
                    <a:pt x="10983" y="31215"/>
                    <a:pt x="11257" y="31215"/>
                  </a:cubicBezTo>
                  <a:cubicBezTo>
                    <a:pt x="11765" y="31215"/>
                    <a:pt x="12272" y="31315"/>
                    <a:pt x="12729" y="31517"/>
                  </a:cubicBezTo>
                  <a:lnTo>
                    <a:pt x="12729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1902750" y="2442175"/>
              <a:ext cx="318525" cy="787925"/>
            </a:xfrm>
            <a:custGeom>
              <a:avLst/>
              <a:gdLst/>
              <a:ahLst/>
              <a:cxnLst/>
              <a:rect l="l" t="t" r="r" b="b"/>
              <a:pathLst>
                <a:path w="12741" h="31517" extrusionOk="0">
                  <a:moveTo>
                    <a:pt x="10443" y="6954"/>
                  </a:moveTo>
                  <a:lnTo>
                    <a:pt x="10443" y="25147"/>
                  </a:lnTo>
                  <a:cubicBezTo>
                    <a:pt x="11038" y="24552"/>
                    <a:pt x="11883" y="24230"/>
                    <a:pt x="12741" y="24194"/>
                  </a:cubicBezTo>
                  <a:lnTo>
                    <a:pt x="12741" y="8228"/>
                  </a:lnTo>
                  <a:cubicBezTo>
                    <a:pt x="11800" y="8145"/>
                    <a:pt x="10943" y="7728"/>
                    <a:pt x="10443" y="6954"/>
                  </a:cubicBezTo>
                  <a:close/>
                  <a:moveTo>
                    <a:pt x="1" y="1"/>
                  </a:moveTo>
                  <a:lnTo>
                    <a:pt x="1" y="31517"/>
                  </a:lnTo>
                  <a:cubicBezTo>
                    <a:pt x="578" y="31118"/>
                    <a:pt x="1294" y="30923"/>
                    <a:pt x="2010" y="30923"/>
                  </a:cubicBezTo>
                  <a:cubicBezTo>
                    <a:pt x="2106" y="30923"/>
                    <a:pt x="2203" y="30926"/>
                    <a:pt x="2299" y="30933"/>
                  </a:cubicBezTo>
                  <a:lnTo>
                    <a:pt x="2299" y="215"/>
                  </a:lnTo>
                  <a:cubicBezTo>
                    <a:pt x="2028" y="274"/>
                    <a:pt x="1751" y="303"/>
                    <a:pt x="1476" y="303"/>
                  </a:cubicBezTo>
                  <a:cubicBezTo>
                    <a:pt x="964" y="303"/>
                    <a:pt x="458" y="202"/>
                    <a:pt x="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1638150" y="2346625"/>
              <a:ext cx="5867725" cy="967725"/>
            </a:xfrm>
            <a:custGeom>
              <a:avLst/>
              <a:gdLst/>
              <a:ahLst/>
              <a:cxnLst/>
              <a:rect l="l" t="t" r="r" b="b"/>
              <a:pathLst>
                <a:path w="234709" h="38709" extrusionOk="0">
                  <a:moveTo>
                    <a:pt x="59746" y="1"/>
                  </a:moveTo>
                  <a:cubicBezTo>
                    <a:pt x="44351" y="1"/>
                    <a:pt x="36695" y="9145"/>
                    <a:pt x="29302" y="17979"/>
                  </a:cubicBezTo>
                  <a:cubicBezTo>
                    <a:pt x="22229" y="26445"/>
                    <a:pt x="15550" y="34434"/>
                    <a:pt x="2143" y="34434"/>
                  </a:cubicBezTo>
                  <a:cubicBezTo>
                    <a:pt x="965" y="34434"/>
                    <a:pt x="0" y="35386"/>
                    <a:pt x="0" y="36577"/>
                  </a:cubicBezTo>
                  <a:cubicBezTo>
                    <a:pt x="0" y="37756"/>
                    <a:pt x="965" y="38708"/>
                    <a:pt x="2143" y="38708"/>
                  </a:cubicBezTo>
                  <a:cubicBezTo>
                    <a:pt x="17550" y="38708"/>
                    <a:pt x="25194" y="29576"/>
                    <a:pt x="32588" y="20730"/>
                  </a:cubicBezTo>
                  <a:cubicBezTo>
                    <a:pt x="39660" y="12276"/>
                    <a:pt x="46351" y="4287"/>
                    <a:pt x="59746" y="4287"/>
                  </a:cubicBezTo>
                  <a:cubicBezTo>
                    <a:pt x="73152" y="4287"/>
                    <a:pt x="79832" y="12276"/>
                    <a:pt x="86916" y="20730"/>
                  </a:cubicBezTo>
                  <a:cubicBezTo>
                    <a:pt x="94310" y="29576"/>
                    <a:pt x="101954" y="38708"/>
                    <a:pt x="117360" y="38708"/>
                  </a:cubicBezTo>
                  <a:cubicBezTo>
                    <a:pt x="132755" y="38708"/>
                    <a:pt x="140411" y="29576"/>
                    <a:pt x="147805" y="20730"/>
                  </a:cubicBezTo>
                  <a:cubicBezTo>
                    <a:pt x="154877" y="12276"/>
                    <a:pt x="161556" y="4287"/>
                    <a:pt x="174963" y="4287"/>
                  </a:cubicBezTo>
                  <a:cubicBezTo>
                    <a:pt x="188357" y="4287"/>
                    <a:pt x="195049" y="12276"/>
                    <a:pt x="202121" y="20730"/>
                  </a:cubicBezTo>
                  <a:cubicBezTo>
                    <a:pt x="209515" y="29576"/>
                    <a:pt x="217158" y="38708"/>
                    <a:pt x="232565" y="38708"/>
                  </a:cubicBezTo>
                  <a:cubicBezTo>
                    <a:pt x="233744" y="38708"/>
                    <a:pt x="234708" y="37756"/>
                    <a:pt x="234708" y="36577"/>
                  </a:cubicBezTo>
                  <a:cubicBezTo>
                    <a:pt x="234708" y="35386"/>
                    <a:pt x="233744" y="34434"/>
                    <a:pt x="232565" y="34434"/>
                  </a:cubicBezTo>
                  <a:cubicBezTo>
                    <a:pt x="219159" y="34434"/>
                    <a:pt x="212479" y="26445"/>
                    <a:pt x="205407" y="17979"/>
                  </a:cubicBezTo>
                  <a:cubicBezTo>
                    <a:pt x="198013" y="9145"/>
                    <a:pt x="190357" y="1"/>
                    <a:pt x="174963" y="1"/>
                  </a:cubicBezTo>
                  <a:cubicBezTo>
                    <a:pt x="159556" y="1"/>
                    <a:pt x="151912" y="9145"/>
                    <a:pt x="144518" y="17979"/>
                  </a:cubicBezTo>
                  <a:cubicBezTo>
                    <a:pt x="137446" y="26445"/>
                    <a:pt x="130755" y="34434"/>
                    <a:pt x="117360" y="34434"/>
                  </a:cubicBezTo>
                  <a:cubicBezTo>
                    <a:pt x="103954" y="34434"/>
                    <a:pt x="97274" y="26445"/>
                    <a:pt x="90202" y="17979"/>
                  </a:cubicBezTo>
                  <a:cubicBezTo>
                    <a:pt x="82796" y="9145"/>
                    <a:pt x="75153" y="1"/>
                    <a:pt x="59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1638150" y="2346625"/>
              <a:ext cx="5867425" cy="967725"/>
            </a:xfrm>
            <a:custGeom>
              <a:avLst/>
              <a:gdLst/>
              <a:ahLst/>
              <a:cxnLst/>
              <a:rect l="l" t="t" r="r" b="b"/>
              <a:pathLst>
                <a:path w="234697" h="38709" extrusionOk="0">
                  <a:moveTo>
                    <a:pt x="2143" y="1"/>
                  </a:moveTo>
                  <a:cubicBezTo>
                    <a:pt x="965" y="1"/>
                    <a:pt x="0" y="953"/>
                    <a:pt x="0" y="2144"/>
                  </a:cubicBezTo>
                  <a:cubicBezTo>
                    <a:pt x="0" y="3323"/>
                    <a:pt x="965" y="4287"/>
                    <a:pt x="2143" y="4287"/>
                  </a:cubicBezTo>
                  <a:cubicBezTo>
                    <a:pt x="15550" y="4287"/>
                    <a:pt x="22229" y="12276"/>
                    <a:pt x="29302" y="20730"/>
                  </a:cubicBezTo>
                  <a:cubicBezTo>
                    <a:pt x="36695" y="29576"/>
                    <a:pt x="44339" y="38708"/>
                    <a:pt x="59746" y="38708"/>
                  </a:cubicBezTo>
                  <a:cubicBezTo>
                    <a:pt x="75153" y="38708"/>
                    <a:pt x="82796" y="29576"/>
                    <a:pt x="90190" y="20730"/>
                  </a:cubicBezTo>
                  <a:cubicBezTo>
                    <a:pt x="97262" y="12276"/>
                    <a:pt x="103954" y="4287"/>
                    <a:pt x="117348" y="4287"/>
                  </a:cubicBezTo>
                  <a:cubicBezTo>
                    <a:pt x="130743" y="4287"/>
                    <a:pt x="137434" y="12276"/>
                    <a:pt x="144506" y="20730"/>
                  </a:cubicBezTo>
                  <a:cubicBezTo>
                    <a:pt x="151900" y="29576"/>
                    <a:pt x="159544" y="38708"/>
                    <a:pt x="174951" y="38708"/>
                  </a:cubicBezTo>
                  <a:cubicBezTo>
                    <a:pt x="190346" y="38708"/>
                    <a:pt x="198001" y="29576"/>
                    <a:pt x="205395" y="20730"/>
                  </a:cubicBezTo>
                  <a:cubicBezTo>
                    <a:pt x="212467" y="12276"/>
                    <a:pt x="219147" y="4287"/>
                    <a:pt x="232553" y="4287"/>
                  </a:cubicBezTo>
                  <a:cubicBezTo>
                    <a:pt x="233732" y="4287"/>
                    <a:pt x="234696" y="3323"/>
                    <a:pt x="234696" y="2144"/>
                  </a:cubicBezTo>
                  <a:cubicBezTo>
                    <a:pt x="234696" y="953"/>
                    <a:pt x="233732" y="1"/>
                    <a:pt x="232553" y="1"/>
                  </a:cubicBezTo>
                  <a:cubicBezTo>
                    <a:pt x="217147" y="1"/>
                    <a:pt x="209503" y="9145"/>
                    <a:pt x="202109" y="17979"/>
                  </a:cubicBezTo>
                  <a:cubicBezTo>
                    <a:pt x="195037" y="26445"/>
                    <a:pt x="188345" y="34434"/>
                    <a:pt x="174951" y="34434"/>
                  </a:cubicBezTo>
                  <a:cubicBezTo>
                    <a:pt x="161544" y="34434"/>
                    <a:pt x="154865" y="26445"/>
                    <a:pt x="147793" y="17979"/>
                  </a:cubicBezTo>
                  <a:cubicBezTo>
                    <a:pt x="140399" y="9145"/>
                    <a:pt x="132755" y="1"/>
                    <a:pt x="117348" y="1"/>
                  </a:cubicBezTo>
                  <a:cubicBezTo>
                    <a:pt x="101942" y="1"/>
                    <a:pt x="94298" y="9145"/>
                    <a:pt x="86904" y="17979"/>
                  </a:cubicBezTo>
                  <a:cubicBezTo>
                    <a:pt x="79832" y="26445"/>
                    <a:pt x="73152" y="34434"/>
                    <a:pt x="59746" y="34434"/>
                  </a:cubicBezTo>
                  <a:cubicBezTo>
                    <a:pt x="46351" y="34434"/>
                    <a:pt x="39660" y="26445"/>
                    <a:pt x="32588" y="17979"/>
                  </a:cubicBezTo>
                  <a:cubicBezTo>
                    <a:pt x="25194" y="9145"/>
                    <a:pt x="17550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3"/>
          <p:cNvGrpSpPr/>
          <p:nvPr/>
        </p:nvGrpSpPr>
        <p:grpSpPr>
          <a:xfrm>
            <a:off x="1741525" y="3031950"/>
            <a:ext cx="2151150" cy="1333675"/>
            <a:chOff x="1741525" y="3031950"/>
            <a:chExt cx="2151150" cy="1333675"/>
          </a:xfrm>
        </p:grpSpPr>
        <p:cxnSp>
          <p:nvCxnSpPr>
            <p:cNvPr id="459" name="Google Shape;459;p23"/>
            <p:cNvCxnSpPr/>
            <p:nvPr/>
          </p:nvCxnSpPr>
          <p:spPr>
            <a:xfrm>
              <a:off x="1931875" y="3224075"/>
              <a:ext cx="0" cy="10338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60" name="Google Shape;460;p23"/>
            <p:cNvSpPr txBox="1"/>
            <p:nvPr/>
          </p:nvSpPr>
          <p:spPr>
            <a:xfrm>
              <a:off x="2008075" y="34838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1" name="Google Shape;461;p23"/>
            <p:cNvSpPr txBox="1"/>
            <p:nvPr/>
          </p:nvSpPr>
          <p:spPr>
            <a:xfrm>
              <a:off x="2008075" y="38307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741525" y="3031950"/>
              <a:ext cx="380700" cy="380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4649125" y="3031950"/>
            <a:ext cx="2151150" cy="1333675"/>
            <a:chOff x="4649125" y="3031950"/>
            <a:chExt cx="2151150" cy="1333675"/>
          </a:xfrm>
        </p:grpSpPr>
        <p:cxnSp>
          <p:nvCxnSpPr>
            <p:cNvPr id="464" name="Google Shape;464;p23"/>
            <p:cNvCxnSpPr/>
            <p:nvPr/>
          </p:nvCxnSpPr>
          <p:spPr>
            <a:xfrm>
              <a:off x="4839475" y="3224075"/>
              <a:ext cx="0" cy="1033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65" name="Google Shape;465;p23"/>
            <p:cNvSpPr txBox="1"/>
            <p:nvPr/>
          </p:nvSpPr>
          <p:spPr>
            <a:xfrm>
              <a:off x="4915675" y="34838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6" name="Google Shape;466;p23"/>
            <p:cNvSpPr txBox="1"/>
            <p:nvPr/>
          </p:nvSpPr>
          <p:spPr>
            <a:xfrm>
              <a:off x="4915675" y="38307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649125" y="3031950"/>
              <a:ext cx="380700" cy="380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68" name="Google Shape;468;p23"/>
          <p:cNvGrpSpPr/>
          <p:nvPr/>
        </p:nvGrpSpPr>
        <p:grpSpPr>
          <a:xfrm>
            <a:off x="2928350" y="1228375"/>
            <a:ext cx="2151150" cy="1343375"/>
            <a:chOff x="2928350" y="1228375"/>
            <a:chExt cx="2151150" cy="1343375"/>
          </a:xfrm>
        </p:grpSpPr>
        <p:cxnSp>
          <p:nvCxnSpPr>
            <p:cNvPr id="469" name="Google Shape;469;p23"/>
            <p:cNvCxnSpPr/>
            <p:nvPr/>
          </p:nvCxnSpPr>
          <p:spPr>
            <a:xfrm>
              <a:off x="3118700" y="1360850"/>
              <a:ext cx="0" cy="1033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470" name="Google Shape;470;p23"/>
            <p:cNvSpPr txBox="1"/>
            <p:nvPr/>
          </p:nvSpPr>
          <p:spPr>
            <a:xfrm>
              <a:off x="3194900" y="12283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3194900" y="15752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2928350" y="2191050"/>
              <a:ext cx="380700" cy="38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>
            <a:off x="5814425" y="1228375"/>
            <a:ext cx="2151150" cy="1343375"/>
            <a:chOff x="5814425" y="1228375"/>
            <a:chExt cx="2151150" cy="1343375"/>
          </a:xfrm>
        </p:grpSpPr>
        <p:cxnSp>
          <p:nvCxnSpPr>
            <p:cNvPr id="474" name="Google Shape;474;p23"/>
            <p:cNvCxnSpPr/>
            <p:nvPr/>
          </p:nvCxnSpPr>
          <p:spPr>
            <a:xfrm>
              <a:off x="6004775" y="1360850"/>
              <a:ext cx="0" cy="10338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475" name="Google Shape;475;p23"/>
            <p:cNvSpPr txBox="1"/>
            <p:nvPr/>
          </p:nvSpPr>
          <p:spPr>
            <a:xfrm>
              <a:off x="6080975" y="12283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6" name="Google Shape;476;p23"/>
            <p:cNvSpPr txBox="1"/>
            <p:nvPr/>
          </p:nvSpPr>
          <p:spPr>
            <a:xfrm>
              <a:off x="6080975" y="15752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814425" y="2191050"/>
              <a:ext cx="380700" cy="380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edical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1389</Words>
  <Application>Microsoft Office PowerPoint</Application>
  <PresentationFormat>全屏显示(16:9)</PresentationFormat>
  <Paragraphs>317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Proxima Nova Semibold</vt:lpstr>
      <vt:lpstr>Arial</vt:lpstr>
      <vt:lpstr>Roboto</vt:lpstr>
      <vt:lpstr>Proxima Nova</vt:lpstr>
      <vt:lpstr>Fira Sans Extra Condensed</vt:lpstr>
      <vt:lpstr>Fira Sans Extra Condensed Medium</vt:lpstr>
      <vt:lpstr>Medical Infographics by Slidesgo</vt:lpstr>
      <vt:lpstr>Slidesgo Final Pages</vt:lpstr>
      <vt:lpstr>Medical Infographics</vt:lpstr>
      <vt:lpstr>PowerPoint 演示文稿</vt:lpstr>
      <vt:lpstr>Medical Infographics</vt:lpstr>
      <vt:lpstr>PowerPoint 演示文稿</vt:lpstr>
      <vt:lpstr>Medical Infographics</vt:lpstr>
      <vt:lpstr>Medical Infographics</vt:lpstr>
      <vt:lpstr>Medical Infographics</vt:lpstr>
      <vt:lpstr>PowerPoint 演示文稿</vt:lpstr>
      <vt:lpstr>Medical Infographics</vt:lpstr>
      <vt:lpstr>Medical Infographics</vt:lpstr>
      <vt:lpstr>Medical Infographics</vt:lpstr>
      <vt:lpstr>Medical Infographics</vt:lpstr>
      <vt:lpstr>Medical Infographics</vt:lpstr>
      <vt:lpstr>Medical Infographics</vt:lpstr>
      <vt:lpstr>PowerPoint 演示文稿</vt:lpstr>
      <vt:lpstr>Medical Infographics</vt:lpstr>
      <vt:lpstr>Medical Infographics</vt:lpstr>
      <vt:lpstr>Medical Infographics</vt:lpstr>
      <vt:lpstr>PowerPoint 演示文稿</vt:lpstr>
      <vt:lpstr>Medical Infographics</vt:lpstr>
      <vt:lpstr>Medical Infographics</vt:lpstr>
      <vt:lpstr>Medical Infographics</vt:lpstr>
      <vt:lpstr>Medical Infographics</vt:lpstr>
      <vt:lpstr>Medical Infographics</vt:lpstr>
      <vt:lpstr>Medical Infographics</vt:lpstr>
      <vt:lpstr>Medical Infographics</vt:lpstr>
      <vt:lpstr>Medical Infographics</vt:lpstr>
      <vt:lpstr>Medical Infographics</vt:lpstr>
      <vt:lpstr>Medical Infographics</vt:lpstr>
      <vt:lpstr>Medical Infographics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Infographics</dc:title>
  <dc:creator>刘龙</dc:creator>
  <cp:lastModifiedBy>刘 龙</cp:lastModifiedBy>
  <cp:revision>2</cp:revision>
  <dcterms:modified xsi:type="dcterms:W3CDTF">2020-08-02T14:24:56Z</dcterms:modified>
</cp:coreProperties>
</file>